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9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7ACE3940-A24D-4227-B70D-B567510B3E50}" type="slidenum">
              <a:rPr lang="en-GB" smtClean="0"/>
              <a:t>‹#›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452DA30D-21C8-455B-B513-D680E42B99AB}" type="datetimeFigureOut">
              <a:rPr lang="en-GB" smtClean="0"/>
              <a:t>27/10/2025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Virtual Card Platform</a:t>
            </a:r>
            <a:br>
              <a:rPr lang="en-GB" b="1" dirty="0"/>
            </a:b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smtClean="0"/>
              <a:t>Logical Architecture</a:t>
            </a:r>
            <a:endParaRPr lang="en-GB" b="1" dirty="0"/>
          </a:p>
          <a:p>
            <a:endParaRPr lang="en-GB" b="1" dirty="0" smtClean="0"/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985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System Components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Client:</a:t>
            </a:r>
            <a:r>
              <a:rPr lang="en-GB" dirty="0"/>
              <a:t> User interface (app/website)</a:t>
            </a:r>
          </a:p>
          <a:p>
            <a:r>
              <a:rPr lang="en-GB" b="1" dirty="0"/>
              <a:t>Server:</a:t>
            </a:r>
            <a:r>
              <a:rPr lang="en-GB" dirty="0"/>
              <a:t> Processes requests &amp; contains business logic</a:t>
            </a:r>
          </a:p>
          <a:p>
            <a:r>
              <a:rPr lang="en-GB" b="1" dirty="0"/>
              <a:t>DB (KYC):</a:t>
            </a:r>
            <a:r>
              <a:rPr lang="en-GB" dirty="0"/>
              <a:t> Stores user and card data</a:t>
            </a:r>
          </a:p>
          <a:p>
            <a:r>
              <a:rPr lang="en-GB" b="1" dirty="0"/>
              <a:t>Provider:</a:t>
            </a:r>
            <a:r>
              <a:rPr lang="en-GB" dirty="0"/>
              <a:t> Issues cards and processes payments</a:t>
            </a:r>
          </a:p>
        </p:txBody>
      </p:sp>
    </p:spTree>
    <p:extLst>
      <p:ext uri="{BB962C8B-B14F-4D97-AF65-F5344CB8AC3E}">
        <p14:creationId xmlns:p14="http://schemas.microsoft.com/office/powerpoint/2010/main" val="129162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859216" cy="1570186"/>
          </a:xfrm>
        </p:spPr>
        <p:txBody>
          <a:bodyPr>
            <a:normAutofit fontScale="90000"/>
          </a:bodyPr>
          <a:lstStyle/>
          <a:p>
            <a:r>
              <a:rPr lang="en-GB" sz="3100" b="1" dirty="0">
                <a:solidFill>
                  <a:schemeClr val="tx2">
                    <a:lumMod val="75000"/>
                  </a:schemeClr>
                </a:solidFill>
              </a:rPr>
              <a:t>How It Works</a:t>
            </a:r>
            <a:r>
              <a:rPr lang="en-GB" dirty="0"/>
              <a:t/>
            </a:r>
            <a:br>
              <a:rPr lang="en-GB" dirty="0"/>
            </a:br>
            <a:r>
              <a:rPr lang="en-GB" sz="4000" b="1" dirty="0"/>
              <a:t>Data Flow Example: Creating a Card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988840"/>
            <a:ext cx="7848872" cy="3561259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b="1" dirty="0"/>
              <a:t>Request:</a:t>
            </a:r>
            <a:r>
              <a:rPr lang="en-GB" dirty="0"/>
              <a:t> User action in the </a:t>
            </a:r>
            <a:r>
              <a:rPr lang="en-GB" b="1" dirty="0"/>
              <a:t>Client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Process:</a:t>
            </a:r>
            <a:r>
              <a:rPr lang="en-GB" dirty="0"/>
              <a:t> </a:t>
            </a:r>
            <a:r>
              <a:rPr lang="en-GB" b="1" dirty="0"/>
              <a:t>Server</a:t>
            </a:r>
            <a:r>
              <a:rPr lang="en-GB" dirty="0"/>
              <a:t> validates the request and checks data in the </a:t>
            </a:r>
            <a:r>
              <a:rPr lang="en-GB" b="1" dirty="0"/>
              <a:t>DB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Execute:</a:t>
            </a:r>
            <a:r>
              <a:rPr lang="en-GB" dirty="0"/>
              <a:t> </a:t>
            </a:r>
            <a:r>
              <a:rPr lang="en-GB" b="1" dirty="0"/>
              <a:t>Server</a:t>
            </a:r>
            <a:r>
              <a:rPr lang="en-GB" dirty="0"/>
              <a:t> requests a new card from the </a:t>
            </a:r>
            <a:r>
              <a:rPr lang="en-GB" b="1" dirty="0"/>
              <a:t>Provider</a:t>
            </a:r>
            <a:r>
              <a:rPr lang="en-GB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b="1" dirty="0"/>
              <a:t>Store &amp; Respond:</a:t>
            </a:r>
            <a:r>
              <a:rPr lang="en-GB" dirty="0"/>
              <a:t> New card details are saved in the </a:t>
            </a:r>
            <a:r>
              <a:rPr lang="en-GB" b="1" dirty="0"/>
              <a:t>DB</a:t>
            </a:r>
            <a:r>
              <a:rPr lang="en-GB" dirty="0"/>
              <a:t> and sent back to the </a:t>
            </a:r>
            <a:r>
              <a:rPr lang="en-GB" b="1" dirty="0"/>
              <a:t>Client</a:t>
            </a:r>
            <a:r>
              <a:rPr lang="en-GB" dirty="0"/>
              <a:t>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710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Logical Architecture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35031"/>
            <a:ext cx="7620000" cy="4130938"/>
          </a:xfrm>
        </p:spPr>
      </p:pic>
    </p:spTree>
    <p:extLst>
      <p:ext uri="{BB962C8B-B14F-4D97-AF65-F5344CB8AC3E}">
        <p14:creationId xmlns:p14="http://schemas.microsoft.com/office/powerpoint/2010/main" val="47580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 Key Benefits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Modular:</a:t>
            </a:r>
            <a:r>
              <a:rPr lang="en-GB" dirty="0"/>
              <a:t> Components can be developed and scaled independently.</a:t>
            </a:r>
          </a:p>
          <a:p>
            <a:r>
              <a:rPr lang="en-GB" b="1" dirty="0"/>
              <a:t>Secure:</a:t>
            </a:r>
            <a:r>
              <a:rPr lang="en-GB" dirty="0"/>
              <a:t> Centralized logic and secure data storage.</a:t>
            </a:r>
          </a:p>
          <a:p>
            <a:r>
              <a:rPr lang="en-GB" b="1" dirty="0"/>
              <a:t>Flexible:</a:t>
            </a:r>
            <a:r>
              <a:rPr lang="en-GB" dirty="0"/>
              <a:t> Easy to update the client or change providers.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548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 smtClean="0"/>
              <a:t>Thank You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700808"/>
            <a:ext cx="7620000" cy="4800600"/>
          </a:xfrm>
        </p:spPr>
        <p:txBody>
          <a:bodyPr/>
          <a:lstStyle/>
          <a:p>
            <a:pPr marL="0" indent="0" algn="ctr">
              <a:buNone/>
            </a:pPr>
            <a:r>
              <a:rPr lang="en-GB" sz="4000" b="1" dirty="0" smtClean="0"/>
              <a:t>Questions</a:t>
            </a:r>
            <a:r>
              <a:rPr lang="en-GB" sz="4000" b="1" dirty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2056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17</TotalTime>
  <Words>23</Words>
  <Application>Microsoft Office PowerPoint</Application>
  <PresentationFormat>On-screen Show (4:3)</PresentationFormat>
  <Paragraphs>19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Adjacency</vt:lpstr>
      <vt:lpstr>Virtual Card Platform  </vt:lpstr>
      <vt:lpstr>System Components </vt:lpstr>
      <vt:lpstr>How It Works Data Flow Example: Creating a Card </vt:lpstr>
      <vt:lpstr>The Logical Architecture</vt:lpstr>
      <vt:lpstr> Key Benefits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Card Platform</dc:title>
  <dc:creator>J. DEPP</dc:creator>
  <cp:lastModifiedBy>J. DEPP</cp:lastModifiedBy>
  <cp:revision>2</cp:revision>
  <dcterms:created xsi:type="dcterms:W3CDTF">2025-10-27T06:24:05Z</dcterms:created>
  <dcterms:modified xsi:type="dcterms:W3CDTF">2025-10-27T06:41:41Z</dcterms:modified>
</cp:coreProperties>
</file>