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Roboto Mono" charset="1" panose="00000000000000000000"/>
      <p:regular r:id="rId15"/>
    </p:embeddedFont>
    <p:embeddedFont>
      <p:font typeface="Feel Free Playful" charset="1" panose="00000000000000000000"/>
      <p:regular r:id="rId16"/>
    </p:embeddedFont>
    <p:embeddedFont>
      <p:font typeface="210 달팽이" charset="1" panose="02020603020101020101"/>
      <p:regular r:id="rId17"/>
    </p:embeddedFont>
    <p:embeddedFont>
      <p:font typeface="Roboto" charset="1" panose="02000000000000000000"/>
      <p:regular r:id="rId18"/>
    </p:embeddedFont>
    <p:embeddedFont>
      <p:font typeface="Roboto Bold" charset="1" panose="02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9.jpeg" Type="http://schemas.openxmlformats.org/officeDocument/2006/relationships/image"/><Relationship Id="rId13" Target="../media/image20.jpeg" Type="http://schemas.openxmlformats.org/officeDocument/2006/relationships/image"/><Relationship Id="rId14" Target="../media/image21.jpeg" Type="http://schemas.openxmlformats.org/officeDocument/2006/relationships/image"/><Relationship Id="rId15" Target="../media/image22.png" Type="http://schemas.openxmlformats.org/officeDocument/2006/relationships/image"/><Relationship Id="rId16" Target="../media/image23.svg" Type="http://schemas.openxmlformats.org/officeDocument/2006/relationships/image"/><Relationship Id="rId17" Target="../media/image17.png" Type="http://schemas.openxmlformats.org/officeDocument/2006/relationships/image"/><Relationship Id="rId18" Target="../media/image18.svg" Type="http://schemas.openxmlformats.org/officeDocument/2006/relationships/image"/><Relationship Id="rId19" Target="../media/image24.jpeg" Type="http://schemas.openxmlformats.org/officeDocument/2006/relationships/image"/><Relationship Id="rId2" Target="../media/image5.png" Type="http://schemas.openxmlformats.org/officeDocument/2006/relationships/image"/><Relationship Id="rId20" Target="../media/image25.jpe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14" Target="../media/image3.png" Type="http://schemas.openxmlformats.org/officeDocument/2006/relationships/image"/><Relationship Id="rId15" Target="../media/image4.svg" Type="http://schemas.openxmlformats.org/officeDocument/2006/relationships/image"/><Relationship Id="rId16" Target="../media/image32.png" Type="http://schemas.openxmlformats.org/officeDocument/2006/relationships/image"/><Relationship Id="rId17" Target="../media/image33.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22.png" Type="http://schemas.openxmlformats.org/officeDocument/2006/relationships/image"/><Relationship Id="rId15" Target="../media/image23.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2" Target="../media/image34.png" Type="http://schemas.openxmlformats.org/officeDocument/2006/relationships/image"/><Relationship Id="rId3" Target="../media/image3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14" Target="../media/image3.png" Type="http://schemas.openxmlformats.org/officeDocument/2006/relationships/image"/><Relationship Id="rId15" Target="../media/image4.svg" Type="http://schemas.openxmlformats.org/officeDocument/2006/relationships/image"/><Relationship Id="rId16" Target="../media/image32.png" Type="http://schemas.openxmlformats.org/officeDocument/2006/relationships/image"/><Relationship Id="rId17" Target="../media/image33.svg" Type="http://schemas.openxmlformats.org/officeDocument/2006/relationships/image"/><Relationship Id="rId18" Target="../media/image36.pn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14" Target="../media/image3.png" Type="http://schemas.openxmlformats.org/officeDocument/2006/relationships/image"/><Relationship Id="rId15" Target="../media/image4.svg" Type="http://schemas.openxmlformats.org/officeDocument/2006/relationships/image"/><Relationship Id="rId16" Target="../media/image32.png" Type="http://schemas.openxmlformats.org/officeDocument/2006/relationships/image"/><Relationship Id="rId17" Target="../media/image33.svg" Type="http://schemas.openxmlformats.org/officeDocument/2006/relationships/image"/><Relationship Id="rId18" Target="../media/image36.pn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14" Target="../media/image3.png" Type="http://schemas.openxmlformats.org/officeDocument/2006/relationships/image"/><Relationship Id="rId15" Target="../media/image4.svg" Type="http://schemas.openxmlformats.org/officeDocument/2006/relationships/image"/><Relationship Id="rId16" Target="../media/image32.png" Type="http://schemas.openxmlformats.org/officeDocument/2006/relationships/image"/><Relationship Id="rId17" Target="../media/image33.svg" Type="http://schemas.openxmlformats.org/officeDocument/2006/relationships/image"/><Relationship Id="rId18" Target="../media/image37.png" Type="http://schemas.openxmlformats.org/officeDocument/2006/relationships/image"/><Relationship Id="rId19" Target="../media/image38.pn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D"/>
        </a:solidFill>
      </p:bgPr>
    </p:bg>
    <p:spTree>
      <p:nvGrpSpPr>
        <p:cNvPr id="1" name=""/>
        <p:cNvGrpSpPr/>
        <p:nvPr/>
      </p:nvGrpSpPr>
      <p:grpSpPr>
        <a:xfrm>
          <a:off x="0" y="0"/>
          <a:ext cx="0" cy="0"/>
          <a:chOff x="0" y="0"/>
          <a:chExt cx="0" cy="0"/>
        </a:xfrm>
      </p:grpSpPr>
      <p:sp>
        <p:nvSpPr>
          <p:cNvPr name="Freeform 2" id="2"/>
          <p:cNvSpPr/>
          <p:nvPr/>
        </p:nvSpPr>
        <p:spPr>
          <a:xfrm flipH="false" flipV="false" rot="0">
            <a:off x="3557807" y="6614280"/>
            <a:ext cx="17105364" cy="14492909"/>
          </a:xfrm>
          <a:custGeom>
            <a:avLst/>
            <a:gdLst/>
            <a:ahLst/>
            <a:cxnLst/>
            <a:rect r="r" b="b" t="t" l="l"/>
            <a:pathLst>
              <a:path h="14492909" w="17105364">
                <a:moveTo>
                  <a:pt x="0" y="0"/>
                </a:moveTo>
                <a:lnTo>
                  <a:pt x="17105364" y="0"/>
                </a:lnTo>
                <a:lnTo>
                  <a:pt x="17105364" y="14492908"/>
                </a:lnTo>
                <a:lnTo>
                  <a:pt x="0" y="144929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110489" y="-4762439"/>
            <a:ext cx="9704333" cy="8222217"/>
          </a:xfrm>
          <a:custGeom>
            <a:avLst/>
            <a:gdLst/>
            <a:ahLst/>
            <a:cxnLst/>
            <a:rect r="r" b="b" t="t" l="l"/>
            <a:pathLst>
              <a:path h="8222217" w="9704333">
                <a:moveTo>
                  <a:pt x="0" y="0"/>
                </a:moveTo>
                <a:lnTo>
                  <a:pt x="9704333" y="0"/>
                </a:lnTo>
                <a:lnTo>
                  <a:pt x="9704333" y="8222216"/>
                </a:lnTo>
                <a:lnTo>
                  <a:pt x="0" y="82222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030927">
            <a:off x="-693248" y="6246435"/>
            <a:ext cx="4285331" cy="5101584"/>
          </a:xfrm>
          <a:custGeom>
            <a:avLst/>
            <a:gdLst/>
            <a:ahLst/>
            <a:cxnLst/>
            <a:rect r="r" b="b" t="t" l="l"/>
            <a:pathLst>
              <a:path h="5101584" w="4285331">
                <a:moveTo>
                  <a:pt x="0" y="0"/>
                </a:moveTo>
                <a:lnTo>
                  <a:pt x="4285331" y="0"/>
                </a:lnTo>
                <a:lnTo>
                  <a:pt x="4285331" y="5101585"/>
                </a:lnTo>
                <a:lnTo>
                  <a:pt x="0" y="51015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361906">
            <a:off x="14819990" y="-738367"/>
            <a:ext cx="4285331" cy="5101584"/>
          </a:xfrm>
          <a:custGeom>
            <a:avLst/>
            <a:gdLst/>
            <a:ahLst/>
            <a:cxnLst/>
            <a:rect r="r" b="b" t="t" l="l"/>
            <a:pathLst>
              <a:path h="5101584" w="4285331">
                <a:moveTo>
                  <a:pt x="0" y="0"/>
                </a:moveTo>
                <a:lnTo>
                  <a:pt x="4285331" y="0"/>
                </a:lnTo>
                <a:lnTo>
                  <a:pt x="4285331" y="5101584"/>
                </a:lnTo>
                <a:lnTo>
                  <a:pt x="0" y="51015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9708709">
            <a:off x="-4002920" y="-4762439"/>
            <a:ext cx="9704333" cy="8222217"/>
          </a:xfrm>
          <a:custGeom>
            <a:avLst/>
            <a:gdLst/>
            <a:ahLst/>
            <a:cxnLst/>
            <a:rect r="r" b="b" t="t" l="l"/>
            <a:pathLst>
              <a:path h="8222217" w="9704333">
                <a:moveTo>
                  <a:pt x="0" y="0"/>
                </a:moveTo>
                <a:lnTo>
                  <a:pt x="9704333" y="0"/>
                </a:lnTo>
                <a:lnTo>
                  <a:pt x="9704333" y="8222216"/>
                </a:lnTo>
                <a:lnTo>
                  <a:pt x="0" y="82222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5534124" y="4394111"/>
            <a:ext cx="1725176" cy="1848603"/>
          </a:xfrm>
          <a:custGeom>
            <a:avLst/>
            <a:gdLst/>
            <a:ahLst/>
            <a:cxnLst/>
            <a:rect r="r" b="b" t="t" l="l"/>
            <a:pathLst>
              <a:path h="1848603" w="1725176">
                <a:moveTo>
                  <a:pt x="0" y="0"/>
                </a:moveTo>
                <a:lnTo>
                  <a:pt x="1725176" y="0"/>
                </a:lnTo>
                <a:lnTo>
                  <a:pt x="1725176" y="1848603"/>
                </a:lnTo>
                <a:lnTo>
                  <a:pt x="0" y="18486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028700" y="3639709"/>
            <a:ext cx="2166042" cy="1882487"/>
          </a:xfrm>
          <a:custGeom>
            <a:avLst/>
            <a:gdLst/>
            <a:ahLst/>
            <a:cxnLst/>
            <a:rect r="r" b="b" t="t" l="l"/>
            <a:pathLst>
              <a:path h="1882487" w="2166042">
                <a:moveTo>
                  <a:pt x="0" y="0"/>
                </a:moveTo>
                <a:lnTo>
                  <a:pt x="2166042" y="0"/>
                </a:lnTo>
                <a:lnTo>
                  <a:pt x="2166042" y="1882487"/>
                </a:lnTo>
                <a:lnTo>
                  <a:pt x="0" y="188248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7320308" y="-2059745"/>
            <a:ext cx="4212092" cy="3562532"/>
          </a:xfrm>
          <a:custGeom>
            <a:avLst/>
            <a:gdLst/>
            <a:ahLst/>
            <a:cxnLst/>
            <a:rect r="r" b="b" t="t" l="l"/>
            <a:pathLst>
              <a:path h="3562532" w="4212092">
                <a:moveTo>
                  <a:pt x="0" y="0"/>
                </a:moveTo>
                <a:lnTo>
                  <a:pt x="4212092" y="0"/>
                </a:lnTo>
                <a:lnTo>
                  <a:pt x="4212092" y="3562533"/>
                </a:lnTo>
                <a:lnTo>
                  <a:pt x="0" y="35625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734308">
            <a:off x="16076267" y="6636509"/>
            <a:ext cx="2366067" cy="4114800"/>
          </a:xfrm>
          <a:custGeom>
            <a:avLst/>
            <a:gdLst/>
            <a:ahLst/>
            <a:cxnLst/>
            <a:rect r="r" b="b" t="t" l="l"/>
            <a:pathLst>
              <a:path h="4114800" w="2366067">
                <a:moveTo>
                  <a:pt x="0" y="0"/>
                </a:moveTo>
                <a:lnTo>
                  <a:pt x="2366066" y="0"/>
                </a:lnTo>
                <a:lnTo>
                  <a:pt x="236606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5013428" y="7088106"/>
            <a:ext cx="8261144" cy="519876"/>
          </a:xfrm>
          <a:prstGeom prst="rect">
            <a:avLst/>
          </a:prstGeom>
        </p:spPr>
        <p:txBody>
          <a:bodyPr anchor="t" rtlCol="false" tIns="0" lIns="0" bIns="0" rIns="0">
            <a:spAutoFit/>
          </a:bodyPr>
          <a:lstStyle/>
          <a:p>
            <a:pPr algn="ctr" marL="0" indent="0" lvl="0">
              <a:lnSpc>
                <a:spcPts val="4282"/>
              </a:lnSpc>
              <a:spcBef>
                <a:spcPct val="0"/>
              </a:spcBef>
            </a:pPr>
            <a:r>
              <a:rPr lang="en-US" sz="2854" spc="85">
                <a:solidFill>
                  <a:srgbClr val="3F3E3A"/>
                </a:solidFill>
                <a:latin typeface="Roboto Mono"/>
                <a:ea typeface="Roboto Mono"/>
                <a:cs typeface="Roboto Mono"/>
                <a:sym typeface="Roboto Mono"/>
              </a:rPr>
              <a:t>Presented by: Quantum Alliance Group </a:t>
            </a:r>
          </a:p>
        </p:txBody>
      </p:sp>
      <p:sp>
        <p:nvSpPr>
          <p:cNvPr name="TextBox 12" id="12"/>
          <p:cNvSpPr txBox="true"/>
          <p:nvPr/>
        </p:nvSpPr>
        <p:spPr>
          <a:xfrm rot="0">
            <a:off x="1824038" y="4838010"/>
            <a:ext cx="14639924" cy="2115929"/>
          </a:xfrm>
          <a:prstGeom prst="rect">
            <a:avLst/>
          </a:prstGeom>
        </p:spPr>
        <p:txBody>
          <a:bodyPr anchor="t" rtlCol="false" tIns="0" lIns="0" bIns="0" rIns="0">
            <a:spAutoFit/>
          </a:bodyPr>
          <a:lstStyle/>
          <a:p>
            <a:pPr algn="ctr" marL="0" indent="0" lvl="0">
              <a:lnSpc>
                <a:spcPts val="16618"/>
              </a:lnSpc>
              <a:spcBef>
                <a:spcPct val="0"/>
              </a:spcBef>
            </a:pPr>
            <a:r>
              <a:rPr lang="en-US" sz="13848" spc="138">
                <a:solidFill>
                  <a:srgbClr val="3F3E3A"/>
                </a:solidFill>
                <a:latin typeface="Feel Free Playful"/>
                <a:ea typeface="Feel Free Playful"/>
                <a:cs typeface="Feel Free Playful"/>
                <a:sym typeface="Feel Free Playful"/>
              </a:rPr>
              <a:t>PROJECT</a:t>
            </a:r>
          </a:p>
        </p:txBody>
      </p:sp>
      <p:sp>
        <p:nvSpPr>
          <p:cNvPr name="TextBox 13" id="13"/>
          <p:cNvSpPr txBox="true"/>
          <p:nvPr/>
        </p:nvSpPr>
        <p:spPr>
          <a:xfrm rot="0">
            <a:off x="3530206" y="2305666"/>
            <a:ext cx="11227589" cy="2543175"/>
          </a:xfrm>
          <a:prstGeom prst="rect">
            <a:avLst/>
          </a:prstGeom>
        </p:spPr>
        <p:txBody>
          <a:bodyPr anchor="t" rtlCol="false" tIns="0" lIns="0" bIns="0" rIns="0">
            <a:spAutoFit/>
          </a:bodyPr>
          <a:lstStyle/>
          <a:p>
            <a:pPr algn="ctr" marL="0" indent="0" lvl="0">
              <a:lnSpc>
                <a:spcPts val="20009"/>
              </a:lnSpc>
              <a:spcBef>
                <a:spcPct val="0"/>
              </a:spcBef>
            </a:pPr>
            <a:r>
              <a:rPr lang="en-US" sz="16674" spc="500">
                <a:solidFill>
                  <a:srgbClr val="3F3E3A"/>
                </a:solidFill>
                <a:latin typeface="Feel Free Playful"/>
                <a:ea typeface="Feel Free Playful"/>
                <a:cs typeface="Feel Free Playful"/>
                <a:sym typeface="Feel Free Playful"/>
              </a:rPr>
              <a:t>GROUP </a:t>
            </a:r>
          </a:p>
        </p:txBody>
      </p:sp>
      <p:sp>
        <p:nvSpPr>
          <p:cNvPr name="Freeform 14" id="14"/>
          <p:cNvSpPr/>
          <p:nvPr/>
        </p:nvSpPr>
        <p:spPr>
          <a:xfrm flipH="false" flipV="false" rot="0">
            <a:off x="485837" y="-1518650"/>
            <a:ext cx="4527591" cy="4527591"/>
          </a:xfrm>
          <a:custGeom>
            <a:avLst/>
            <a:gdLst/>
            <a:ahLst/>
            <a:cxnLst/>
            <a:rect r="r" b="b" t="t" l="l"/>
            <a:pathLst>
              <a:path h="4527591" w="4527591">
                <a:moveTo>
                  <a:pt x="0" y="0"/>
                </a:moveTo>
                <a:lnTo>
                  <a:pt x="4527591" y="0"/>
                </a:lnTo>
                <a:lnTo>
                  <a:pt x="4527591" y="4527591"/>
                </a:lnTo>
                <a:lnTo>
                  <a:pt x="0" y="452759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5" id="15"/>
          <p:cNvSpPr/>
          <p:nvPr/>
        </p:nvSpPr>
        <p:spPr>
          <a:xfrm flipH="false" flipV="false" rot="0">
            <a:off x="10230204" y="7830868"/>
            <a:ext cx="4527591" cy="4527591"/>
          </a:xfrm>
          <a:custGeom>
            <a:avLst/>
            <a:gdLst/>
            <a:ahLst/>
            <a:cxnLst/>
            <a:rect r="r" b="b" t="t" l="l"/>
            <a:pathLst>
              <a:path h="4527591" w="4527591">
                <a:moveTo>
                  <a:pt x="0" y="0"/>
                </a:moveTo>
                <a:lnTo>
                  <a:pt x="4527590" y="0"/>
                </a:lnTo>
                <a:lnTo>
                  <a:pt x="4527590" y="4527591"/>
                </a:lnTo>
                <a:lnTo>
                  <a:pt x="0" y="452759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EED"/>
        </a:solidFill>
      </p:bgPr>
    </p:bg>
    <p:spTree>
      <p:nvGrpSpPr>
        <p:cNvPr id="1" name=""/>
        <p:cNvGrpSpPr/>
        <p:nvPr/>
      </p:nvGrpSpPr>
      <p:grpSpPr>
        <a:xfrm>
          <a:off x="0" y="0"/>
          <a:ext cx="0" cy="0"/>
          <a:chOff x="0" y="0"/>
          <a:chExt cx="0" cy="0"/>
        </a:xfrm>
      </p:grpSpPr>
      <p:sp>
        <p:nvSpPr>
          <p:cNvPr name="Freeform 2" id="2"/>
          <p:cNvSpPr/>
          <p:nvPr/>
        </p:nvSpPr>
        <p:spPr>
          <a:xfrm flipH="false" flipV="false" rot="-1741158">
            <a:off x="-13990866" y="7410331"/>
            <a:ext cx="22192400" cy="18803015"/>
          </a:xfrm>
          <a:custGeom>
            <a:avLst/>
            <a:gdLst/>
            <a:ahLst/>
            <a:cxnLst/>
            <a:rect r="r" b="b" t="t" l="l"/>
            <a:pathLst>
              <a:path h="18803015" w="22192400">
                <a:moveTo>
                  <a:pt x="0" y="0"/>
                </a:moveTo>
                <a:lnTo>
                  <a:pt x="22192400" y="0"/>
                </a:lnTo>
                <a:lnTo>
                  <a:pt x="22192400" y="18803015"/>
                </a:lnTo>
                <a:lnTo>
                  <a:pt x="0" y="18803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001377" y="8021562"/>
            <a:ext cx="1725176" cy="1848603"/>
          </a:xfrm>
          <a:custGeom>
            <a:avLst/>
            <a:gdLst/>
            <a:ahLst/>
            <a:cxnLst/>
            <a:rect r="r" b="b" t="t" l="l"/>
            <a:pathLst>
              <a:path h="1848603" w="1725176">
                <a:moveTo>
                  <a:pt x="0" y="0"/>
                </a:moveTo>
                <a:lnTo>
                  <a:pt x="1725176" y="0"/>
                </a:lnTo>
                <a:lnTo>
                  <a:pt x="1725176" y="1848603"/>
                </a:lnTo>
                <a:lnTo>
                  <a:pt x="0" y="184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110489" y="-4762439"/>
            <a:ext cx="9704333" cy="8222217"/>
          </a:xfrm>
          <a:custGeom>
            <a:avLst/>
            <a:gdLst/>
            <a:ahLst/>
            <a:cxnLst/>
            <a:rect r="r" b="b" t="t" l="l"/>
            <a:pathLst>
              <a:path h="8222217" w="9704333">
                <a:moveTo>
                  <a:pt x="0" y="0"/>
                </a:moveTo>
                <a:lnTo>
                  <a:pt x="9704333" y="0"/>
                </a:lnTo>
                <a:lnTo>
                  <a:pt x="9704333" y="8222216"/>
                </a:lnTo>
                <a:lnTo>
                  <a:pt x="0" y="82222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361906">
            <a:off x="14819990" y="-738367"/>
            <a:ext cx="4285331" cy="5101584"/>
          </a:xfrm>
          <a:custGeom>
            <a:avLst/>
            <a:gdLst/>
            <a:ahLst/>
            <a:cxnLst/>
            <a:rect r="r" b="b" t="t" l="l"/>
            <a:pathLst>
              <a:path h="5101584" w="4285331">
                <a:moveTo>
                  <a:pt x="0" y="0"/>
                </a:moveTo>
                <a:lnTo>
                  <a:pt x="4285331" y="0"/>
                </a:lnTo>
                <a:lnTo>
                  <a:pt x="4285331" y="5101584"/>
                </a:lnTo>
                <a:lnTo>
                  <a:pt x="0" y="51015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734308">
            <a:off x="15291962" y="8490903"/>
            <a:ext cx="2366067" cy="4114800"/>
          </a:xfrm>
          <a:custGeom>
            <a:avLst/>
            <a:gdLst/>
            <a:ahLst/>
            <a:cxnLst/>
            <a:rect r="r" b="b" t="t" l="l"/>
            <a:pathLst>
              <a:path h="4114800" w="2366067">
                <a:moveTo>
                  <a:pt x="0" y="0"/>
                </a:moveTo>
                <a:lnTo>
                  <a:pt x="2366067" y="0"/>
                </a:lnTo>
                <a:lnTo>
                  <a:pt x="236606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2713046" y="3741993"/>
            <a:ext cx="2662454" cy="3751537"/>
            <a:chOff x="0" y="0"/>
            <a:chExt cx="576842" cy="812800"/>
          </a:xfrm>
        </p:grpSpPr>
        <p:sp>
          <p:nvSpPr>
            <p:cNvPr name="Freeform 8" id="8"/>
            <p:cNvSpPr/>
            <p:nvPr/>
          </p:nvSpPr>
          <p:spPr>
            <a:xfrm flipH="false" flipV="false" rot="0">
              <a:off x="0" y="0"/>
              <a:ext cx="576842" cy="812800"/>
            </a:xfrm>
            <a:custGeom>
              <a:avLst/>
              <a:gdLst/>
              <a:ahLst/>
              <a:cxnLst/>
              <a:rect r="r" b="b" t="t" l="l"/>
              <a:pathLst>
                <a:path h="812800" w="576842">
                  <a:moveTo>
                    <a:pt x="66880" y="0"/>
                  </a:moveTo>
                  <a:lnTo>
                    <a:pt x="509962" y="0"/>
                  </a:lnTo>
                  <a:cubicBezTo>
                    <a:pt x="546898" y="0"/>
                    <a:pt x="576842" y="29943"/>
                    <a:pt x="576842" y="66880"/>
                  </a:cubicBezTo>
                  <a:lnTo>
                    <a:pt x="576842" y="745920"/>
                  </a:lnTo>
                  <a:cubicBezTo>
                    <a:pt x="576842" y="763658"/>
                    <a:pt x="569795" y="780669"/>
                    <a:pt x="557253" y="793211"/>
                  </a:cubicBezTo>
                  <a:cubicBezTo>
                    <a:pt x="544711" y="805754"/>
                    <a:pt x="527699" y="812800"/>
                    <a:pt x="509962" y="812800"/>
                  </a:cubicBezTo>
                  <a:lnTo>
                    <a:pt x="66880" y="812800"/>
                  </a:lnTo>
                  <a:cubicBezTo>
                    <a:pt x="49142" y="812800"/>
                    <a:pt x="32131" y="805754"/>
                    <a:pt x="19589" y="793211"/>
                  </a:cubicBezTo>
                  <a:cubicBezTo>
                    <a:pt x="7046" y="780669"/>
                    <a:pt x="0" y="763658"/>
                    <a:pt x="0" y="745920"/>
                  </a:cubicBezTo>
                  <a:lnTo>
                    <a:pt x="0" y="66880"/>
                  </a:lnTo>
                  <a:cubicBezTo>
                    <a:pt x="0" y="49142"/>
                    <a:pt x="7046" y="32131"/>
                    <a:pt x="19589" y="19589"/>
                  </a:cubicBezTo>
                  <a:cubicBezTo>
                    <a:pt x="32131" y="7046"/>
                    <a:pt x="49142" y="0"/>
                    <a:pt x="66880" y="0"/>
                  </a:cubicBezTo>
                  <a:close/>
                </a:path>
              </a:pathLst>
            </a:custGeom>
            <a:blipFill>
              <a:blip r:embed="rId12"/>
              <a:stretch>
                <a:fillRect l="-2839" t="0" r="-2839" b="0"/>
              </a:stretch>
            </a:blipFill>
          </p:spPr>
        </p:sp>
      </p:grpSp>
      <p:grpSp>
        <p:nvGrpSpPr>
          <p:cNvPr name="Group 9" id="9"/>
          <p:cNvGrpSpPr/>
          <p:nvPr/>
        </p:nvGrpSpPr>
        <p:grpSpPr>
          <a:xfrm rot="0">
            <a:off x="5801795" y="3796742"/>
            <a:ext cx="2662454" cy="3751537"/>
            <a:chOff x="0" y="0"/>
            <a:chExt cx="576842" cy="812800"/>
          </a:xfrm>
        </p:grpSpPr>
        <p:sp>
          <p:nvSpPr>
            <p:cNvPr name="Freeform 10" id="10"/>
            <p:cNvSpPr/>
            <p:nvPr/>
          </p:nvSpPr>
          <p:spPr>
            <a:xfrm flipH="false" flipV="false" rot="0">
              <a:off x="0" y="0"/>
              <a:ext cx="576842" cy="812800"/>
            </a:xfrm>
            <a:custGeom>
              <a:avLst/>
              <a:gdLst/>
              <a:ahLst/>
              <a:cxnLst/>
              <a:rect r="r" b="b" t="t" l="l"/>
              <a:pathLst>
                <a:path h="812800" w="576842">
                  <a:moveTo>
                    <a:pt x="66880" y="0"/>
                  </a:moveTo>
                  <a:lnTo>
                    <a:pt x="509962" y="0"/>
                  </a:lnTo>
                  <a:cubicBezTo>
                    <a:pt x="546898" y="0"/>
                    <a:pt x="576842" y="29943"/>
                    <a:pt x="576842" y="66880"/>
                  </a:cubicBezTo>
                  <a:lnTo>
                    <a:pt x="576842" y="745920"/>
                  </a:lnTo>
                  <a:cubicBezTo>
                    <a:pt x="576842" y="763658"/>
                    <a:pt x="569795" y="780669"/>
                    <a:pt x="557253" y="793211"/>
                  </a:cubicBezTo>
                  <a:cubicBezTo>
                    <a:pt x="544711" y="805754"/>
                    <a:pt x="527699" y="812800"/>
                    <a:pt x="509962" y="812800"/>
                  </a:cubicBezTo>
                  <a:lnTo>
                    <a:pt x="66880" y="812800"/>
                  </a:lnTo>
                  <a:cubicBezTo>
                    <a:pt x="49142" y="812800"/>
                    <a:pt x="32131" y="805754"/>
                    <a:pt x="19589" y="793211"/>
                  </a:cubicBezTo>
                  <a:cubicBezTo>
                    <a:pt x="7046" y="780669"/>
                    <a:pt x="0" y="763658"/>
                    <a:pt x="0" y="745920"/>
                  </a:cubicBezTo>
                  <a:lnTo>
                    <a:pt x="0" y="66880"/>
                  </a:lnTo>
                  <a:cubicBezTo>
                    <a:pt x="0" y="49142"/>
                    <a:pt x="7046" y="32131"/>
                    <a:pt x="19589" y="19589"/>
                  </a:cubicBezTo>
                  <a:cubicBezTo>
                    <a:pt x="32131" y="7046"/>
                    <a:pt x="49142" y="0"/>
                    <a:pt x="66880" y="0"/>
                  </a:cubicBezTo>
                  <a:close/>
                </a:path>
              </a:pathLst>
            </a:custGeom>
            <a:blipFill>
              <a:blip r:embed="rId13"/>
              <a:stretch>
                <a:fillRect l="-5620" t="0" r="-5620" b="0"/>
              </a:stretch>
            </a:blipFill>
          </p:spPr>
        </p:sp>
      </p:grpSp>
      <p:grpSp>
        <p:nvGrpSpPr>
          <p:cNvPr name="Group 11" id="11"/>
          <p:cNvGrpSpPr/>
          <p:nvPr/>
        </p:nvGrpSpPr>
        <p:grpSpPr>
          <a:xfrm rot="0">
            <a:off x="8852514" y="3796742"/>
            <a:ext cx="2662454" cy="3751537"/>
            <a:chOff x="0" y="0"/>
            <a:chExt cx="576842" cy="812800"/>
          </a:xfrm>
        </p:grpSpPr>
        <p:sp>
          <p:nvSpPr>
            <p:cNvPr name="Freeform 12" id="12"/>
            <p:cNvSpPr/>
            <p:nvPr/>
          </p:nvSpPr>
          <p:spPr>
            <a:xfrm flipH="false" flipV="false" rot="0">
              <a:off x="0" y="0"/>
              <a:ext cx="576842" cy="812800"/>
            </a:xfrm>
            <a:custGeom>
              <a:avLst/>
              <a:gdLst/>
              <a:ahLst/>
              <a:cxnLst/>
              <a:rect r="r" b="b" t="t" l="l"/>
              <a:pathLst>
                <a:path h="812800" w="576842">
                  <a:moveTo>
                    <a:pt x="66880" y="0"/>
                  </a:moveTo>
                  <a:lnTo>
                    <a:pt x="509962" y="0"/>
                  </a:lnTo>
                  <a:cubicBezTo>
                    <a:pt x="546898" y="0"/>
                    <a:pt x="576842" y="29943"/>
                    <a:pt x="576842" y="66880"/>
                  </a:cubicBezTo>
                  <a:lnTo>
                    <a:pt x="576842" y="745920"/>
                  </a:lnTo>
                  <a:cubicBezTo>
                    <a:pt x="576842" y="763658"/>
                    <a:pt x="569795" y="780669"/>
                    <a:pt x="557253" y="793211"/>
                  </a:cubicBezTo>
                  <a:cubicBezTo>
                    <a:pt x="544711" y="805754"/>
                    <a:pt x="527699" y="812800"/>
                    <a:pt x="509962" y="812800"/>
                  </a:cubicBezTo>
                  <a:lnTo>
                    <a:pt x="66880" y="812800"/>
                  </a:lnTo>
                  <a:cubicBezTo>
                    <a:pt x="49142" y="812800"/>
                    <a:pt x="32131" y="805754"/>
                    <a:pt x="19589" y="793211"/>
                  </a:cubicBezTo>
                  <a:cubicBezTo>
                    <a:pt x="7046" y="780669"/>
                    <a:pt x="0" y="763658"/>
                    <a:pt x="0" y="745920"/>
                  </a:cubicBezTo>
                  <a:lnTo>
                    <a:pt x="0" y="66880"/>
                  </a:lnTo>
                  <a:cubicBezTo>
                    <a:pt x="0" y="49142"/>
                    <a:pt x="7046" y="32131"/>
                    <a:pt x="19589" y="19589"/>
                  </a:cubicBezTo>
                  <a:cubicBezTo>
                    <a:pt x="32131" y="7046"/>
                    <a:pt x="49142" y="0"/>
                    <a:pt x="66880" y="0"/>
                  </a:cubicBezTo>
                  <a:close/>
                </a:path>
              </a:pathLst>
            </a:custGeom>
            <a:blipFill>
              <a:blip r:embed="rId14"/>
              <a:stretch>
                <a:fillRect l="0" t="-3227" r="0" b="-3227"/>
              </a:stretch>
            </a:blipFill>
          </p:spPr>
        </p:sp>
      </p:grpSp>
      <p:sp>
        <p:nvSpPr>
          <p:cNvPr name="Freeform 13" id="13"/>
          <p:cNvSpPr/>
          <p:nvPr/>
        </p:nvSpPr>
        <p:spPr>
          <a:xfrm flipH="false" flipV="false" rot="-7216679">
            <a:off x="-4402916" y="-6914414"/>
            <a:ext cx="9704333" cy="8222217"/>
          </a:xfrm>
          <a:custGeom>
            <a:avLst/>
            <a:gdLst/>
            <a:ahLst/>
            <a:cxnLst/>
            <a:rect r="r" b="b" t="t" l="l"/>
            <a:pathLst>
              <a:path h="8222217" w="9704333">
                <a:moveTo>
                  <a:pt x="0" y="0"/>
                </a:moveTo>
                <a:lnTo>
                  <a:pt x="9704333" y="0"/>
                </a:lnTo>
                <a:lnTo>
                  <a:pt x="9704333" y="8222217"/>
                </a:lnTo>
                <a:lnTo>
                  <a:pt x="0" y="82222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249653">
            <a:off x="146161" y="-987398"/>
            <a:ext cx="2366067" cy="4114800"/>
          </a:xfrm>
          <a:custGeom>
            <a:avLst/>
            <a:gdLst/>
            <a:ahLst/>
            <a:cxnLst/>
            <a:rect r="r" b="b" t="t" l="l"/>
            <a:pathLst>
              <a:path h="4114800" w="2366067">
                <a:moveTo>
                  <a:pt x="0" y="0"/>
                </a:moveTo>
                <a:lnTo>
                  <a:pt x="2366067" y="0"/>
                </a:lnTo>
                <a:lnTo>
                  <a:pt x="236606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2518006" y="7511663"/>
            <a:ext cx="3052535" cy="561975"/>
          </a:xfrm>
          <a:prstGeom prst="rect">
            <a:avLst/>
          </a:prstGeom>
        </p:spPr>
        <p:txBody>
          <a:bodyPr anchor="t" rtlCol="false" tIns="0" lIns="0" bIns="0" rIns="0">
            <a:spAutoFit/>
          </a:bodyPr>
          <a:lstStyle/>
          <a:p>
            <a:pPr algn="ctr">
              <a:lnSpc>
                <a:spcPts val="4500"/>
              </a:lnSpc>
            </a:pPr>
            <a:r>
              <a:rPr lang="en-US" sz="3000">
                <a:solidFill>
                  <a:srgbClr val="3F3E3A"/>
                </a:solidFill>
                <a:latin typeface="210 달팽이"/>
                <a:ea typeface="210 달팽이"/>
                <a:cs typeface="210 달팽이"/>
                <a:sym typeface="210 달팽이"/>
              </a:rPr>
              <a:t>Abdun Nafi Rahman</a:t>
            </a:r>
          </a:p>
        </p:txBody>
      </p:sp>
      <p:sp>
        <p:nvSpPr>
          <p:cNvPr name="Freeform 16" id="16"/>
          <p:cNvSpPr/>
          <p:nvPr/>
        </p:nvSpPr>
        <p:spPr>
          <a:xfrm flipH="false" flipV="false" rot="-8606696">
            <a:off x="-1915352" y="5917881"/>
            <a:ext cx="4285331" cy="5101584"/>
          </a:xfrm>
          <a:custGeom>
            <a:avLst/>
            <a:gdLst/>
            <a:ahLst/>
            <a:cxnLst/>
            <a:rect r="r" b="b" t="t" l="l"/>
            <a:pathLst>
              <a:path h="5101584" w="4285331">
                <a:moveTo>
                  <a:pt x="0" y="0"/>
                </a:moveTo>
                <a:lnTo>
                  <a:pt x="4285331" y="0"/>
                </a:lnTo>
                <a:lnTo>
                  <a:pt x="4285331" y="5101585"/>
                </a:lnTo>
                <a:lnTo>
                  <a:pt x="0" y="510158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7" id="17"/>
          <p:cNvSpPr/>
          <p:nvPr/>
        </p:nvSpPr>
        <p:spPr>
          <a:xfrm flipH="false" flipV="false" rot="0">
            <a:off x="2605136" y="1850891"/>
            <a:ext cx="1725176" cy="1848603"/>
          </a:xfrm>
          <a:custGeom>
            <a:avLst/>
            <a:gdLst/>
            <a:ahLst/>
            <a:cxnLst/>
            <a:rect r="r" b="b" t="t" l="l"/>
            <a:pathLst>
              <a:path h="1848603" w="1725176">
                <a:moveTo>
                  <a:pt x="0" y="0"/>
                </a:moveTo>
                <a:lnTo>
                  <a:pt x="1725176" y="0"/>
                </a:lnTo>
                <a:lnTo>
                  <a:pt x="1725176" y="1848603"/>
                </a:lnTo>
                <a:lnTo>
                  <a:pt x="0" y="184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449251" y="-2915126"/>
            <a:ext cx="4527591" cy="4527591"/>
          </a:xfrm>
          <a:custGeom>
            <a:avLst/>
            <a:gdLst/>
            <a:ahLst/>
            <a:cxnLst/>
            <a:rect r="r" b="b" t="t" l="l"/>
            <a:pathLst>
              <a:path h="4527591" w="4527591">
                <a:moveTo>
                  <a:pt x="0" y="0"/>
                </a:moveTo>
                <a:lnTo>
                  <a:pt x="4527591" y="0"/>
                </a:lnTo>
                <a:lnTo>
                  <a:pt x="4527591" y="4527591"/>
                </a:lnTo>
                <a:lnTo>
                  <a:pt x="0" y="452759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nvGrpSpPr>
          <p:cNvPr name="Group 19" id="19"/>
          <p:cNvGrpSpPr/>
          <p:nvPr/>
        </p:nvGrpSpPr>
        <p:grpSpPr>
          <a:xfrm rot="0">
            <a:off x="11943593" y="3864901"/>
            <a:ext cx="2662454" cy="3751537"/>
            <a:chOff x="0" y="0"/>
            <a:chExt cx="576842" cy="812800"/>
          </a:xfrm>
        </p:grpSpPr>
        <p:sp>
          <p:nvSpPr>
            <p:cNvPr name="Freeform 20" id="20"/>
            <p:cNvSpPr/>
            <p:nvPr/>
          </p:nvSpPr>
          <p:spPr>
            <a:xfrm flipH="false" flipV="false" rot="0">
              <a:off x="0" y="0"/>
              <a:ext cx="576842" cy="812800"/>
            </a:xfrm>
            <a:custGeom>
              <a:avLst/>
              <a:gdLst/>
              <a:ahLst/>
              <a:cxnLst/>
              <a:rect r="r" b="b" t="t" l="l"/>
              <a:pathLst>
                <a:path h="812800" w="576842">
                  <a:moveTo>
                    <a:pt x="66880" y="0"/>
                  </a:moveTo>
                  <a:lnTo>
                    <a:pt x="509962" y="0"/>
                  </a:lnTo>
                  <a:cubicBezTo>
                    <a:pt x="546898" y="0"/>
                    <a:pt x="576842" y="29943"/>
                    <a:pt x="576842" y="66880"/>
                  </a:cubicBezTo>
                  <a:lnTo>
                    <a:pt x="576842" y="745920"/>
                  </a:lnTo>
                  <a:cubicBezTo>
                    <a:pt x="576842" y="763658"/>
                    <a:pt x="569795" y="780669"/>
                    <a:pt x="557253" y="793211"/>
                  </a:cubicBezTo>
                  <a:cubicBezTo>
                    <a:pt x="544711" y="805754"/>
                    <a:pt x="527699" y="812800"/>
                    <a:pt x="509962" y="812800"/>
                  </a:cubicBezTo>
                  <a:lnTo>
                    <a:pt x="66880" y="812800"/>
                  </a:lnTo>
                  <a:cubicBezTo>
                    <a:pt x="49142" y="812800"/>
                    <a:pt x="32131" y="805754"/>
                    <a:pt x="19589" y="793211"/>
                  </a:cubicBezTo>
                  <a:cubicBezTo>
                    <a:pt x="7046" y="780669"/>
                    <a:pt x="0" y="763658"/>
                    <a:pt x="0" y="745920"/>
                  </a:cubicBezTo>
                  <a:lnTo>
                    <a:pt x="0" y="66880"/>
                  </a:lnTo>
                  <a:cubicBezTo>
                    <a:pt x="0" y="49142"/>
                    <a:pt x="7046" y="32131"/>
                    <a:pt x="19589" y="19589"/>
                  </a:cubicBezTo>
                  <a:cubicBezTo>
                    <a:pt x="32131" y="7046"/>
                    <a:pt x="49142" y="0"/>
                    <a:pt x="66880" y="0"/>
                  </a:cubicBezTo>
                  <a:close/>
                </a:path>
              </a:pathLst>
            </a:custGeom>
            <a:blipFill>
              <a:blip r:embed="rId19"/>
              <a:stretch>
                <a:fillRect l="-20452" t="0" r="-20452" b="0"/>
              </a:stretch>
            </a:blipFill>
          </p:spPr>
        </p:sp>
      </p:grpSp>
      <p:grpSp>
        <p:nvGrpSpPr>
          <p:cNvPr name="Group 21" id="21"/>
          <p:cNvGrpSpPr/>
          <p:nvPr/>
        </p:nvGrpSpPr>
        <p:grpSpPr>
          <a:xfrm rot="0">
            <a:off x="15034672" y="3864901"/>
            <a:ext cx="2662454" cy="3751537"/>
            <a:chOff x="0" y="0"/>
            <a:chExt cx="576842" cy="812800"/>
          </a:xfrm>
        </p:grpSpPr>
        <p:sp>
          <p:nvSpPr>
            <p:cNvPr name="Freeform 22" id="22"/>
            <p:cNvSpPr/>
            <p:nvPr/>
          </p:nvSpPr>
          <p:spPr>
            <a:xfrm flipH="false" flipV="false" rot="0">
              <a:off x="0" y="0"/>
              <a:ext cx="576842" cy="812800"/>
            </a:xfrm>
            <a:custGeom>
              <a:avLst/>
              <a:gdLst/>
              <a:ahLst/>
              <a:cxnLst/>
              <a:rect r="r" b="b" t="t" l="l"/>
              <a:pathLst>
                <a:path h="812800" w="576842">
                  <a:moveTo>
                    <a:pt x="66880" y="0"/>
                  </a:moveTo>
                  <a:lnTo>
                    <a:pt x="509962" y="0"/>
                  </a:lnTo>
                  <a:cubicBezTo>
                    <a:pt x="546898" y="0"/>
                    <a:pt x="576842" y="29943"/>
                    <a:pt x="576842" y="66880"/>
                  </a:cubicBezTo>
                  <a:lnTo>
                    <a:pt x="576842" y="745920"/>
                  </a:lnTo>
                  <a:cubicBezTo>
                    <a:pt x="576842" y="763658"/>
                    <a:pt x="569795" y="780669"/>
                    <a:pt x="557253" y="793211"/>
                  </a:cubicBezTo>
                  <a:cubicBezTo>
                    <a:pt x="544711" y="805754"/>
                    <a:pt x="527699" y="812800"/>
                    <a:pt x="509962" y="812800"/>
                  </a:cubicBezTo>
                  <a:lnTo>
                    <a:pt x="66880" y="812800"/>
                  </a:lnTo>
                  <a:cubicBezTo>
                    <a:pt x="49142" y="812800"/>
                    <a:pt x="32131" y="805754"/>
                    <a:pt x="19589" y="793211"/>
                  </a:cubicBezTo>
                  <a:cubicBezTo>
                    <a:pt x="7046" y="780669"/>
                    <a:pt x="0" y="763658"/>
                    <a:pt x="0" y="745920"/>
                  </a:cubicBezTo>
                  <a:lnTo>
                    <a:pt x="0" y="66880"/>
                  </a:lnTo>
                  <a:cubicBezTo>
                    <a:pt x="0" y="49142"/>
                    <a:pt x="7046" y="32131"/>
                    <a:pt x="19589" y="19589"/>
                  </a:cubicBezTo>
                  <a:cubicBezTo>
                    <a:pt x="32131" y="7046"/>
                    <a:pt x="49142" y="0"/>
                    <a:pt x="66880" y="0"/>
                  </a:cubicBezTo>
                  <a:close/>
                </a:path>
              </a:pathLst>
            </a:custGeom>
            <a:blipFill>
              <a:blip r:embed="rId20"/>
              <a:stretch>
                <a:fillRect l="0" t="-3260" r="0" b="-3260"/>
              </a:stretch>
            </a:blipFill>
          </p:spPr>
        </p:sp>
      </p:grpSp>
      <p:sp>
        <p:nvSpPr>
          <p:cNvPr name="TextBox 23" id="23"/>
          <p:cNvSpPr txBox="true"/>
          <p:nvPr/>
        </p:nvSpPr>
        <p:spPr>
          <a:xfrm rot="0">
            <a:off x="6020661" y="7511663"/>
            <a:ext cx="2324159" cy="561975"/>
          </a:xfrm>
          <a:prstGeom prst="rect">
            <a:avLst/>
          </a:prstGeom>
        </p:spPr>
        <p:txBody>
          <a:bodyPr anchor="t" rtlCol="false" tIns="0" lIns="0" bIns="0" rIns="0">
            <a:spAutoFit/>
          </a:bodyPr>
          <a:lstStyle/>
          <a:p>
            <a:pPr algn="ctr">
              <a:lnSpc>
                <a:spcPts val="4500"/>
              </a:lnSpc>
            </a:pPr>
            <a:r>
              <a:rPr lang="en-US" sz="3000">
                <a:solidFill>
                  <a:srgbClr val="3F3E3A"/>
                </a:solidFill>
                <a:latin typeface="210 달팽이"/>
                <a:ea typeface="210 달팽이"/>
                <a:cs typeface="210 달팽이"/>
                <a:sym typeface="210 달팽이"/>
              </a:rPr>
              <a:t>Ekanta Banik</a:t>
            </a:r>
          </a:p>
        </p:txBody>
      </p:sp>
      <p:sp>
        <p:nvSpPr>
          <p:cNvPr name="TextBox 24" id="24"/>
          <p:cNvSpPr txBox="true"/>
          <p:nvPr/>
        </p:nvSpPr>
        <p:spPr>
          <a:xfrm rot="0">
            <a:off x="4676662" y="2100843"/>
            <a:ext cx="8934676" cy="1106974"/>
          </a:xfrm>
          <a:prstGeom prst="rect">
            <a:avLst/>
          </a:prstGeom>
        </p:spPr>
        <p:txBody>
          <a:bodyPr anchor="t" rtlCol="false" tIns="0" lIns="0" bIns="0" rIns="0">
            <a:spAutoFit/>
          </a:bodyPr>
          <a:lstStyle/>
          <a:p>
            <a:pPr algn="ctr" marL="0" indent="0" lvl="0">
              <a:lnSpc>
                <a:spcPts val="8526"/>
              </a:lnSpc>
            </a:pPr>
            <a:r>
              <a:rPr lang="en-US" sz="7681">
                <a:solidFill>
                  <a:srgbClr val="3F3E3A"/>
                </a:solidFill>
                <a:latin typeface="Feel Free Playful"/>
                <a:ea typeface="Feel Free Playful"/>
                <a:cs typeface="Feel Free Playful"/>
                <a:sym typeface="Feel Free Playful"/>
              </a:rPr>
              <a:t>OUR TEAM</a:t>
            </a:r>
          </a:p>
        </p:txBody>
      </p:sp>
      <p:sp>
        <p:nvSpPr>
          <p:cNvPr name="TextBox 25" id="25"/>
          <p:cNvSpPr txBox="true"/>
          <p:nvPr/>
        </p:nvSpPr>
        <p:spPr>
          <a:xfrm rot="0">
            <a:off x="9024988" y="7545688"/>
            <a:ext cx="2344199" cy="527950"/>
          </a:xfrm>
          <a:prstGeom prst="rect">
            <a:avLst/>
          </a:prstGeom>
        </p:spPr>
        <p:txBody>
          <a:bodyPr anchor="t" rtlCol="false" tIns="0" lIns="0" bIns="0" rIns="0">
            <a:spAutoFit/>
          </a:bodyPr>
          <a:lstStyle/>
          <a:p>
            <a:pPr algn="ctr">
              <a:lnSpc>
                <a:spcPts val="4339"/>
              </a:lnSpc>
            </a:pPr>
            <a:r>
              <a:rPr lang="en-US" sz="2893">
                <a:solidFill>
                  <a:srgbClr val="3F3E3A"/>
                </a:solidFill>
                <a:latin typeface="210 달팽이"/>
                <a:ea typeface="210 달팽이"/>
                <a:cs typeface="210 달팽이"/>
                <a:sym typeface="210 달팽이"/>
              </a:rPr>
              <a:t>Saber Nasir</a:t>
            </a:r>
          </a:p>
        </p:txBody>
      </p:sp>
      <p:sp>
        <p:nvSpPr>
          <p:cNvPr name="TextBox 26" id="26"/>
          <p:cNvSpPr txBox="true"/>
          <p:nvPr/>
        </p:nvSpPr>
        <p:spPr>
          <a:xfrm rot="0">
            <a:off x="12045463" y="7545688"/>
            <a:ext cx="2344199" cy="527950"/>
          </a:xfrm>
          <a:prstGeom prst="rect">
            <a:avLst/>
          </a:prstGeom>
        </p:spPr>
        <p:txBody>
          <a:bodyPr anchor="t" rtlCol="false" tIns="0" lIns="0" bIns="0" rIns="0">
            <a:spAutoFit/>
          </a:bodyPr>
          <a:lstStyle/>
          <a:p>
            <a:pPr algn="ctr">
              <a:lnSpc>
                <a:spcPts val="4339"/>
              </a:lnSpc>
            </a:pPr>
            <a:r>
              <a:rPr lang="en-US" sz="2893">
                <a:solidFill>
                  <a:srgbClr val="3F3E3A"/>
                </a:solidFill>
                <a:latin typeface="210 달팽이"/>
                <a:ea typeface="210 달팽이"/>
                <a:cs typeface="210 달팽이"/>
                <a:sym typeface="210 달팽이"/>
              </a:rPr>
              <a:t>Beezan Das</a:t>
            </a:r>
          </a:p>
        </p:txBody>
      </p:sp>
      <p:sp>
        <p:nvSpPr>
          <p:cNvPr name="TextBox 27" id="27"/>
          <p:cNvSpPr txBox="true"/>
          <p:nvPr/>
        </p:nvSpPr>
        <p:spPr>
          <a:xfrm rot="0">
            <a:off x="15034672" y="7545688"/>
            <a:ext cx="2503327" cy="527950"/>
          </a:xfrm>
          <a:prstGeom prst="rect">
            <a:avLst/>
          </a:prstGeom>
        </p:spPr>
        <p:txBody>
          <a:bodyPr anchor="t" rtlCol="false" tIns="0" lIns="0" bIns="0" rIns="0">
            <a:spAutoFit/>
          </a:bodyPr>
          <a:lstStyle/>
          <a:p>
            <a:pPr algn="ctr">
              <a:lnSpc>
                <a:spcPts val="4339"/>
              </a:lnSpc>
            </a:pPr>
            <a:r>
              <a:rPr lang="en-US" sz="2893">
                <a:solidFill>
                  <a:srgbClr val="3F3E3A"/>
                </a:solidFill>
                <a:latin typeface="210 달팽이"/>
                <a:ea typeface="210 달팽이"/>
                <a:cs typeface="210 달팽이"/>
                <a:sym typeface="210 달팽이"/>
              </a:rPr>
              <a:t>Bondhon Poddar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D"/>
        </a:solidFill>
      </p:bgPr>
    </p:bg>
    <p:spTree>
      <p:nvGrpSpPr>
        <p:cNvPr id="1" name=""/>
        <p:cNvGrpSpPr/>
        <p:nvPr/>
      </p:nvGrpSpPr>
      <p:grpSpPr>
        <a:xfrm>
          <a:off x="0" y="0"/>
          <a:ext cx="0" cy="0"/>
          <a:chOff x="0" y="0"/>
          <a:chExt cx="0" cy="0"/>
        </a:xfrm>
      </p:grpSpPr>
      <p:sp>
        <p:nvSpPr>
          <p:cNvPr name="Freeform 2" id="2"/>
          <p:cNvSpPr/>
          <p:nvPr/>
        </p:nvSpPr>
        <p:spPr>
          <a:xfrm flipH="false" flipV="false" rot="-1741158">
            <a:off x="-13990866" y="7410331"/>
            <a:ext cx="22192400" cy="18803015"/>
          </a:xfrm>
          <a:custGeom>
            <a:avLst/>
            <a:gdLst/>
            <a:ahLst/>
            <a:cxnLst/>
            <a:rect r="r" b="b" t="t" l="l"/>
            <a:pathLst>
              <a:path h="18803015" w="22192400">
                <a:moveTo>
                  <a:pt x="0" y="0"/>
                </a:moveTo>
                <a:lnTo>
                  <a:pt x="22192400" y="0"/>
                </a:lnTo>
                <a:lnTo>
                  <a:pt x="22192400" y="18803015"/>
                </a:lnTo>
                <a:lnTo>
                  <a:pt x="0" y="18803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001377" y="8021562"/>
            <a:ext cx="1725176" cy="1848603"/>
          </a:xfrm>
          <a:custGeom>
            <a:avLst/>
            <a:gdLst/>
            <a:ahLst/>
            <a:cxnLst/>
            <a:rect r="r" b="b" t="t" l="l"/>
            <a:pathLst>
              <a:path h="1848603" w="1725176">
                <a:moveTo>
                  <a:pt x="0" y="0"/>
                </a:moveTo>
                <a:lnTo>
                  <a:pt x="1725176" y="0"/>
                </a:lnTo>
                <a:lnTo>
                  <a:pt x="1725176" y="1848603"/>
                </a:lnTo>
                <a:lnTo>
                  <a:pt x="0" y="184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110489" y="-4762439"/>
            <a:ext cx="9704333" cy="8222217"/>
          </a:xfrm>
          <a:custGeom>
            <a:avLst/>
            <a:gdLst/>
            <a:ahLst/>
            <a:cxnLst/>
            <a:rect r="r" b="b" t="t" l="l"/>
            <a:pathLst>
              <a:path h="8222217" w="9704333">
                <a:moveTo>
                  <a:pt x="0" y="0"/>
                </a:moveTo>
                <a:lnTo>
                  <a:pt x="9704333" y="0"/>
                </a:lnTo>
                <a:lnTo>
                  <a:pt x="9704333" y="8222216"/>
                </a:lnTo>
                <a:lnTo>
                  <a:pt x="0" y="82222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361906">
            <a:off x="14819990" y="-738367"/>
            <a:ext cx="4285331" cy="5101584"/>
          </a:xfrm>
          <a:custGeom>
            <a:avLst/>
            <a:gdLst/>
            <a:ahLst/>
            <a:cxnLst/>
            <a:rect r="r" b="b" t="t" l="l"/>
            <a:pathLst>
              <a:path h="5101584" w="4285331">
                <a:moveTo>
                  <a:pt x="0" y="0"/>
                </a:moveTo>
                <a:lnTo>
                  <a:pt x="4285331" y="0"/>
                </a:lnTo>
                <a:lnTo>
                  <a:pt x="4285331" y="5101584"/>
                </a:lnTo>
                <a:lnTo>
                  <a:pt x="0" y="51015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734308">
            <a:off x="16076267" y="6636509"/>
            <a:ext cx="2366067" cy="4114800"/>
          </a:xfrm>
          <a:custGeom>
            <a:avLst/>
            <a:gdLst/>
            <a:ahLst/>
            <a:cxnLst/>
            <a:rect r="r" b="b" t="t" l="l"/>
            <a:pathLst>
              <a:path h="4114800" w="2366067">
                <a:moveTo>
                  <a:pt x="0" y="0"/>
                </a:moveTo>
                <a:lnTo>
                  <a:pt x="2366066" y="0"/>
                </a:lnTo>
                <a:lnTo>
                  <a:pt x="2366066"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7216679">
            <a:off x="-4402916" y="-6914414"/>
            <a:ext cx="9704333" cy="8222217"/>
          </a:xfrm>
          <a:custGeom>
            <a:avLst/>
            <a:gdLst/>
            <a:ahLst/>
            <a:cxnLst/>
            <a:rect r="r" b="b" t="t" l="l"/>
            <a:pathLst>
              <a:path h="8222217" w="9704333">
                <a:moveTo>
                  <a:pt x="0" y="0"/>
                </a:moveTo>
                <a:lnTo>
                  <a:pt x="9704333" y="0"/>
                </a:lnTo>
                <a:lnTo>
                  <a:pt x="9704333" y="8222217"/>
                </a:lnTo>
                <a:lnTo>
                  <a:pt x="0" y="82222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49653">
            <a:off x="146161" y="-987398"/>
            <a:ext cx="2366067" cy="4114800"/>
          </a:xfrm>
          <a:custGeom>
            <a:avLst/>
            <a:gdLst/>
            <a:ahLst/>
            <a:cxnLst/>
            <a:rect r="r" b="b" t="t" l="l"/>
            <a:pathLst>
              <a:path h="4114800" w="2366067">
                <a:moveTo>
                  <a:pt x="0" y="0"/>
                </a:moveTo>
                <a:lnTo>
                  <a:pt x="2366067" y="0"/>
                </a:lnTo>
                <a:lnTo>
                  <a:pt x="2366067"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4541945" y="1127152"/>
            <a:ext cx="8934676" cy="1106974"/>
          </a:xfrm>
          <a:prstGeom prst="rect">
            <a:avLst/>
          </a:prstGeom>
        </p:spPr>
        <p:txBody>
          <a:bodyPr anchor="t" rtlCol="false" tIns="0" lIns="0" bIns="0" rIns="0">
            <a:spAutoFit/>
          </a:bodyPr>
          <a:lstStyle/>
          <a:p>
            <a:pPr algn="ctr" marL="0" indent="0" lvl="0">
              <a:lnSpc>
                <a:spcPts val="8526"/>
              </a:lnSpc>
            </a:pPr>
            <a:r>
              <a:rPr lang="en-US" sz="7681">
                <a:solidFill>
                  <a:srgbClr val="3F3E3A"/>
                </a:solidFill>
                <a:latin typeface="Feel Free Playful"/>
                <a:ea typeface="Feel Free Playful"/>
                <a:cs typeface="Feel Free Playful"/>
                <a:sym typeface="Feel Free Playful"/>
              </a:rPr>
              <a:t>PROJECT OVERVIEW</a:t>
            </a:r>
          </a:p>
        </p:txBody>
      </p:sp>
      <p:sp>
        <p:nvSpPr>
          <p:cNvPr name="Freeform 10" id="10"/>
          <p:cNvSpPr/>
          <p:nvPr/>
        </p:nvSpPr>
        <p:spPr>
          <a:xfrm flipH="false" flipV="false" rot="-8606696">
            <a:off x="-1052764" y="6143117"/>
            <a:ext cx="4285331" cy="5101584"/>
          </a:xfrm>
          <a:custGeom>
            <a:avLst/>
            <a:gdLst/>
            <a:ahLst/>
            <a:cxnLst/>
            <a:rect r="r" b="b" t="t" l="l"/>
            <a:pathLst>
              <a:path h="5101584" w="4285331">
                <a:moveTo>
                  <a:pt x="0" y="0"/>
                </a:moveTo>
                <a:lnTo>
                  <a:pt x="4285331" y="0"/>
                </a:lnTo>
                <a:lnTo>
                  <a:pt x="4285331" y="5101584"/>
                </a:lnTo>
                <a:lnTo>
                  <a:pt x="0" y="510158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2605136" y="1850891"/>
            <a:ext cx="1725176" cy="1848603"/>
          </a:xfrm>
          <a:custGeom>
            <a:avLst/>
            <a:gdLst/>
            <a:ahLst/>
            <a:cxnLst/>
            <a:rect r="r" b="b" t="t" l="l"/>
            <a:pathLst>
              <a:path h="1848603" w="1725176">
                <a:moveTo>
                  <a:pt x="0" y="0"/>
                </a:moveTo>
                <a:lnTo>
                  <a:pt x="1725176" y="0"/>
                </a:lnTo>
                <a:lnTo>
                  <a:pt x="1725176" y="1848603"/>
                </a:lnTo>
                <a:lnTo>
                  <a:pt x="0" y="184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637007" y="2372285"/>
            <a:ext cx="14761506" cy="5740801"/>
          </a:xfrm>
          <a:prstGeom prst="rect">
            <a:avLst/>
          </a:prstGeom>
        </p:spPr>
        <p:txBody>
          <a:bodyPr anchor="t" rtlCol="false" tIns="0" lIns="0" bIns="0" rIns="0">
            <a:spAutoFit/>
          </a:bodyPr>
          <a:lstStyle/>
          <a:p>
            <a:pPr algn="ctr">
              <a:lnSpc>
                <a:spcPts val="4459"/>
              </a:lnSpc>
            </a:pPr>
            <a:r>
              <a:rPr lang="en-US" sz="2972">
                <a:solidFill>
                  <a:srgbClr val="3F3E3A"/>
                </a:solidFill>
                <a:latin typeface="Roboto"/>
                <a:ea typeface="Roboto"/>
                <a:cs typeface="Roboto"/>
                <a:sym typeface="Roboto"/>
              </a:rPr>
              <a:t>Plate Exchange is a web-based application we built for our Web-Based Software Development course. The idea is simple—creating an online platform where people can share, buy, sell or exchange plates with others in the community. We designed the site to be clean, responsive, and user-friendly, so anyone can easily browse, upload, and connect for exchanges.</a:t>
            </a:r>
          </a:p>
          <a:p>
            <a:pPr algn="ctr">
              <a:lnSpc>
                <a:spcPts val="4612"/>
              </a:lnSpc>
            </a:pPr>
            <a:r>
              <a:rPr lang="en-US" sz="3075">
                <a:solidFill>
                  <a:srgbClr val="3F3E3A"/>
                </a:solidFill>
                <a:latin typeface="Roboto"/>
                <a:ea typeface="Roboto"/>
                <a:cs typeface="Roboto"/>
                <a:sym typeface="Roboto"/>
              </a:rPr>
              <a:t>This project was developed using React and deployed on Vercel, giving us hands-on experience with modern web development tools and deployment processes. Beyond being a technical project, Plate Exchange also promotes a sustainable practice by reducing waste through sharing.</a:t>
            </a:r>
          </a:p>
          <a:p>
            <a:pPr algn="ctr">
              <a:lnSpc>
                <a:spcPts val="4612"/>
              </a:lnSpc>
            </a:pPr>
          </a:p>
        </p:txBody>
      </p:sp>
      <p:sp>
        <p:nvSpPr>
          <p:cNvPr name="Freeform 13" id="13"/>
          <p:cNvSpPr/>
          <p:nvPr/>
        </p:nvSpPr>
        <p:spPr>
          <a:xfrm flipH="false" flipV="false" rot="0">
            <a:off x="449251" y="-2915126"/>
            <a:ext cx="4527591" cy="4527591"/>
          </a:xfrm>
          <a:custGeom>
            <a:avLst/>
            <a:gdLst/>
            <a:ahLst/>
            <a:cxnLst/>
            <a:rect r="r" b="b" t="t" l="l"/>
            <a:pathLst>
              <a:path h="4527591" w="4527591">
                <a:moveTo>
                  <a:pt x="0" y="0"/>
                </a:moveTo>
                <a:lnTo>
                  <a:pt x="4527591" y="0"/>
                </a:lnTo>
                <a:lnTo>
                  <a:pt x="4527591" y="4527591"/>
                </a:lnTo>
                <a:lnTo>
                  <a:pt x="0" y="452759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D"/>
        </a:solidFill>
      </p:bgPr>
    </p:bg>
    <p:spTree>
      <p:nvGrpSpPr>
        <p:cNvPr id="1" name=""/>
        <p:cNvGrpSpPr/>
        <p:nvPr/>
      </p:nvGrpSpPr>
      <p:grpSpPr>
        <a:xfrm>
          <a:off x="0" y="0"/>
          <a:ext cx="0" cy="0"/>
          <a:chOff x="0" y="0"/>
          <a:chExt cx="0" cy="0"/>
        </a:xfrm>
      </p:grpSpPr>
      <p:sp>
        <p:nvSpPr>
          <p:cNvPr name="Freeform 2" id="2"/>
          <p:cNvSpPr/>
          <p:nvPr/>
        </p:nvSpPr>
        <p:spPr>
          <a:xfrm flipH="false" flipV="false" rot="-2700000">
            <a:off x="4701063" y="412680"/>
            <a:ext cx="8371408" cy="8670950"/>
          </a:xfrm>
          <a:custGeom>
            <a:avLst/>
            <a:gdLst/>
            <a:ahLst/>
            <a:cxnLst/>
            <a:rect r="r" b="b" t="t" l="l"/>
            <a:pathLst>
              <a:path h="8670950" w="8371408">
                <a:moveTo>
                  <a:pt x="0" y="0"/>
                </a:moveTo>
                <a:lnTo>
                  <a:pt x="8371408" y="0"/>
                </a:lnTo>
                <a:lnTo>
                  <a:pt x="8371408" y="8670950"/>
                </a:lnTo>
                <a:lnTo>
                  <a:pt x="0" y="86709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41158">
            <a:off x="-13990866" y="7410331"/>
            <a:ext cx="22192400" cy="18803015"/>
          </a:xfrm>
          <a:custGeom>
            <a:avLst/>
            <a:gdLst/>
            <a:ahLst/>
            <a:cxnLst/>
            <a:rect r="r" b="b" t="t" l="l"/>
            <a:pathLst>
              <a:path h="18803015" w="22192400">
                <a:moveTo>
                  <a:pt x="0" y="0"/>
                </a:moveTo>
                <a:lnTo>
                  <a:pt x="22192400" y="0"/>
                </a:lnTo>
                <a:lnTo>
                  <a:pt x="22192400" y="18803015"/>
                </a:lnTo>
                <a:lnTo>
                  <a:pt x="0" y="18803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9453" y="8945864"/>
            <a:ext cx="1725176" cy="1848603"/>
          </a:xfrm>
          <a:custGeom>
            <a:avLst/>
            <a:gdLst/>
            <a:ahLst/>
            <a:cxnLst/>
            <a:rect r="r" b="b" t="t" l="l"/>
            <a:pathLst>
              <a:path h="1848603" w="1725176">
                <a:moveTo>
                  <a:pt x="0" y="0"/>
                </a:moveTo>
                <a:lnTo>
                  <a:pt x="1725176" y="0"/>
                </a:lnTo>
                <a:lnTo>
                  <a:pt x="1725176" y="1848603"/>
                </a:lnTo>
                <a:lnTo>
                  <a:pt x="0" y="18486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110489" y="-4762439"/>
            <a:ext cx="9704333" cy="8222217"/>
          </a:xfrm>
          <a:custGeom>
            <a:avLst/>
            <a:gdLst/>
            <a:ahLst/>
            <a:cxnLst/>
            <a:rect r="r" b="b" t="t" l="l"/>
            <a:pathLst>
              <a:path h="8222217" w="9704333">
                <a:moveTo>
                  <a:pt x="0" y="0"/>
                </a:moveTo>
                <a:lnTo>
                  <a:pt x="9704333" y="0"/>
                </a:lnTo>
                <a:lnTo>
                  <a:pt x="9704333" y="8222216"/>
                </a:lnTo>
                <a:lnTo>
                  <a:pt x="0" y="82222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2361906">
            <a:off x="14819990" y="-738367"/>
            <a:ext cx="4285331" cy="5101584"/>
          </a:xfrm>
          <a:custGeom>
            <a:avLst/>
            <a:gdLst/>
            <a:ahLst/>
            <a:cxnLst/>
            <a:rect r="r" b="b" t="t" l="l"/>
            <a:pathLst>
              <a:path h="5101584" w="4285331">
                <a:moveTo>
                  <a:pt x="0" y="0"/>
                </a:moveTo>
                <a:lnTo>
                  <a:pt x="4285331" y="0"/>
                </a:lnTo>
                <a:lnTo>
                  <a:pt x="4285331" y="5101584"/>
                </a:lnTo>
                <a:lnTo>
                  <a:pt x="0" y="510158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10734308">
            <a:off x="16076267" y="6636509"/>
            <a:ext cx="2366067" cy="4114800"/>
          </a:xfrm>
          <a:custGeom>
            <a:avLst/>
            <a:gdLst/>
            <a:ahLst/>
            <a:cxnLst/>
            <a:rect r="r" b="b" t="t" l="l"/>
            <a:pathLst>
              <a:path h="4114800" w="2366067">
                <a:moveTo>
                  <a:pt x="0" y="0"/>
                </a:moveTo>
                <a:lnTo>
                  <a:pt x="2366066" y="0"/>
                </a:lnTo>
                <a:lnTo>
                  <a:pt x="2366066"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7216679">
            <a:off x="-4402916" y="-6914414"/>
            <a:ext cx="9704333" cy="8222217"/>
          </a:xfrm>
          <a:custGeom>
            <a:avLst/>
            <a:gdLst/>
            <a:ahLst/>
            <a:cxnLst/>
            <a:rect r="r" b="b" t="t" l="l"/>
            <a:pathLst>
              <a:path h="8222217" w="9704333">
                <a:moveTo>
                  <a:pt x="0" y="0"/>
                </a:moveTo>
                <a:lnTo>
                  <a:pt x="9704333" y="0"/>
                </a:lnTo>
                <a:lnTo>
                  <a:pt x="9704333" y="8222217"/>
                </a:lnTo>
                <a:lnTo>
                  <a:pt x="0" y="82222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249653">
            <a:off x="146161" y="-987398"/>
            <a:ext cx="2366067" cy="4114800"/>
          </a:xfrm>
          <a:custGeom>
            <a:avLst/>
            <a:gdLst/>
            <a:ahLst/>
            <a:cxnLst/>
            <a:rect r="r" b="b" t="t" l="l"/>
            <a:pathLst>
              <a:path h="4114800" w="2366067">
                <a:moveTo>
                  <a:pt x="0" y="0"/>
                </a:moveTo>
                <a:lnTo>
                  <a:pt x="2366067" y="0"/>
                </a:lnTo>
                <a:lnTo>
                  <a:pt x="2366067"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8606696">
            <a:off x="-1052764" y="6143117"/>
            <a:ext cx="4285331" cy="5101584"/>
          </a:xfrm>
          <a:custGeom>
            <a:avLst/>
            <a:gdLst/>
            <a:ahLst/>
            <a:cxnLst/>
            <a:rect r="r" b="b" t="t" l="l"/>
            <a:pathLst>
              <a:path h="5101584" w="4285331">
                <a:moveTo>
                  <a:pt x="0" y="0"/>
                </a:moveTo>
                <a:lnTo>
                  <a:pt x="4285331" y="0"/>
                </a:lnTo>
                <a:lnTo>
                  <a:pt x="4285331" y="5101584"/>
                </a:lnTo>
                <a:lnTo>
                  <a:pt x="0" y="510158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2605136" y="1850891"/>
            <a:ext cx="1725176" cy="1848603"/>
          </a:xfrm>
          <a:custGeom>
            <a:avLst/>
            <a:gdLst/>
            <a:ahLst/>
            <a:cxnLst/>
            <a:rect r="r" b="b" t="t" l="l"/>
            <a:pathLst>
              <a:path h="1848603" w="1725176">
                <a:moveTo>
                  <a:pt x="0" y="0"/>
                </a:moveTo>
                <a:lnTo>
                  <a:pt x="1725176" y="0"/>
                </a:lnTo>
                <a:lnTo>
                  <a:pt x="1725176" y="1848603"/>
                </a:lnTo>
                <a:lnTo>
                  <a:pt x="0" y="18486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449251" y="-2915126"/>
            <a:ext cx="4527591" cy="4527591"/>
          </a:xfrm>
          <a:custGeom>
            <a:avLst/>
            <a:gdLst/>
            <a:ahLst/>
            <a:cxnLst/>
            <a:rect r="r" b="b" t="t" l="l"/>
            <a:pathLst>
              <a:path h="4527591" w="4527591">
                <a:moveTo>
                  <a:pt x="0" y="0"/>
                </a:moveTo>
                <a:lnTo>
                  <a:pt x="4527591" y="0"/>
                </a:lnTo>
                <a:lnTo>
                  <a:pt x="4527591" y="4527591"/>
                </a:lnTo>
                <a:lnTo>
                  <a:pt x="0" y="452759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3" id="13"/>
          <p:cNvSpPr txBox="true"/>
          <p:nvPr/>
        </p:nvSpPr>
        <p:spPr>
          <a:xfrm rot="0">
            <a:off x="4676662" y="2100843"/>
            <a:ext cx="8934676" cy="1106974"/>
          </a:xfrm>
          <a:prstGeom prst="rect">
            <a:avLst/>
          </a:prstGeom>
        </p:spPr>
        <p:txBody>
          <a:bodyPr anchor="t" rtlCol="false" tIns="0" lIns="0" bIns="0" rIns="0">
            <a:spAutoFit/>
          </a:bodyPr>
          <a:lstStyle/>
          <a:p>
            <a:pPr algn="ctr" marL="0" indent="0" lvl="0">
              <a:lnSpc>
                <a:spcPts val="8526"/>
              </a:lnSpc>
            </a:pPr>
            <a:r>
              <a:rPr lang="en-US" sz="7681">
                <a:solidFill>
                  <a:srgbClr val="3F3E3A"/>
                </a:solidFill>
                <a:latin typeface="Feel Free Playful"/>
                <a:ea typeface="Feel Free Playful"/>
                <a:cs typeface="Feel Free Playful"/>
                <a:sym typeface="Feel Free Playful"/>
              </a:rPr>
              <a:t>BACKGROUND</a:t>
            </a:r>
          </a:p>
        </p:txBody>
      </p:sp>
      <p:sp>
        <p:nvSpPr>
          <p:cNvPr name="TextBox 14" id="14"/>
          <p:cNvSpPr txBox="true"/>
          <p:nvPr/>
        </p:nvSpPr>
        <p:spPr>
          <a:xfrm rot="0">
            <a:off x="4162196" y="3374052"/>
            <a:ext cx="9449142" cy="3522345"/>
          </a:xfrm>
          <a:prstGeom prst="rect">
            <a:avLst/>
          </a:prstGeom>
        </p:spPr>
        <p:txBody>
          <a:bodyPr anchor="t" rtlCol="false" tIns="0" lIns="0" bIns="0" rIns="0">
            <a:spAutoFit/>
          </a:bodyPr>
          <a:lstStyle/>
          <a:p>
            <a:pPr algn="ctr">
              <a:lnSpc>
                <a:spcPts val="3900"/>
              </a:lnSpc>
            </a:pPr>
            <a:r>
              <a:rPr lang="en-US" sz="2600">
                <a:solidFill>
                  <a:srgbClr val="3F3E3A"/>
                </a:solidFill>
                <a:latin typeface="Roboto"/>
                <a:ea typeface="Roboto"/>
                <a:cs typeface="Roboto"/>
                <a:sym typeface="Roboto"/>
              </a:rPr>
              <a:t>Plate Exchange is a full-stack web application designed to facilitate the buying and selling of vehicle number plates. The platform serves as a marketplace where sellers can list their number plates, and buyers can browse and purchase them. The admin dashboard provides administrators with tools to manage listings, users, and transactions.</a:t>
            </a:r>
          </a:p>
          <a:p>
            <a:pPr algn="ctr">
              <a:lnSpc>
                <a:spcPts val="45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D"/>
        </a:solidFill>
      </p:bgPr>
    </p:bg>
    <p:spTree>
      <p:nvGrpSpPr>
        <p:cNvPr id="1" name=""/>
        <p:cNvGrpSpPr/>
        <p:nvPr/>
      </p:nvGrpSpPr>
      <p:grpSpPr>
        <a:xfrm>
          <a:off x="0" y="0"/>
          <a:ext cx="0" cy="0"/>
          <a:chOff x="0" y="0"/>
          <a:chExt cx="0" cy="0"/>
        </a:xfrm>
      </p:grpSpPr>
      <p:sp>
        <p:nvSpPr>
          <p:cNvPr name="Freeform 2" id="2"/>
          <p:cNvSpPr/>
          <p:nvPr/>
        </p:nvSpPr>
        <p:spPr>
          <a:xfrm flipH="false" flipV="false" rot="-1741158">
            <a:off x="-13990866" y="7410331"/>
            <a:ext cx="22192400" cy="18803015"/>
          </a:xfrm>
          <a:custGeom>
            <a:avLst/>
            <a:gdLst/>
            <a:ahLst/>
            <a:cxnLst/>
            <a:rect r="r" b="b" t="t" l="l"/>
            <a:pathLst>
              <a:path h="18803015" w="22192400">
                <a:moveTo>
                  <a:pt x="0" y="0"/>
                </a:moveTo>
                <a:lnTo>
                  <a:pt x="22192400" y="0"/>
                </a:lnTo>
                <a:lnTo>
                  <a:pt x="22192400" y="18803015"/>
                </a:lnTo>
                <a:lnTo>
                  <a:pt x="0" y="18803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001377" y="8021562"/>
            <a:ext cx="1725176" cy="1848603"/>
          </a:xfrm>
          <a:custGeom>
            <a:avLst/>
            <a:gdLst/>
            <a:ahLst/>
            <a:cxnLst/>
            <a:rect r="r" b="b" t="t" l="l"/>
            <a:pathLst>
              <a:path h="1848603" w="1725176">
                <a:moveTo>
                  <a:pt x="0" y="0"/>
                </a:moveTo>
                <a:lnTo>
                  <a:pt x="1725176" y="0"/>
                </a:lnTo>
                <a:lnTo>
                  <a:pt x="1725176" y="1848603"/>
                </a:lnTo>
                <a:lnTo>
                  <a:pt x="0" y="184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110489" y="-4762439"/>
            <a:ext cx="9704333" cy="8222217"/>
          </a:xfrm>
          <a:custGeom>
            <a:avLst/>
            <a:gdLst/>
            <a:ahLst/>
            <a:cxnLst/>
            <a:rect r="r" b="b" t="t" l="l"/>
            <a:pathLst>
              <a:path h="8222217" w="9704333">
                <a:moveTo>
                  <a:pt x="0" y="0"/>
                </a:moveTo>
                <a:lnTo>
                  <a:pt x="9704333" y="0"/>
                </a:lnTo>
                <a:lnTo>
                  <a:pt x="9704333" y="8222216"/>
                </a:lnTo>
                <a:lnTo>
                  <a:pt x="0" y="82222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361906">
            <a:off x="14819990" y="-738367"/>
            <a:ext cx="4285331" cy="5101584"/>
          </a:xfrm>
          <a:custGeom>
            <a:avLst/>
            <a:gdLst/>
            <a:ahLst/>
            <a:cxnLst/>
            <a:rect r="r" b="b" t="t" l="l"/>
            <a:pathLst>
              <a:path h="5101584" w="4285331">
                <a:moveTo>
                  <a:pt x="0" y="0"/>
                </a:moveTo>
                <a:lnTo>
                  <a:pt x="4285331" y="0"/>
                </a:lnTo>
                <a:lnTo>
                  <a:pt x="4285331" y="5101584"/>
                </a:lnTo>
                <a:lnTo>
                  <a:pt x="0" y="51015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734308">
            <a:off x="16076267" y="6636509"/>
            <a:ext cx="2366067" cy="4114800"/>
          </a:xfrm>
          <a:custGeom>
            <a:avLst/>
            <a:gdLst/>
            <a:ahLst/>
            <a:cxnLst/>
            <a:rect r="r" b="b" t="t" l="l"/>
            <a:pathLst>
              <a:path h="4114800" w="2366067">
                <a:moveTo>
                  <a:pt x="0" y="0"/>
                </a:moveTo>
                <a:lnTo>
                  <a:pt x="2366066" y="0"/>
                </a:lnTo>
                <a:lnTo>
                  <a:pt x="2366066"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7216679">
            <a:off x="-4402916" y="-6914414"/>
            <a:ext cx="9704333" cy="8222217"/>
          </a:xfrm>
          <a:custGeom>
            <a:avLst/>
            <a:gdLst/>
            <a:ahLst/>
            <a:cxnLst/>
            <a:rect r="r" b="b" t="t" l="l"/>
            <a:pathLst>
              <a:path h="8222217" w="9704333">
                <a:moveTo>
                  <a:pt x="0" y="0"/>
                </a:moveTo>
                <a:lnTo>
                  <a:pt x="9704333" y="0"/>
                </a:lnTo>
                <a:lnTo>
                  <a:pt x="9704333" y="8222217"/>
                </a:lnTo>
                <a:lnTo>
                  <a:pt x="0" y="82222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49653">
            <a:off x="146161" y="-987398"/>
            <a:ext cx="2366067" cy="4114800"/>
          </a:xfrm>
          <a:custGeom>
            <a:avLst/>
            <a:gdLst/>
            <a:ahLst/>
            <a:cxnLst/>
            <a:rect r="r" b="b" t="t" l="l"/>
            <a:pathLst>
              <a:path h="4114800" w="2366067">
                <a:moveTo>
                  <a:pt x="0" y="0"/>
                </a:moveTo>
                <a:lnTo>
                  <a:pt x="2366067" y="0"/>
                </a:lnTo>
                <a:lnTo>
                  <a:pt x="2366067"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8606696">
            <a:off x="-1052764" y="6143117"/>
            <a:ext cx="4285331" cy="5101584"/>
          </a:xfrm>
          <a:custGeom>
            <a:avLst/>
            <a:gdLst/>
            <a:ahLst/>
            <a:cxnLst/>
            <a:rect r="r" b="b" t="t" l="l"/>
            <a:pathLst>
              <a:path h="5101584" w="4285331">
                <a:moveTo>
                  <a:pt x="0" y="0"/>
                </a:moveTo>
                <a:lnTo>
                  <a:pt x="4285331" y="0"/>
                </a:lnTo>
                <a:lnTo>
                  <a:pt x="4285331" y="5101584"/>
                </a:lnTo>
                <a:lnTo>
                  <a:pt x="0" y="510158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605136" y="1850891"/>
            <a:ext cx="1725176" cy="1848603"/>
          </a:xfrm>
          <a:custGeom>
            <a:avLst/>
            <a:gdLst/>
            <a:ahLst/>
            <a:cxnLst/>
            <a:rect r="r" b="b" t="t" l="l"/>
            <a:pathLst>
              <a:path h="1848603" w="1725176">
                <a:moveTo>
                  <a:pt x="0" y="0"/>
                </a:moveTo>
                <a:lnTo>
                  <a:pt x="1725176" y="0"/>
                </a:lnTo>
                <a:lnTo>
                  <a:pt x="1725176" y="1848603"/>
                </a:lnTo>
                <a:lnTo>
                  <a:pt x="0" y="184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449251" y="-2915126"/>
            <a:ext cx="4527591" cy="4527591"/>
          </a:xfrm>
          <a:custGeom>
            <a:avLst/>
            <a:gdLst/>
            <a:ahLst/>
            <a:cxnLst/>
            <a:rect r="r" b="b" t="t" l="l"/>
            <a:pathLst>
              <a:path h="4527591" w="4527591">
                <a:moveTo>
                  <a:pt x="0" y="0"/>
                </a:moveTo>
                <a:lnTo>
                  <a:pt x="4527591" y="0"/>
                </a:lnTo>
                <a:lnTo>
                  <a:pt x="4527591" y="4527591"/>
                </a:lnTo>
                <a:lnTo>
                  <a:pt x="0" y="452759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3400549" y="-415306"/>
            <a:ext cx="12636622" cy="8229600"/>
          </a:xfrm>
          <a:custGeom>
            <a:avLst/>
            <a:gdLst/>
            <a:ahLst/>
            <a:cxnLst/>
            <a:rect r="r" b="b" t="t" l="l"/>
            <a:pathLst>
              <a:path h="8229600" w="12636622">
                <a:moveTo>
                  <a:pt x="0" y="0"/>
                </a:moveTo>
                <a:lnTo>
                  <a:pt x="12636621" y="0"/>
                </a:lnTo>
                <a:lnTo>
                  <a:pt x="12636621" y="8229600"/>
                </a:lnTo>
                <a:lnTo>
                  <a:pt x="0" y="8229600"/>
                </a:lnTo>
                <a:lnTo>
                  <a:pt x="0" y="0"/>
                </a:lnTo>
                <a:close/>
              </a:path>
            </a:pathLst>
          </a:custGeom>
          <a:blipFill>
            <a:blip r:embed="rId18"/>
            <a:stretch>
              <a:fillRect l="0" t="0" r="0" b="0"/>
            </a:stretch>
          </a:blipFill>
        </p:spPr>
      </p:sp>
      <p:sp>
        <p:nvSpPr>
          <p:cNvPr name="TextBox 13" id="13"/>
          <p:cNvSpPr txBox="true"/>
          <p:nvPr/>
        </p:nvSpPr>
        <p:spPr>
          <a:xfrm rot="0">
            <a:off x="4563966" y="545090"/>
            <a:ext cx="8934676" cy="1106974"/>
          </a:xfrm>
          <a:prstGeom prst="rect">
            <a:avLst/>
          </a:prstGeom>
        </p:spPr>
        <p:txBody>
          <a:bodyPr anchor="t" rtlCol="false" tIns="0" lIns="0" bIns="0" rIns="0">
            <a:spAutoFit/>
          </a:bodyPr>
          <a:lstStyle/>
          <a:p>
            <a:pPr algn="ctr" marL="0" indent="0" lvl="0">
              <a:lnSpc>
                <a:spcPts val="8526"/>
              </a:lnSpc>
            </a:pPr>
            <a:r>
              <a:rPr lang="en-US" sz="7681">
                <a:solidFill>
                  <a:srgbClr val="3F3E3A"/>
                </a:solidFill>
                <a:latin typeface="Feel Free Playful"/>
                <a:ea typeface="Feel Free Playful"/>
                <a:cs typeface="Feel Free Playful"/>
                <a:sym typeface="Feel Free Playful"/>
              </a:rPr>
              <a:t>KEY FEATURE </a:t>
            </a:r>
          </a:p>
        </p:txBody>
      </p:sp>
      <p:sp>
        <p:nvSpPr>
          <p:cNvPr name="TextBox 14" id="14"/>
          <p:cNvSpPr txBox="true"/>
          <p:nvPr/>
        </p:nvSpPr>
        <p:spPr>
          <a:xfrm rot="0">
            <a:off x="4043933" y="3594719"/>
            <a:ext cx="11349852" cy="3419475"/>
          </a:xfrm>
          <a:prstGeom prst="rect">
            <a:avLst/>
          </a:prstGeom>
        </p:spPr>
        <p:txBody>
          <a:bodyPr anchor="t" rtlCol="false" tIns="0" lIns="0" bIns="0" rIns="0">
            <a:spAutoFit/>
          </a:bodyPr>
          <a:lstStyle/>
          <a:p>
            <a:pPr algn="just">
              <a:lnSpc>
                <a:spcPts val="4500"/>
              </a:lnSpc>
            </a:pPr>
            <a:r>
              <a:rPr lang="en-US" b="true" sz="3000">
                <a:solidFill>
                  <a:srgbClr val="3F3E3A"/>
                </a:solidFill>
                <a:latin typeface="Roboto Bold"/>
                <a:ea typeface="Roboto Bold"/>
                <a:cs typeface="Roboto Bold"/>
                <a:sym typeface="Roboto Bold"/>
              </a:rPr>
              <a:t>Public Website User Registration &amp; Authentication:</a:t>
            </a:r>
            <a:r>
              <a:rPr lang="en-US" sz="3000">
                <a:solidFill>
                  <a:srgbClr val="3F3E3A"/>
                </a:solidFill>
                <a:latin typeface="Roboto"/>
                <a:ea typeface="Roboto"/>
                <a:cs typeface="Roboto"/>
                <a:sym typeface="Roboto"/>
              </a:rPr>
              <a:t> Users can create accounts, log in, and manage their profiles. Browse Listings: Users can view available number plates, filter by criteria, and view detailed information. Purchase Process: Users can initiate the purchase of a number plate, including payment processing.</a:t>
            </a:r>
          </a:p>
          <a:p>
            <a:pPr algn="just">
              <a:lnSpc>
                <a:spcPts val="45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D"/>
        </a:solidFill>
      </p:bgPr>
    </p:bg>
    <p:spTree>
      <p:nvGrpSpPr>
        <p:cNvPr id="1" name=""/>
        <p:cNvGrpSpPr/>
        <p:nvPr/>
      </p:nvGrpSpPr>
      <p:grpSpPr>
        <a:xfrm>
          <a:off x="0" y="0"/>
          <a:ext cx="0" cy="0"/>
          <a:chOff x="0" y="0"/>
          <a:chExt cx="0" cy="0"/>
        </a:xfrm>
      </p:grpSpPr>
      <p:sp>
        <p:nvSpPr>
          <p:cNvPr name="Freeform 2" id="2"/>
          <p:cNvSpPr/>
          <p:nvPr/>
        </p:nvSpPr>
        <p:spPr>
          <a:xfrm flipH="false" flipV="false" rot="-1741158">
            <a:off x="-13990866" y="7410331"/>
            <a:ext cx="22192400" cy="18803015"/>
          </a:xfrm>
          <a:custGeom>
            <a:avLst/>
            <a:gdLst/>
            <a:ahLst/>
            <a:cxnLst/>
            <a:rect r="r" b="b" t="t" l="l"/>
            <a:pathLst>
              <a:path h="18803015" w="22192400">
                <a:moveTo>
                  <a:pt x="0" y="0"/>
                </a:moveTo>
                <a:lnTo>
                  <a:pt x="22192400" y="0"/>
                </a:lnTo>
                <a:lnTo>
                  <a:pt x="22192400" y="18803015"/>
                </a:lnTo>
                <a:lnTo>
                  <a:pt x="0" y="18803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001377" y="8021562"/>
            <a:ext cx="1725176" cy="1848603"/>
          </a:xfrm>
          <a:custGeom>
            <a:avLst/>
            <a:gdLst/>
            <a:ahLst/>
            <a:cxnLst/>
            <a:rect r="r" b="b" t="t" l="l"/>
            <a:pathLst>
              <a:path h="1848603" w="1725176">
                <a:moveTo>
                  <a:pt x="0" y="0"/>
                </a:moveTo>
                <a:lnTo>
                  <a:pt x="1725176" y="0"/>
                </a:lnTo>
                <a:lnTo>
                  <a:pt x="1725176" y="1848603"/>
                </a:lnTo>
                <a:lnTo>
                  <a:pt x="0" y="184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110489" y="-4762439"/>
            <a:ext cx="9704333" cy="8222217"/>
          </a:xfrm>
          <a:custGeom>
            <a:avLst/>
            <a:gdLst/>
            <a:ahLst/>
            <a:cxnLst/>
            <a:rect r="r" b="b" t="t" l="l"/>
            <a:pathLst>
              <a:path h="8222217" w="9704333">
                <a:moveTo>
                  <a:pt x="0" y="0"/>
                </a:moveTo>
                <a:lnTo>
                  <a:pt x="9704333" y="0"/>
                </a:lnTo>
                <a:lnTo>
                  <a:pt x="9704333" y="8222216"/>
                </a:lnTo>
                <a:lnTo>
                  <a:pt x="0" y="82222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361906">
            <a:off x="14819990" y="-738367"/>
            <a:ext cx="4285331" cy="5101584"/>
          </a:xfrm>
          <a:custGeom>
            <a:avLst/>
            <a:gdLst/>
            <a:ahLst/>
            <a:cxnLst/>
            <a:rect r="r" b="b" t="t" l="l"/>
            <a:pathLst>
              <a:path h="5101584" w="4285331">
                <a:moveTo>
                  <a:pt x="0" y="0"/>
                </a:moveTo>
                <a:lnTo>
                  <a:pt x="4285331" y="0"/>
                </a:lnTo>
                <a:lnTo>
                  <a:pt x="4285331" y="5101584"/>
                </a:lnTo>
                <a:lnTo>
                  <a:pt x="0" y="51015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734308">
            <a:off x="16076267" y="6636509"/>
            <a:ext cx="2366067" cy="4114800"/>
          </a:xfrm>
          <a:custGeom>
            <a:avLst/>
            <a:gdLst/>
            <a:ahLst/>
            <a:cxnLst/>
            <a:rect r="r" b="b" t="t" l="l"/>
            <a:pathLst>
              <a:path h="4114800" w="2366067">
                <a:moveTo>
                  <a:pt x="0" y="0"/>
                </a:moveTo>
                <a:lnTo>
                  <a:pt x="2366066" y="0"/>
                </a:lnTo>
                <a:lnTo>
                  <a:pt x="2366066"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7216679">
            <a:off x="-4402916" y="-6914414"/>
            <a:ext cx="9704333" cy="8222217"/>
          </a:xfrm>
          <a:custGeom>
            <a:avLst/>
            <a:gdLst/>
            <a:ahLst/>
            <a:cxnLst/>
            <a:rect r="r" b="b" t="t" l="l"/>
            <a:pathLst>
              <a:path h="8222217" w="9704333">
                <a:moveTo>
                  <a:pt x="0" y="0"/>
                </a:moveTo>
                <a:lnTo>
                  <a:pt x="9704333" y="0"/>
                </a:lnTo>
                <a:lnTo>
                  <a:pt x="9704333" y="8222217"/>
                </a:lnTo>
                <a:lnTo>
                  <a:pt x="0" y="82222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49653">
            <a:off x="146161" y="-987398"/>
            <a:ext cx="2366067" cy="4114800"/>
          </a:xfrm>
          <a:custGeom>
            <a:avLst/>
            <a:gdLst/>
            <a:ahLst/>
            <a:cxnLst/>
            <a:rect r="r" b="b" t="t" l="l"/>
            <a:pathLst>
              <a:path h="4114800" w="2366067">
                <a:moveTo>
                  <a:pt x="0" y="0"/>
                </a:moveTo>
                <a:lnTo>
                  <a:pt x="2366067" y="0"/>
                </a:lnTo>
                <a:lnTo>
                  <a:pt x="2366067"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8606696">
            <a:off x="-1052764" y="6143117"/>
            <a:ext cx="4285331" cy="5101584"/>
          </a:xfrm>
          <a:custGeom>
            <a:avLst/>
            <a:gdLst/>
            <a:ahLst/>
            <a:cxnLst/>
            <a:rect r="r" b="b" t="t" l="l"/>
            <a:pathLst>
              <a:path h="5101584" w="4285331">
                <a:moveTo>
                  <a:pt x="0" y="0"/>
                </a:moveTo>
                <a:lnTo>
                  <a:pt x="4285331" y="0"/>
                </a:lnTo>
                <a:lnTo>
                  <a:pt x="4285331" y="5101584"/>
                </a:lnTo>
                <a:lnTo>
                  <a:pt x="0" y="510158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605136" y="1850891"/>
            <a:ext cx="1725176" cy="1848603"/>
          </a:xfrm>
          <a:custGeom>
            <a:avLst/>
            <a:gdLst/>
            <a:ahLst/>
            <a:cxnLst/>
            <a:rect r="r" b="b" t="t" l="l"/>
            <a:pathLst>
              <a:path h="1848603" w="1725176">
                <a:moveTo>
                  <a:pt x="0" y="0"/>
                </a:moveTo>
                <a:lnTo>
                  <a:pt x="1725176" y="0"/>
                </a:lnTo>
                <a:lnTo>
                  <a:pt x="1725176" y="1848603"/>
                </a:lnTo>
                <a:lnTo>
                  <a:pt x="0" y="184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449251" y="-2915126"/>
            <a:ext cx="4527591" cy="4527591"/>
          </a:xfrm>
          <a:custGeom>
            <a:avLst/>
            <a:gdLst/>
            <a:ahLst/>
            <a:cxnLst/>
            <a:rect r="r" b="b" t="t" l="l"/>
            <a:pathLst>
              <a:path h="4527591" w="4527591">
                <a:moveTo>
                  <a:pt x="0" y="0"/>
                </a:moveTo>
                <a:lnTo>
                  <a:pt x="4527591" y="0"/>
                </a:lnTo>
                <a:lnTo>
                  <a:pt x="4527591" y="4527591"/>
                </a:lnTo>
                <a:lnTo>
                  <a:pt x="0" y="452759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3400549" y="-415306"/>
            <a:ext cx="12636622" cy="8229600"/>
          </a:xfrm>
          <a:custGeom>
            <a:avLst/>
            <a:gdLst/>
            <a:ahLst/>
            <a:cxnLst/>
            <a:rect r="r" b="b" t="t" l="l"/>
            <a:pathLst>
              <a:path h="8229600" w="12636622">
                <a:moveTo>
                  <a:pt x="0" y="0"/>
                </a:moveTo>
                <a:lnTo>
                  <a:pt x="12636621" y="0"/>
                </a:lnTo>
                <a:lnTo>
                  <a:pt x="12636621" y="8229600"/>
                </a:lnTo>
                <a:lnTo>
                  <a:pt x="0" y="8229600"/>
                </a:lnTo>
                <a:lnTo>
                  <a:pt x="0" y="0"/>
                </a:lnTo>
                <a:close/>
              </a:path>
            </a:pathLst>
          </a:custGeom>
          <a:blipFill>
            <a:blip r:embed="rId18"/>
            <a:stretch>
              <a:fillRect l="0" t="0" r="0" b="0"/>
            </a:stretch>
          </a:blipFill>
        </p:spPr>
      </p:sp>
      <p:sp>
        <p:nvSpPr>
          <p:cNvPr name="TextBox 13" id="13"/>
          <p:cNvSpPr txBox="true"/>
          <p:nvPr/>
        </p:nvSpPr>
        <p:spPr>
          <a:xfrm rot="0">
            <a:off x="4563966" y="545090"/>
            <a:ext cx="8934676" cy="1106974"/>
          </a:xfrm>
          <a:prstGeom prst="rect">
            <a:avLst/>
          </a:prstGeom>
        </p:spPr>
        <p:txBody>
          <a:bodyPr anchor="t" rtlCol="false" tIns="0" lIns="0" bIns="0" rIns="0">
            <a:spAutoFit/>
          </a:bodyPr>
          <a:lstStyle/>
          <a:p>
            <a:pPr algn="ctr" marL="0" indent="0" lvl="0">
              <a:lnSpc>
                <a:spcPts val="8526"/>
              </a:lnSpc>
            </a:pPr>
            <a:r>
              <a:rPr lang="en-US" sz="7681">
                <a:solidFill>
                  <a:srgbClr val="3F3E3A"/>
                </a:solidFill>
                <a:latin typeface="Feel Free Playful"/>
                <a:ea typeface="Feel Free Playful"/>
                <a:cs typeface="Feel Free Playful"/>
                <a:sym typeface="Feel Free Playful"/>
              </a:rPr>
              <a:t>KEY FEATURES</a:t>
            </a:r>
          </a:p>
        </p:txBody>
      </p:sp>
      <p:sp>
        <p:nvSpPr>
          <p:cNvPr name="TextBox 14" id="14"/>
          <p:cNvSpPr txBox="true"/>
          <p:nvPr/>
        </p:nvSpPr>
        <p:spPr>
          <a:xfrm rot="0">
            <a:off x="4043933" y="3880469"/>
            <a:ext cx="11349852" cy="2847975"/>
          </a:xfrm>
          <a:prstGeom prst="rect">
            <a:avLst/>
          </a:prstGeom>
        </p:spPr>
        <p:txBody>
          <a:bodyPr anchor="t" rtlCol="false" tIns="0" lIns="0" bIns="0" rIns="0">
            <a:spAutoFit/>
          </a:bodyPr>
          <a:lstStyle/>
          <a:p>
            <a:pPr algn="just">
              <a:lnSpc>
                <a:spcPts val="4500"/>
              </a:lnSpc>
            </a:pPr>
            <a:r>
              <a:rPr lang="en-US" sz="3000" b="true">
                <a:solidFill>
                  <a:srgbClr val="3F3E3A"/>
                </a:solidFill>
                <a:latin typeface="Roboto Bold"/>
                <a:ea typeface="Roboto Bold"/>
                <a:cs typeface="Roboto Bold"/>
                <a:sym typeface="Roboto Bold"/>
              </a:rPr>
              <a:t>Analytics:</a:t>
            </a:r>
            <a:r>
              <a:rPr lang="en-US" sz="3000">
                <a:solidFill>
                  <a:srgbClr val="3F3E3A"/>
                </a:solidFill>
                <a:latin typeface="Roboto"/>
                <a:ea typeface="Roboto"/>
                <a:cs typeface="Roboto"/>
                <a:sym typeface="Roboto"/>
              </a:rPr>
              <a:t> Admins have access to analytics on user activity, sales, and other key metrics. Tech Stack Frontend: React (Vite), Tailwind CSS Backend: Node.js, Typescript (TS) Database: PostgreSQL</a:t>
            </a:r>
          </a:p>
          <a:p>
            <a:pPr algn="just">
              <a:lnSpc>
                <a:spcPts val="4500"/>
              </a:lnSpc>
            </a:pPr>
            <a:r>
              <a:rPr lang="en-US" b="true" sz="3000">
                <a:solidFill>
                  <a:srgbClr val="3F3E3A"/>
                </a:solidFill>
                <a:latin typeface="Roboto Bold"/>
                <a:ea typeface="Roboto Bold"/>
                <a:cs typeface="Roboto Bold"/>
                <a:sym typeface="Roboto Bold"/>
              </a:rPr>
              <a:t>Authentication:</a:t>
            </a:r>
            <a:r>
              <a:rPr lang="en-US" sz="3000">
                <a:solidFill>
                  <a:srgbClr val="3F3E3A"/>
                </a:solidFill>
                <a:latin typeface="Roboto"/>
                <a:ea typeface="Roboto"/>
                <a:cs typeface="Roboto"/>
                <a:sym typeface="Roboto"/>
              </a:rPr>
              <a:t> JWT (JSON Web Tokens) Hosting: Verce</a:t>
            </a:r>
            <a:r>
              <a:rPr lang="en-US" b="true" sz="3000">
                <a:solidFill>
                  <a:srgbClr val="3F3E3A"/>
                </a:solidFill>
                <a:latin typeface="Roboto Bold"/>
                <a:ea typeface="Roboto Bold"/>
                <a:cs typeface="Roboto Bold"/>
                <a:sym typeface="Roboto Bold"/>
              </a:rPr>
              <a:t>l</a:t>
            </a:r>
          </a:p>
          <a:p>
            <a:pPr algn="just">
              <a:lnSpc>
                <a:spcPts val="45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D"/>
        </a:solidFill>
      </p:bgPr>
    </p:bg>
    <p:spTree>
      <p:nvGrpSpPr>
        <p:cNvPr id="1" name=""/>
        <p:cNvGrpSpPr/>
        <p:nvPr/>
      </p:nvGrpSpPr>
      <p:grpSpPr>
        <a:xfrm>
          <a:off x="0" y="0"/>
          <a:ext cx="0" cy="0"/>
          <a:chOff x="0" y="0"/>
          <a:chExt cx="0" cy="0"/>
        </a:xfrm>
      </p:grpSpPr>
      <p:sp>
        <p:nvSpPr>
          <p:cNvPr name="Freeform 2" id="2"/>
          <p:cNvSpPr/>
          <p:nvPr/>
        </p:nvSpPr>
        <p:spPr>
          <a:xfrm flipH="false" flipV="false" rot="-1741158">
            <a:off x="-13990866" y="7410331"/>
            <a:ext cx="22192400" cy="18803015"/>
          </a:xfrm>
          <a:custGeom>
            <a:avLst/>
            <a:gdLst/>
            <a:ahLst/>
            <a:cxnLst/>
            <a:rect r="r" b="b" t="t" l="l"/>
            <a:pathLst>
              <a:path h="18803015" w="22192400">
                <a:moveTo>
                  <a:pt x="0" y="0"/>
                </a:moveTo>
                <a:lnTo>
                  <a:pt x="22192400" y="0"/>
                </a:lnTo>
                <a:lnTo>
                  <a:pt x="22192400" y="18803015"/>
                </a:lnTo>
                <a:lnTo>
                  <a:pt x="0" y="18803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311994" y="8333998"/>
            <a:ext cx="1725176" cy="1848603"/>
          </a:xfrm>
          <a:custGeom>
            <a:avLst/>
            <a:gdLst/>
            <a:ahLst/>
            <a:cxnLst/>
            <a:rect r="r" b="b" t="t" l="l"/>
            <a:pathLst>
              <a:path h="1848603" w="1725176">
                <a:moveTo>
                  <a:pt x="0" y="0"/>
                </a:moveTo>
                <a:lnTo>
                  <a:pt x="1725176" y="0"/>
                </a:lnTo>
                <a:lnTo>
                  <a:pt x="1725176" y="1848604"/>
                </a:lnTo>
                <a:lnTo>
                  <a:pt x="0" y="1848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110489" y="-4762439"/>
            <a:ext cx="9704333" cy="8222217"/>
          </a:xfrm>
          <a:custGeom>
            <a:avLst/>
            <a:gdLst/>
            <a:ahLst/>
            <a:cxnLst/>
            <a:rect r="r" b="b" t="t" l="l"/>
            <a:pathLst>
              <a:path h="8222217" w="9704333">
                <a:moveTo>
                  <a:pt x="0" y="0"/>
                </a:moveTo>
                <a:lnTo>
                  <a:pt x="9704333" y="0"/>
                </a:lnTo>
                <a:lnTo>
                  <a:pt x="9704333" y="8222216"/>
                </a:lnTo>
                <a:lnTo>
                  <a:pt x="0" y="82222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361906">
            <a:off x="14819990" y="-738367"/>
            <a:ext cx="4285331" cy="5101584"/>
          </a:xfrm>
          <a:custGeom>
            <a:avLst/>
            <a:gdLst/>
            <a:ahLst/>
            <a:cxnLst/>
            <a:rect r="r" b="b" t="t" l="l"/>
            <a:pathLst>
              <a:path h="5101584" w="4285331">
                <a:moveTo>
                  <a:pt x="0" y="0"/>
                </a:moveTo>
                <a:lnTo>
                  <a:pt x="4285331" y="0"/>
                </a:lnTo>
                <a:lnTo>
                  <a:pt x="4285331" y="5101584"/>
                </a:lnTo>
                <a:lnTo>
                  <a:pt x="0" y="51015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734308">
            <a:off x="16076267" y="6636509"/>
            <a:ext cx="2366067" cy="4114800"/>
          </a:xfrm>
          <a:custGeom>
            <a:avLst/>
            <a:gdLst/>
            <a:ahLst/>
            <a:cxnLst/>
            <a:rect r="r" b="b" t="t" l="l"/>
            <a:pathLst>
              <a:path h="4114800" w="2366067">
                <a:moveTo>
                  <a:pt x="0" y="0"/>
                </a:moveTo>
                <a:lnTo>
                  <a:pt x="2366066" y="0"/>
                </a:lnTo>
                <a:lnTo>
                  <a:pt x="2366066"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7216679">
            <a:off x="-4402916" y="-6914414"/>
            <a:ext cx="9704333" cy="8222217"/>
          </a:xfrm>
          <a:custGeom>
            <a:avLst/>
            <a:gdLst/>
            <a:ahLst/>
            <a:cxnLst/>
            <a:rect r="r" b="b" t="t" l="l"/>
            <a:pathLst>
              <a:path h="8222217" w="9704333">
                <a:moveTo>
                  <a:pt x="0" y="0"/>
                </a:moveTo>
                <a:lnTo>
                  <a:pt x="9704333" y="0"/>
                </a:lnTo>
                <a:lnTo>
                  <a:pt x="9704333" y="8222217"/>
                </a:lnTo>
                <a:lnTo>
                  <a:pt x="0" y="82222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49653">
            <a:off x="146161" y="-987398"/>
            <a:ext cx="2366067" cy="4114800"/>
          </a:xfrm>
          <a:custGeom>
            <a:avLst/>
            <a:gdLst/>
            <a:ahLst/>
            <a:cxnLst/>
            <a:rect r="r" b="b" t="t" l="l"/>
            <a:pathLst>
              <a:path h="4114800" w="2366067">
                <a:moveTo>
                  <a:pt x="0" y="0"/>
                </a:moveTo>
                <a:lnTo>
                  <a:pt x="2366067" y="0"/>
                </a:lnTo>
                <a:lnTo>
                  <a:pt x="2366067"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8606696">
            <a:off x="-1052764" y="6143117"/>
            <a:ext cx="4285331" cy="5101584"/>
          </a:xfrm>
          <a:custGeom>
            <a:avLst/>
            <a:gdLst/>
            <a:ahLst/>
            <a:cxnLst/>
            <a:rect r="r" b="b" t="t" l="l"/>
            <a:pathLst>
              <a:path h="5101584" w="4285331">
                <a:moveTo>
                  <a:pt x="0" y="0"/>
                </a:moveTo>
                <a:lnTo>
                  <a:pt x="4285331" y="0"/>
                </a:lnTo>
                <a:lnTo>
                  <a:pt x="4285331" y="5101584"/>
                </a:lnTo>
                <a:lnTo>
                  <a:pt x="0" y="510158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605136" y="1850891"/>
            <a:ext cx="1725176" cy="1848603"/>
          </a:xfrm>
          <a:custGeom>
            <a:avLst/>
            <a:gdLst/>
            <a:ahLst/>
            <a:cxnLst/>
            <a:rect r="r" b="b" t="t" l="l"/>
            <a:pathLst>
              <a:path h="1848603" w="1725176">
                <a:moveTo>
                  <a:pt x="0" y="0"/>
                </a:moveTo>
                <a:lnTo>
                  <a:pt x="1725176" y="0"/>
                </a:lnTo>
                <a:lnTo>
                  <a:pt x="1725176" y="1848603"/>
                </a:lnTo>
                <a:lnTo>
                  <a:pt x="0" y="184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449251" y="-2915126"/>
            <a:ext cx="4527591" cy="4527591"/>
          </a:xfrm>
          <a:custGeom>
            <a:avLst/>
            <a:gdLst/>
            <a:ahLst/>
            <a:cxnLst/>
            <a:rect r="r" b="b" t="t" l="l"/>
            <a:pathLst>
              <a:path h="4527591" w="4527591">
                <a:moveTo>
                  <a:pt x="0" y="0"/>
                </a:moveTo>
                <a:lnTo>
                  <a:pt x="4527591" y="0"/>
                </a:lnTo>
                <a:lnTo>
                  <a:pt x="4527591" y="4527591"/>
                </a:lnTo>
                <a:lnTo>
                  <a:pt x="0" y="452759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4812283" y="5627919"/>
            <a:ext cx="8875970" cy="4346353"/>
          </a:xfrm>
          <a:custGeom>
            <a:avLst/>
            <a:gdLst/>
            <a:ahLst/>
            <a:cxnLst/>
            <a:rect r="r" b="b" t="t" l="l"/>
            <a:pathLst>
              <a:path h="4346353" w="8875970">
                <a:moveTo>
                  <a:pt x="0" y="0"/>
                </a:moveTo>
                <a:lnTo>
                  <a:pt x="8875970" y="0"/>
                </a:lnTo>
                <a:lnTo>
                  <a:pt x="8875970" y="4346353"/>
                </a:lnTo>
                <a:lnTo>
                  <a:pt x="0" y="4346353"/>
                </a:lnTo>
                <a:lnTo>
                  <a:pt x="0" y="0"/>
                </a:lnTo>
                <a:close/>
              </a:path>
            </a:pathLst>
          </a:custGeom>
          <a:blipFill>
            <a:blip r:embed="rId18"/>
            <a:stretch>
              <a:fillRect l="0" t="0" r="-13219" b="0"/>
            </a:stretch>
          </a:blipFill>
        </p:spPr>
      </p:sp>
      <p:sp>
        <p:nvSpPr>
          <p:cNvPr name="Freeform 13" id="13"/>
          <p:cNvSpPr/>
          <p:nvPr/>
        </p:nvSpPr>
        <p:spPr>
          <a:xfrm flipH="false" flipV="false" rot="0">
            <a:off x="4812283" y="830896"/>
            <a:ext cx="8875970" cy="4537840"/>
          </a:xfrm>
          <a:custGeom>
            <a:avLst/>
            <a:gdLst/>
            <a:ahLst/>
            <a:cxnLst/>
            <a:rect r="r" b="b" t="t" l="l"/>
            <a:pathLst>
              <a:path h="4537840" w="8875970">
                <a:moveTo>
                  <a:pt x="0" y="0"/>
                </a:moveTo>
                <a:lnTo>
                  <a:pt x="8875970" y="0"/>
                </a:lnTo>
                <a:lnTo>
                  <a:pt x="8875970" y="4537839"/>
                </a:lnTo>
                <a:lnTo>
                  <a:pt x="0" y="4537839"/>
                </a:lnTo>
                <a:lnTo>
                  <a:pt x="0" y="0"/>
                </a:lnTo>
                <a:close/>
              </a:path>
            </a:pathLst>
          </a:custGeom>
          <a:blipFill>
            <a:blip r:embed="rId19"/>
            <a:stretch>
              <a:fillRect l="0" t="0" r="0" b="0"/>
            </a:stretch>
          </a:blipFill>
        </p:spPr>
      </p:sp>
      <p:sp>
        <p:nvSpPr>
          <p:cNvPr name="TextBox 14" id="14"/>
          <p:cNvSpPr txBox="true"/>
          <p:nvPr/>
        </p:nvSpPr>
        <p:spPr>
          <a:xfrm rot="0">
            <a:off x="6446003" y="28575"/>
            <a:ext cx="4167158" cy="756232"/>
          </a:xfrm>
          <a:prstGeom prst="rect">
            <a:avLst/>
          </a:prstGeom>
        </p:spPr>
        <p:txBody>
          <a:bodyPr anchor="t" rtlCol="false" tIns="0" lIns="0" bIns="0" rIns="0">
            <a:spAutoFit/>
          </a:bodyPr>
          <a:lstStyle/>
          <a:p>
            <a:pPr algn="ctr" marL="0" indent="0" lvl="0">
              <a:lnSpc>
                <a:spcPts val="5747"/>
              </a:lnSpc>
            </a:pPr>
            <a:r>
              <a:rPr lang="en-US" sz="5178">
                <a:solidFill>
                  <a:srgbClr val="3F3E3A"/>
                </a:solidFill>
                <a:latin typeface="Feel Free Playful"/>
                <a:ea typeface="Feel Free Playful"/>
                <a:cs typeface="Feel Free Playful"/>
                <a:sym typeface="Feel Free Playful"/>
              </a:rPr>
              <a:t>RESULT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D"/>
        </a:solidFill>
      </p:bgPr>
    </p:bg>
    <p:spTree>
      <p:nvGrpSpPr>
        <p:cNvPr id="1" name=""/>
        <p:cNvGrpSpPr/>
        <p:nvPr/>
      </p:nvGrpSpPr>
      <p:grpSpPr>
        <a:xfrm>
          <a:off x="0" y="0"/>
          <a:ext cx="0" cy="0"/>
          <a:chOff x="0" y="0"/>
          <a:chExt cx="0" cy="0"/>
        </a:xfrm>
      </p:grpSpPr>
      <p:sp>
        <p:nvSpPr>
          <p:cNvPr name="Freeform 2" id="2"/>
          <p:cNvSpPr/>
          <p:nvPr/>
        </p:nvSpPr>
        <p:spPr>
          <a:xfrm flipH="false" flipV="false" rot="-1741158">
            <a:off x="-13990866" y="7410331"/>
            <a:ext cx="22192400" cy="18803015"/>
          </a:xfrm>
          <a:custGeom>
            <a:avLst/>
            <a:gdLst/>
            <a:ahLst/>
            <a:cxnLst/>
            <a:rect r="r" b="b" t="t" l="l"/>
            <a:pathLst>
              <a:path h="18803015" w="22192400">
                <a:moveTo>
                  <a:pt x="0" y="0"/>
                </a:moveTo>
                <a:lnTo>
                  <a:pt x="22192400" y="0"/>
                </a:lnTo>
                <a:lnTo>
                  <a:pt x="22192400" y="18803015"/>
                </a:lnTo>
                <a:lnTo>
                  <a:pt x="0" y="18803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33426" y="4765676"/>
            <a:ext cx="1725176" cy="1848603"/>
          </a:xfrm>
          <a:custGeom>
            <a:avLst/>
            <a:gdLst/>
            <a:ahLst/>
            <a:cxnLst/>
            <a:rect r="r" b="b" t="t" l="l"/>
            <a:pathLst>
              <a:path h="1848603" w="1725176">
                <a:moveTo>
                  <a:pt x="0" y="0"/>
                </a:moveTo>
                <a:lnTo>
                  <a:pt x="1725176" y="0"/>
                </a:lnTo>
                <a:lnTo>
                  <a:pt x="1725176" y="1848604"/>
                </a:lnTo>
                <a:lnTo>
                  <a:pt x="0" y="1848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110489" y="-4762439"/>
            <a:ext cx="9704333" cy="8222217"/>
          </a:xfrm>
          <a:custGeom>
            <a:avLst/>
            <a:gdLst/>
            <a:ahLst/>
            <a:cxnLst/>
            <a:rect r="r" b="b" t="t" l="l"/>
            <a:pathLst>
              <a:path h="8222217" w="9704333">
                <a:moveTo>
                  <a:pt x="0" y="0"/>
                </a:moveTo>
                <a:lnTo>
                  <a:pt x="9704333" y="0"/>
                </a:lnTo>
                <a:lnTo>
                  <a:pt x="9704333" y="8222216"/>
                </a:lnTo>
                <a:lnTo>
                  <a:pt x="0" y="82222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361906">
            <a:off x="14819990" y="-738367"/>
            <a:ext cx="4285331" cy="5101584"/>
          </a:xfrm>
          <a:custGeom>
            <a:avLst/>
            <a:gdLst/>
            <a:ahLst/>
            <a:cxnLst/>
            <a:rect r="r" b="b" t="t" l="l"/>
            <a:pathLst>
              <a:path h="5101584" w="4285331">
                <a:moveTo>
                  <a:pt x="0" y="0"/>
                </a:moveTo>
                <a:lnTo>
                  <a:pt x="4285331" y="0"/>
                </a:lnTo>
                <a:lnTo>
                  <a:pt x="4285331" y="5101584"/>
                </a:lnTo>
                <a:lnTo>
                  <a:pt x="0" y="51015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734308">
            <a:off x="16076267" y="6636509"/>
            <a:ext cx="2366067" cy="4114800"/>
          </a:xfrm>
          <a:custGeom>
            <a:avLst/>
            <a:gdLst/>
            <a:ahLst/>
            <a:cxnLst/>
            <a:rect r="r" b="b" t="t" l="l"/>
            <a:pathLst>
              <a:path h="4114800" w="2366067">
                <a:moveTo>
                  <a:pt x="0" y="0"/>
                </a:moveTo>
                <a:lnTo>
                  <a:pt x="2366066" y="0"/>
                </a:lnTo>
                <a:lnTo>
                  <a:pt x="2366066"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7216679">
            <a:off x="-4402916" y="-6914414"/>
            <a:ext cx="9704333" cy="8222217"/>
          </a:xfrm>
          <a:custGeom>
            <a:avLst/>
            <a:gdLst/>
            <a:ahLst/>
            <a:cxnLst/>
            <a:rect r="r" b="b" t="t" l="l"/>
            <a:pathLst>
              <a:path h="8222217" w="9704333">
                <a:moveTo>
                  <a:pt x="0" y="0"/>
                </a:moveTo>
                <a:lnTo>
                  <a:pt x="9704333" y="0"/>
                </a:lnTo>
                <a:lnTo>
                  <a:pt x="9704333" y="8222217"/>
                </a:lnTo>
                <a:lnTo>
                  <a:pt x="0" y="82222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49653">
            <a:off x="146161" y="-987398"/>
            <a:ext cx="2366067" cy="4114800"/>
          </a:xfrm>
          <a:custGeom>
            <a:avLst/>
            <a:gdLst/>
            <a:ahLst/>
            <a:cxnLst/>
            <a:rect r="r" b="b" t="t" l="l"/>
            <a:pathLst>
              <a:path h="4114800" w="2366067">
                <a:moveTo>
                  <a:pt x="0" y="0"/>
                </a:moveTo>
                <a:lnTo>
                  <a:pt x="2366067" y="0"/>
                </a:lnTo>
                <a:lnTo>
                  <a:pt x="236606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8606696">
            <a:off x="-1052764" y="6143117"/>
            <a:ext cx="4285331" cy="5101584"/>
          </a:xfrm>
          <a:custGeom>
            <a:avLst/>
            <a:gdLst/>
            <a:ahLst/>
            <a:cxnLst/>
            <a:rect r="r" b="b" t="t" l="l"/>
            <a:pathLst>
              <a:path h="5101584" w="4285331">
                <a:moveTo>
                  <a:pt x="0" y="0"/>
                </a:moveTo>
                <a:lnTo>
                  <a:pt x="4285331" y="0"/>
                </a:lnTo>
                <a:lnTo>
                  <a:pt x="4285331" y="5101584"/>
                </a:lnTo>
                <a:lnTo>
                  <a:pt x="0" y="510158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2605136" y="1850891"/>
            <a:ext cx="1725176" cy="1848603"/>
          </a:xfrm>
          <a:custGeom>
            <a:avLst/>
            <a:gdLst/>
            <a:ahLst/>
            <a:cxnLst/>
            <a:rect r="r" b="b" t="t" l="l"/>
            <a:pathLst>
              <a:path h="1848603" w="1725176">
                <a:moveTo>
                  <a:pt x="0" y="0"/>
                </a:moveTo>
                <a:lnTo>
                  <a:pt x="1725176" y="0"/>
                </a:lnTo>
                <a:lnTo>
                  <a:pt x="1725176" y="1848603"/>
                </a:lnTo>
                <a:lnTo>
                  <a:pt x="0" y="184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449251" y="-2915126"/>
            <a:ext cx="4527591" cy="4527591"/>
          </a:xfrm>
          <a:custGeom>
            <a:avLst/>
            <a:gdLst/>
            <a:ahLst/>
            <a:cxnLst/>
            <a:rect r="r" b="b" t="t" l="l"/>
            <a:pathLst>
              <a:path h="4527591" w="4527591">
                <a:moveTo>
                  <a:pt x="0" y="0"/>
                </a:moveTo>
                <a:lnTo>
                  <a:pt x="4527591" y="0"/>
                </a:lnTo>
                <a:lnTo>
                  <a:pt x="4527591" y="4527591"/>
                </a:lnTo>
                <a:lnTo>
                  <a:pt x="0" y="452759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4676662" y="2100843"/>
            <a:ext cx="8934676" cy="1106974"/>
          </a:xfrm>
          <a:prstGeom prst="rect">
            <a:avLst/>
          </a:prstGeom>
        </p:spPr>
        <p:txBody>
          <a:bodyPr anchor="t" rtlCol="false" tIns="0" lIns="0" bIns="0" rIns="0">
            <a:spAutoFit/>
          </a:bodyPr>
          <a:lstStyle/>
          <a:p>
            <a:pPr algn="ctr" marL="0" indent="0" lvl="0">
              <a:lnSpc>
                <a:spcPts val="8526"/>
              </a:lnSpc>
            </a:pPr>
            <a:r>
              <a:rPr lang="en-US" sz="7681">
                <a:solidFill>
                  <a:srgbClr val="3F3E3A"/>
                </a:solidFill>
                <a:latin typeface="Feel Free Playful"/>
                <a:ea typeface="Feel Free Playful"/>
                <a:cs typeface="Feel Free Playful"/>
                <a:sym typeface="Feel Free Playful"/>
              </a:rPr>
              <a:t>CONCLUSION</a:t>
            </a:r>
          </a:p>
        </p:txBody>
      </p:sp>
      <p:sp>
        <p:nvSpPr>
          <p:cNvPr name="TextBox 13" id="13"/>
          <p:cNvSpPr txBox="true"/>
          <p:nvPr/>
        </p:nvSpPr>
        <p:spPr>
          <a:xfrm rot="0">
            <a:off x="3709827" y="4146551"/>
            <a:ext cx="10868346" cy="3419475"/>
          </a:xfrm>
          <a:prstGeom prst="rect">
            <a:avLst/>
          </a:prstGeom>
        </p:spPr>
        <p:txBody>
          <a:bodyPr anchor="t" rtlCol="false" tIns="0" lIns="0" bIns="0" rIns="0">
            <a:spAutoFit/>
          </a:bodyPr>
          <a:lstStyle/>
          <a:p>
            <a:pPr algn="ctr">
              <a:lnSpc>
                <a:spcPts val="4500"/>
              </a:lnSpc>
            </a:pPr>
            <a:r>
              <a:rPr lang="en-US" sz="3000">
                <a:solidFill>
                  <a:srgbClr val="3F3E3A"/>
                </a:solidFill>
                <a:latin typeface="Roboto"/>
                <a:ea typeface="Roboto"/>
                <a:cs typeface="Roboto"/>
                <a:sym typeface="Roboto"/>
              </a:rPr>
              <a:t> Plate Exchange gave us hands-on experience in modern web development while addressing a real-life need for sharing and sustainability. It strengthened our technical skills and showed how simple digital solutions can create positive community impact.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D"/>
        </a:solidFill>
      </p:bgPr>
    </p:bg>
    <p:spTree>
      <p:nvGrpSpPr>
        <p:cNvPr id="1" name=""/>
        <p:cNvGrpSpPr/>
        <p:nvPr/>
      </p:nvGrpSpPr>
      <p:grpSpPr>
        <a:xfrm>
          <a:off x="0" y="0"/>
          <a:ext cx="0" cy="0"/>
          <a:chOff x="0" y="0"/>
          <a:chExt cx="0" cy="0"/>
        </a:xfrm>
      </p:grpSpPr>
      <p:sp>
        <p:nvSpPr>
          <p:cNvPr name="Freeform 2" id="2"/>
          <p:cNvSpPr/>
          <p:nvPr/>
        </p:nvSpPr>
        <p:spPr>
          <a:xfrm flipH="false" flipV="false" rot="0">
            <a:off x="3557807" y="6614280"/>
            <a:ext cx="17105364" cy="14492909"/>
          </a:xfrm>
          <a:custGeom>
            <a:avLst/>
            <a:gdLst/>
            <a:ahLst/>
            <a:cxnLst/>
            <a:rect r="r" b="b" t="t" l="l"/>
            <a:pathLst>
              <a:path h="14492909" w="17105364">
                <a:moveTo>
                  <a:pt x="0" y="0"/>
                </a:moveTo>
                <a:lnTo>
                  <a:pt x="17105364" y="0"/>
                </a:lnTo>
                <a:lnTo>
                  <a:pt x="17105364" y="14492908"/>
                </a:lnTo>
                <a:lnTo>
                  <a:pt x="0" y="144929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110489" y="-4762439"/>
            <a:ext cx="9704333" cy="8222217"/>
          </a:xfrm>
          <a:custGeom>
            <a:avLst/>
            <a:gdLst/>
            <a:ahLst/>
            <a:cxnLst/>
            <a:rect r="r" b="b" t="t" l="l"/>
            <a:pathLst>
              <a:path h="8222217" w="9704333">
                <a:moveTo>
                  <a:pt x="0" y="0"/>
                </a:moveTo>
                <a:lnTo>
                  <a:pt x="9704333" y="0"/>
                </a:lnTo>
                <a:lnTo>
                  <a:pt x="9704333" y="8222216"/>
                </a:lnTo>
                <a:lnTo>
                  <a:pt x="0" y="82222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030927">
            <a:off x="-693248" y="6246435"/>
            <a:ext cx="4285331" cy="5101584"/>
          </a:xfrm>
          <a:custGeom>
            <a:avLst/>
            <a:gdLst/>
            <a:ahLst/>
            <a:cxnLst/>
            <a:rect r="r" b="b" t="t" l="l"/>
            <a:pathLst>
              <a:path h="5101584" w="4285331">
                <a:moveTo>
                  <a:pt x="0" y="0"/>
                </a:moveTo>
                <a:lnTo>
                  <a:pt x="4285331" y="0"/>
                </a:lnTo>
                <a:lnTo>
                  <a:pt x="4285331" y="5101585"/>
                </a:lnTo>
                <a:lnTo>
                  <a:pt x="0" y="51015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361906">
            <a:off x="14819990" y="-738367"/>
            <a:ext cx="4285331" cy="5101584"/>
          </a:xfrm>
          <a:custGeom>
            <a:avLst/>
            <a:gdLst/>
            <a:ahLst/>
            <a:cxnLst/>
            <a:rect r="r" b="b" t="t" l="l"/>
            <a:pathLst>
              <a:path h="5101584" w="4285331">
                <a:moveTo>
                  <a:pt x="0" y="0"/>
                </a:moveTo>
                <a:lnTo>
                  <a:pt x="4285331" y="0"/>
                </a:lnTo>
                <a:lnTo>
                  <a:pt x="4285331" y="5101584"/>
                </a:lnTo>
                <a:lnTo>
                  <a:pt x="0" y="51015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9708709">
            <a:off x="-4002920" y="-4762439"/>
            <a:ext cx="9704333" cy="8222217"/>
          </a:xfrm>
          <a:custGeom>
            <a:avLst/>
            <a:gdLst/>
            <a:ahLst/>
            <a:cxnLst/>
            <a:rect r="r" b="b" t="t" l="l"/>
            <a:pathLst>
              <a:path h="8222217" w="9704333">
                <a:moveTo>
                  <a:pt x="0" y="0"/>
                </a:moveTo>
                <a:lnTo>
                  <a:pt x="9704333" y="0"/>
                </a:lnTo>
                <a:lnTo>
                  <a:pt x="9704333" y="8222216"/>
                </a:lnTo>
                <a:lnTo>
                  <a:pt x="0" y="82222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5534124" y="4394111"/>
            <a:ext cx="1725176" cy="1848603"/>
          </a:xfrm>
          <a:custGeom>
            <a:avLst/>
            <a:gdLst/>
            <a:ahLst/>
            <a:cxnLst/>
            <a:rect r="r" b="b" t="t" l="l"/>
            <a:pathLst>
              <a:path h="1848603" w="1725176">
                <a:moveTo>
                  <a:pt x="0" y="0"/>
                </a:moveTo>
                <a:lnTo>
                  <a:pt x="1725176" y="0"/>
                </a:lnTo>
                <a:lnTo>
                  <a:pt x="1725176" y="1848603"/>
                </a:lnTo>
                <a:lnTo>
                  <a:pt x="0" y="18486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028700" y="3639709"/>
            <a:ext cx="2166042" cy="1882487"/>
          </a:xfrm>
          <a:custGeom>
            <a:avLst/>
            <a:gdLst/>
            <a:ahLst/>
            <a:cxnLst/>
            <a:rect r="r" b="b" t="t" l="l"/>
            <a:pathLst>
              <a:path h="1882487" w="2166042">
                <a:moveTo>
                  <a:pt x="0" y="0"/>
                </a:moveTo>
                <a:lnTo>
                  <a:pt x="2166042" y="0"/>
                </a:lnTo>
                <a:lnTo>
                  <a:pt x="2166042" y="1882487"/>
                </a:lnTo>
                <a:lnTo>
                  <a:pt x="0" y="188248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7320308" y="-2059745"/>
            <a:ext cx="4212092" cy="3562532"/>
          </a:xfrm>
          <a:custGeom>
            <a:avLst/>
            <a:gdLst/>
            <a:ahLst/>
            <a:cxnLst/>
            <a:rect r="r" b="b" t="t" l="l"/>
            <a:pathLst>
              <a:path h="3562532" w="4212092">
                <a:moveTo>
                  <a:pt x="0" y="0"/>
                </a:moveTo>
                <a:lnTo>
                  <a:pt x="4212092" y="0"/>
                </a:lnTo>
                <a:lnTo>
                  <a:pt x="4212092" y="3562533"/>
                </a:lnTo>
                <a:lnTo>
                  <a:pt x="0" y="35625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734308">
            <a:off x="16076267" y="6636509"/>
            <a:ext cx="2366067" cy="4114800"/>
          </a:xfrm>
          <a:custGeom>
            <a:avLst/>
            <a:gdLst/>
            <a:ahLst/>
            <a:cxnLst/>
            <a:rect r="r" b="b" t="t" l="l"/>
            <a:pathLst>
              <a:path h="4114800" w="2366067">
                <a:moveTo>
                  <a:pt x="0" y="0"/>
                </a:moveTo>
                <a:lnTo>
                  <a:pt x="2366066" y="0"/>
                </a:lnTo>
                <a:lnTo>
                  <a:pt x="2366066"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5072273" y="2305666"/>
            <a:ext cx="8143454" cy="5076825"/>
          </a:xfrm>
          <a:prstGeom prst="rect">
            <a:avLst/>
          </a:prstGeom>
        </p:spPr>
        <p:txBody>
          <a:bodyPr anchor="t" rtlCol="false" tIns="0" lIns="0" bIns="0" rIns="0">
            <a:spAutoFit/>
          </a:bodyPr>
          <a:lstStyle/>
          <a:p>
            <a:pPr algn="ctr" marL="0" indent="0" lvl="0">
              <a:lnSpc>
                <a:spcPts val="20009"/>
              </a:lnSpc>
              <a:spcBef>
                <a:spcPct val="0"/>
              </a:spcBef>
            </a:pPr>
            <a:r>
              <a:rPr lang="en-US" sz="16674" spc="500">
                <a:solidFill>
                  <a:srgbClr val="3F3E3A"/>
                </a:solidFill>
                <a:latin typeface="Feel Free Playful"/>
                <a:ea typeface="Feel Free Playful"/>
                <a:cs typeface="Feel Free Playful"/>
                <a:sym typeface="Feel Free Playful"/>
              </a:rPr>
              <a:t>THANK YOU</a:t>
            </a:r>
          </a:p>
        </p:txBody>
      </p:sp>
      <p:sp>
        <p:nvSpPr>
          <p:cNvPr name="Freeform 12" id="12"/>
          <p:cNvSpPr/>
          <p:nvPr/>
        </p:nvSpPr>
        <p:spPr>
          <a:xfrm flipH="false" flipV="false" rot="0">
            <a:off x="485837" y="-1518650"/>
            <a:ext cx="4527591" cy="4527591"/>
          </a:xfrm>
          <a:custGeom>
            <a:avLst/>
            <a:gdLst/>
            <a:ahLst/>
            <a:cxnLst/>
            <a:rect r="r" b="b" t="t" l="l"/>
            <a:pathLst>
              <a:path h="4527591" w="4527591">
                <a:moveTo>
                  <a:pt x="0" y="0"/>
                </a:moveTo>
                <a:lnTo>
                  <a:pt x="4527591" y="0"/>
                </a:lnTo>
                <a:lnTo>
                  <a:pt x="4527591" y="4527591"/>
                </a:lnTo>
                <a:lnTo>
                  <a:pt x="0" y="452759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10230204" y="7830868"/>
            <a:ext cx="4527591" cy="4527591"/>
          </a:xfrm>
          <a:custGeom>
            <a:avLst/>
            <a:gdLst/>
            <a:ahLst/>
            <a:cxnLst/>
            <a:rect r="r" b="b" t="t" l="l"/>
            <a:pathLst>
              <a:path h="4527591" w="4527591">
                <a:moveTo>
                  <a:pt x="0" y="0"/>
                </a:moveTo>
                <a:lnTo>
                  <a:pt x="4527590" y="0"/>
                </a:lnTo>
                <a:lnTo>
                  <a:pt x="4527590" y="4527591"/>
                </a:lnTo>
                <a:lnTo>
                  <a:pt x="0" y="452759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DAGzVbitP2Q</dc:identifier>
  <dcterms:modified xsi:type="dcterms:W3CDTF">2011-08-01T06:04:30Z</dcterms:modified>
  <cp:revision>1</cp:revision>
  <dc:title>Presented by: Group</dc:title>
</cp:coreProperties>
</file>