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D_C91CC951.xml" ContentType="application/vnd.ms-powerpoint.comments+xml"/>
  <Override PartName="/ppt/comments/modernComment_10E_541F9606.xml" ContentType="application/vnd.ms-powerpoint.comments+xml"/>
  <Override PartName="/ppt/comments/modernComment_10F_8C34560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8" r:id="rId5"/>
    <p:sldId id="269" r:id="rId6"/>
    <p:sldId id="270" r:id="rId7"/>
    <p:sldId id="271" r:id="rId8"/>
    <p:sldId id="272" r:id="rId9"/>
    <p:sldId id="257" r:id="rId10"/>
    <p:sldId id="258" r:id="rId11"/>
    <p:sldId id="259" r:id="rId12"/>
    <p:sldId id="262" r:id="rId13"/>
    <p:sldId id="261" r:id="rId14"/>
    <p:sldId id="264" r:id="rId15"/>
    <p:sldId id="263" r:id="rId16"/>
    <p:sldId id="267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0287F3-9164-482E-8977-4747C350399E}">
          <p14:sldIdLst>
            <p14:sldId id="256"/>
          </p14:sldIdLst>
        </p14:section>
        <p14:section name="Open" id="{3CAB557A-F444-449B-8ED7-BADC30F2DB58}">
          <p14:sldIdLst>
            <p14:sldId id="260"/>
          </p14:sldIdLst>
        </p14:section>
        <p14:section name="User" id="{D4E72D36-06D4-4434-952A-6A21ACEFDB08}">
          <p14:sldIdLst>
            <p14:sldId id="265"/>
            <p14:sldId id="268"/>
            <p14:sldId id="269"/>
            <p14:sldId id="270"/>
            <p14:sldId id="271"/>
            <p14:sldId id="272"/>
          </p14:sldIdLst>
        </p14:section>
        <p14:section name="Abandoned" id="{3813602E-19CB-4DAF-B130-CA91F0EB957D}">
          <p14:sldIdLst>
            <p14:sldId id="257"/>
            <p14:sldId id="258"/>
            <p14:sldId id="259"/>
            <p14:sldId id="262"/>
            <p14:sldId id="261"/>
            <p14:sldId id="264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7FE2E6-A9C7-BC08-7B3D-EB1BF01B85F0}" name="Kajsa Einarsson" initials="KE" userId="Kajsa Einarss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55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D_C91CC9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855DA2-8FF1-4DB8-B685-19F3F2D1708E}" authorId="{6B7FE2E6-A9C7-BC08-7B3D-EB1BF01B85F0}" created="2022-01-21T13:10:23.9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74106961" sldId="269"/>
      <ac:graphicFrameMk id="25" creationId="{064911AE-AC36-4A70-8A1F-DD7326BC3A15}"/>
      <ac:tblMk/>
      <ac:tcMk rowId="1272459698" colId="2915964043"/>
      <ac:txMk cp="0" len="6">
        <ac:context len="7" hash="533237178"/>
      </ac:txMk>
    </ac:txMkLst>
    <p188:pos x="4343400" y="345057"/>
    <p188:txBody>
      <a:bodyPr/>
      <a:lstStyle/>
      <a:p>
        <a:r>
          <a:rPr lang="sv-SE"/>
          <a:t>Knapp eller liknande för att kunna ta bort/lägga till priokolumner.</a:t>
        </a:r>
      </a:p>
    </p188:txBody>
  </p188:cm>
  <p188:cm id="{F0B05E22-AE4C-459A-86BE-4CFE99286740}" authorId="{6B7FE2E6-A9C7-BC08-7B3D-EB1BF01B85F0}" created="2022-01-21T13:23:30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74106961" sldId="269"/>
      <ac:spMk id="37" creationId="{4E56AD6A-DA36-44D2-BAAA-9C7F9F6CDC77}"/>
    </ac:deMkLst>
    <p188:txBody>
      <a:bodyPr/>
      <a:lstStyle/>
      <a:p>
        <a:r>
          <a:rPr lang="sv-SE"/>
          <a:t>Filter kommer in från högersidan.</a:t>
        </a:r>
      </a:p>
    </p188:txBody>
  </p188:cm>
</p188:cmLst>
</file>

<file path=ppt/comments/modernComment_10E_541F96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70EDAB-8BFA-4398-8C00-70FA44D92571}" authorId="{6B7FE2E6-A9C7-BC08-7B3D-EB1BF01B85F0}" created="2022-01-21T13:07:33.8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11356166" sldId="270"/>
      <ac:picMk id="1032" creationId="{9381FD0B-4BB1-451B-84D8-D12A1C1721D1}"/>
    </ac:deMkLst>
    <p188:txBody>
      <a:bodyPr/>
      <a:lstStyle/>
      <a:p>
        <a:r>
          <a:rPr lang="sv-SE"/>
          <a:t>Priokolumner, endast så många som personliga val. Knapp för att dölja/ta fram befintlig kolumn</a:t>
        </a:r>
      </a:p>
    </p188:txBody>
  </p188:cm>
</p188:cmLst>
</file>

<file path=ppt/comments/modernComment_10F_8C3456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6388D8-D323-47D4-A994-956A4476E569}" authorId="{6B7FE2E6-A9C7-BC08-7B3D-EB1BF01B85F0}" created="2022-01-24T14:30:21.11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52240134" sldId="271"/>
      <ac:spMk id="34" creationId="{E8020E7A-F5E3-4502-9506-6490E562C4F3}"/>
    </ac:deMkLst>
    <p188:txBody>
      <a:bodyPr/>
      <a:lstStyle/>
      <a:p>
        <a:r>
          <a:rPr lang="sv-SE"/>
          <a:t>Click to show/edit/delete?</a:t>
        </a:r>
      </a:p>
    </p188:txBody>
  </p188:cm>
  <p188:cm id="{9EBCD25B-0676-495B-A8B0-C272A7F86219}" authorId="{6B7FE2E6-A9C7-BC08-7B3D-EB1BF01B85F0}" created="2022-01-24T14:31:24.0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52240134" sldId="271"/>
      <ac:spMk id="34" creationId="{E8020E7A-F5E3-4502-9506-6490E562C4F3}"/>
    </ac:deMkLst>
    <p188:txBody>
      <a:bodyPr/>
      <a:lstStyle/>
      <a:p>
        <a:r>
          <a:rPr lang="sv-SE"/>
          <a:t>Default layout for buttons?? They look a bit 90's right now...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2E47-1AE4-4FB5-A755-49C98A50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0351C-E25F-4B69-BB62-7C1FA1F95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A21C-D7C1-4B67-B64D-2C20D41E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EE58-D315-4BF0-9010-F3A814CE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3518-0411-4898-87D5-C544BE5F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D8A7-B1C0-4133-A9FB-B335654C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E21C7-478E-4872-88DC-78C930E7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A7EE-BCF2-40E0-9C2B-65DBB182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5FCD-224D-4DA1-9BD1-74616F81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4DCA-D945-4B83-88C8-661727DD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116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F7519-BED3-4BC4-A64C-001106CAE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8E964-A733-4237-A73F-26BB6690E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29D-69C6-4477-8A1D-052ECE68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EBFA-3B19-4BF0-8B4C-FBACAD7A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6015-D44C-4C7B-9A8C-43B70A7D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317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33A1-2928-4C27-8832-58BE0F8B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4043-EFEC-4227-AA36-35EA1040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4267-6240-40B6-9A95-D83CC1B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DBDA2-E742-4FB3-99F8-0008A0A5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4DE5-B4BA-4CF3-B02D-EC0B279F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74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884F-9F3D-4F92-A85A-CC649CA5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F85F-DB58-4625-9469-8AB3B0AB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B810-82A3-410F-852B-2710105F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044E-C004-49B8-A508-046B16BC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F99F-A198-41E4-A717-007FE20C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726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5EE2-85B2-439B-943C-CC83582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8D2E-F042-4221-B636-41296CFAD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AA39-D7BF-4096-A53A-5494FA4C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F272-231F-413A-B4DB-F27FE9EB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71A72-8450-4971-92BF-03CC9D87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76465-D24F-4422-97B4-E25614AF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480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7199-4D1D-463E-B55F-F41FD112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04DF-2529-441E-94F3-B8897643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BF25-6185-47BC-9DED-7FE3928F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F09BC-9014-423C-89EC-5610C9F73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4E7E5-6345-41D0-B451-220E07B54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1D4E8-E7D7-481F-80AD-427CC5A0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F745-027E-481B-9421-53385348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2D306-1FAB-4E67-B07A-652344FA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470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BFAA-3C62-45C7-9702-E6405EE5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CC3FD-99B0-4A02-815C-84D8EF6E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C4C62-1FB4-475D-9481-351E77FD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1642D-89FB-4805-B1FB-555E9452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885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5E6BB-68A7-464B-B227-CC6DC82E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7A0E8-83DE-4C02-AAB9-ABA0E089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B961E-7C6D-4861-80CE-69EBEE5E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05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B2B-69AC-4230-A5D7-4359D62B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76A9-89E3-41D9-9DEE-DC1B756D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659B-1394-435F-864B-05CE2BE2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FDBD6-A594-4171-9CED-96704BC3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2C0B7-FA89-4803-B873-EFAD01CC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17AA-DDB6-4C8C-8ED5-C4AB279C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41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FC80-4F8C-4E0F-9805-6A1D31E0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F7C40-90E9-41E6-8134-0CFD8CA0D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9728-745D-4E04-988A-7F2EEC561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CB3A-1F7F-4084-ACF6-CD8B2668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DD77-B3AC-41C5-93D2-AA957794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1B323-86B2-4A07-828F-84325651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3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20B39-0C74-4203-B762-21A1FF44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2DE7-475A-44B9-8FA3-43F3AF83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4347D-819C-4A12-97C1-643040ACE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6690-137B-4B81-B03D-AAEB9004CED8}" type="datetimeFigureOut">
              <a:rPr lang="sv-SE" smtClean="0"/>
              <a:t>2022-01-24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8602-74B6-4ABA-B405-D52CE0A9D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FC48-A306-4752-821E-6D23A64B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285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D_C91CC9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E_541F960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F_8C34560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028A-C161-4E14-A8F1-CDD3A1AAC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Mock-up Olympic Planner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7B054-5B64-4B8A-8FF9-32A764DA3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272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0DA29-DECD-48AF-AE81-A5C90969BE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C2B60-74BB-4340-916F-CF36E846B46D}"/>
              </a:ext>
            </a:extLst>
          </p:cNvPr>
          <p:cNvSpPr/>
          <p:nvPr/>
        </p:nvSpPr>
        <p:spPr>
          <a:xfrm>
            <a:off x="0" y="0"/>
            <a:ext cx="12191999" cy="20453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spc="300" dirty="0"/>
              <a:t>Olympic Planner</a:t>
            </a:r>
          </a:p>
          <a:p>
            <a:pPr algn="ctr"/>
            <a:r>
              <a:rPr lang="en-GB" dirty="0"/>
              <a:t>This app will make your Olympic weeks run smoother than ever</a:t>
            </a:r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9D077-B256-404C-AA90-C8EF53BA7AF1}"/>
              </a:ext>
            </a:extLst>
          </p:cNvPr>
          <p:cNvSpPr/>
          <p:nvPr/>
        </p:nvSpPr>
        <p:spPr>
          <a:xfrm>
            <a:off x="3473115" y="292768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user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16945-880B-4208-9B02-EEEEB9BC5723}"/>
              </a:ext>
            </a:extLst>
          </p:cNvPr>
          <p:cNvSpPr/>
          <p:nvPr/>
        </p:nvSpPr>
        <p:spPr>
          <a:xfrm>
            <a:off x="6095999" y="292768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80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0" y="0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1395663" y="1"/>
            <a:ext cx="10796336" cy="11470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600" dirty="0">
                <a:solidFill>
                  <a:schemeClr val="bg1"/>
                </a:solidFill>
              </a:rPr>
              <a:t>Olympic Planner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99624-5FAA-4624-8E3D-94D5AD2703B2}"/>
              </a:ext>
            </a:extLst>
          </p:cNvPr>
          <p:cNvSpPr/>
          <p:nvPr/>
        </p:nvSpPr>
        <p:spPr>
          <a:xfrm>
            <a:off x="7719252" y="296780"/>
            <a:ext cx="1740570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a user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40F76-E43F-426F-A846-0A5888D2CB5B}"/>
              </a:ext>
            </a:extLst>
          </p:cNvPr>
          <p:cNvSpPr/>
          <p:nvPr/>
        </p:nvSpPr>
        <p:spPr>
          <a:xfrm>
            <a:off x="9689430" y="296780"/>
            <a:ext cx="1740570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 in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74" r="6141" b="7292"/>
          <a:stretch/>
        </p:blipFill>
        <p:spPr bwMode="auto">
          <a:xfrm>
            <a:off x="787400" y="-16485"/>
            <a:ext cx="11404600" cy="687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2103532" cy="6857998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dirty="0"/>
              <a:t>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0" y="577153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user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0" y="946485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Sign 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4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486903"/>
            <a:ext cx="6413835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806700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A5278-F7D6-43E5-83FD-7A4EC011175E}"/>
              </a:ext>
            </a:extLst>
          </p:cNvPr>
          <p:cNvGrpSpPr/>
          <p:nvPr/>
        </p:nvGrpSpPr>
        <p:grpSpPr>
          <a:xfrm>
            <a:off x="8146048" y="3834145"/>
            <a:ext cx="3142246" cy="2287256"/>
            <a:chOff x="8623631" y="3567444"/>
            <a:chExt cx="3205415" cy="19420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48008D-BFD0-42DC-837D-6C66CD3F7FF3}"/>
                </a:ext>
              </a:extLst>
            </p:cNvPr>
            <p:cNvSpPr/>
            <p:nvPr/>
          </p:nvSpPr>
          <p:spPr>
            <a:xfrm>
              <a:off x="8623631" y="3567444"/>
              <a:ext cx="3205415" cy="1942097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39A-5E2C-4EDA-B450-3C1C3F2B0BE7}"/>
                </a:ext>
              </a:extLst>
            </p:cNvPr>
            <p:cNvSpPr txBox="1"/>
            <p:nvPr/>
          </p:nvSpPr>
          <p:spPr>
            <a:xfrm>
              <a:off x="9313024" y="3644130"/>
              <a:ext cx="196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disciplines</a:t>
              </a:r>
              <a:endParaRPr lang="sv-SE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4EE18-2F04-42E9-BBE5-F58483DA658A}"/>
              </a:ext>
            </a:extLst>
          </p:cNvPr>
          <p:cNvGrpSpPr/>
          <p:nvPr/>
        </p:nvGrpSpPr>
        <p:grpSpPr>
          <a:xfrm>
            <a:off x="8146048" y="1475458"/>
            <a:ext cx="3142246" cy="2274088"/>
            <a:chOff x="8632406" y="1498085"/>
            <a:chExt cx="3187867" cy="19309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A35214-7551-48B7-B5C9-76699BC7EA89}"/>
                </a:ext>
              </a:extLst>
            </p:cNvPr>
            <p:cNvSpPr/>
            <p:nvPr/>
          </p:nvSpPr>
          <p:spPr>
            <a:xfrm>
              <a:off x="8632406" y="1498085"/>
              <a:ext cx="3187867" cy="1930916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B3235-3F38-4B1C-8667-A15077965F07}"/>
                </a:ext>
              </a:extLst>
            </p:cNvPr>
            <p:cNvSpPr txBox="1"/>
            <p:nvPr/>
          </p:nvSpPr>
          <p:spPr>
            <a:xfrm>
              <a:off x="9321800" y="1599947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countries</a:t>
              </a:r>
              <a:endParaRPr lang="sv-SE" b="1" dirty="0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91466"/>
              </p:ext>
            </p:extLst>
          </p:nvPr>
        </p:nvGraphicFramePr>
        <p:xfrm>
          <a:off x="1612901" y="2322328"/>
          <a:ext cx="5702300" cy="24209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95940">
                <a:tc>
                  <a:txBody>
                    <a:bodyPr/>
                    <a:lstStyle/>
                    <a:p>
                      <a:r>
                        <a:rPr lang="en-GB" sz="1400" dirty="0"/>
                        <a:t>Discipline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Event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1386458">
                <a:tc>
                  <a:txBody>
                    <a:bodyPr/>
                    <a:lstStyle/>
                    <a:p>
                      <a:r>
                        <a:rPr lang="sv-SE" sz="1400" dirty="0"/>
                        <a:t>Nordic </a:t>
                      </a:r>
                      <a:r>
                        <a:rPr lang="sv-SE" sz="1400" dirty="0" err="1"/>
                        <a:t>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Gundersen Large Hill/4x5km, Ski Jumping Trial Round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17, Thu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15:00-15:35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729715"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 </a:t>
                      </a:r>
                      <a:r>
                        <a:rPr lang="sv-SE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</a:t>
                      </a:r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4x6km (W+M)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5, Sat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17:00-18:15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</a:tbl>
          </a:graphicData>
        </a:graphic>
      </p:graphicFrame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1714500" y="5156200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Pick your interests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5224043" y="51448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3451391" y="51448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130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486903"/>
            <a:ext cx="6413835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806700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A5278-F7D6-43E5-83FD-7A4EC011175E}"/>
              </a:ext>
            </a:extLst>
          </p:cNvPr>
          <p:cNvGrpSpPr/>
          <p:nvPr/>
        </p:nvGrpSpPr>
        <p:grpSpPr>
          <a:xfrm>
            <a:off x="8146048" y="3834145"/>
            <a:ext cx="3142246" cy="2287256"/>
            <a:chOff x="8623631" y="3567444"/>
            <a:chExt cx="3205415" cy="19420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48008D-BFD0-42DC-837D-6C66CD3F7FF3}"/>
                </a:ext>
              </a:extLst>
            </p:cNvPr>
            <p:cNvSpPr/>
            <p:nvPr/>
          </p:nvSpPr>
          <p:spPr>
            <a:xfrm>
              <a:off x="8623631" y="3567444"/>
              <a:ext cx="3205415" cy="1942097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39A-5E2C-4EDA-B450-3C1C3F2B0BE7}"/>
                </a:ext>
              </a:extLst>
            </p:cNvPr>
            <p:cNvSpPr txBox="1"/>
            <p:nvPr/>
          </p:nvSpPr>
          <p:spPr>
            <a:xfrm>
              <a:off x="9313024" y="3644130"/>
              <a:ext cx="196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disciplines</a:t>
              </a:r>
              <a:endParaRPr lang="sv-SE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4EE18-2F04-42E9-BBE5-F58483DA658A}"/>
              </a:ext>
            </a:extLst>
          </p:cNvPr>
          <p:cNvGrpSpPr/>
          <p:nvPr/>
        </p:nvGrpSpPr>
        <p:grpSpPr>
          <a:xfrm>
            <a:off x="8146048" y="1475458"/>
            <a:ext cx="3142246" cy="2274088"/>
            <a:chOff x="8632406" y="1498085"/>
            <a:chExt cx="3187867" cy="19309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A35214-7551-48B7-B5C9-76699BC7EA89}"/>
                </a:ext>
              </a:extLst>
            </p:cNvPr>
            <p:cNvSpPr/>
            <p:nvPr/>
          </p:nvSpPr>
          <p:spPr>
            <a:xfrm>
              <a:off x="8632406" y="1498085"/>
              <a:ext cx="3187867" cy="1930916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B3235-3F38-4B1C-8667-A15077965F07}"/>
                </a:ext>
              </a:extLst>
            </p:cNvPr>
            <p:cNvSpPr txBox="1"/>
            <p:nvPr/>
          </p:nvSpPr>
          <p:spPr>
            <a:xfrm>
              <a:off x="9321800" y="1599947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countries</a:t>
              </a:r>
              <a:endParaRPr lang="sv-SE" b="1" dirty="0"/>
            </a:p>
          </p:txBody>
        </p:sp>
      </p:grp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1714500" y="5372100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Pick your interests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5224043" y="53607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3451391" y="53607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Refine choice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E2322680-5166-4684-B387-24F61A61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25628"/>
              </p:ext>
            </p:extLst>
          </p:nvPr>
        </p:nvGraphicFramePr>
        <p:xfrm>
          <a:off x="1697455" y="2235229"/>
          <a:ext cx="5280525" cy="31634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7531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340182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88236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Nordic 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Ice skating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6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889082" y="1486903"/>
            <a:ext cx="6413835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4457534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0880"/>
              </p:ext>
            </p:extLst>
          </p:nvPr>
        </p:nvGraphicFramePr>
        <p:xfrm>
          <a:off x="3420687" y="2248061"/>
          <a:ext cx="5280525" cy="29501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7531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340182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88236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3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6648783" y="0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B432D-4876-4AD4-BAD5-812B84B7E9F5}"/>
              </a:ext>
            </a:extLst>
          </p:cNvPr>
          <p:cNvSpPr txBox="1"/>
          <p:nvPr/>
        </p:nvSpPr>
        <p:spPr>
          <a:xfrm>
            <a:off x="5379738" y="5326572"/>
            <a:ext cx="1497098" cy="46166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</a:rPr>
              <a:t>Saturday</a:t>
            </a:r>
          </a:p>
          <a:p>
            <a:r>
              <a:rPr lang="en-GB" sz="1400" dirty="0">
                <a:solidFill>
                  <a:schemeClr val="tx1"/>
                </a:solidFill>
              </a:rPr>
              <a:t>Feb 05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88628-5BE3-4BA8-AD9B-740D6CEFE7B1}"/>
              </a:ext>
            </a:extLst>
          </p:cNvPr>
          <p:cNvSpPr txBox="1"/>
          <p:nvPr/>
        </p:nvSpPr>
        <p:spPr>
          <a:xfrm>
            <a:off x="4072012" y="5341961"/>
            <a:ext cx="1497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</a:p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 04</a:t>
            </a:r>
            <a:endParaRPr lang="sv-S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3719E-50D1-4498-85B3-13CC117DE764}"/>
              </a:ext>
            </a:extLst>
          </p:cNvPr>
          <p:cNvSpPr txBox="1"/>
          <p:nvPr/>
        </p:nvSpPr>
        <p:spPr>
          <a:xfrm>
            <a:off x="6687464" y="5341961"/>
            <a:ext cx="1497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Sunday</a:t>
            </a:r>
          </a:p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 06</a:t>
            </a:r>
            <a:endParaRPr lang="sv-S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816D47-CA0E-463C-9318-9500426A125A}"/>
              </a:ext>
            </a:extLst>
          </p:cNvPr>
          <p:cNvSpPr txBox="1"/>
          <p:nvPr/>
        </p:nvSpPr>
        <p:spPr>
          <a:xfrm>
            <a:off x="4450858" y="4529027"/>
            <a:ext cx="1111576" cy="303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sv-SE" sz="600" b="0" dirty="0" err="1">
                <a:solidFill>
                  <a:schemeClr val="tx1"/>
                </a:solidFill>
              </a:rPr>
              <a:t>Biathlonx</a:t>
            </a:r>
            <a:endParaRPr lang="sv-SE" sz="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</a:t>
            </a:r>
            <a:r>
              <a:rPr lang="sv-SE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</a:t>
            </a:r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46km (W+M)</a:t>
            </a:r>
            <a:endParaRPr lang="sv-SE" sz="600" dirty="0"/>
          </a:p>
        </p:txBody>
      </p:sp>
    </p:spTree>
    <p:extLst>
      <p:ext uri="{BB962C8B-B14F-4D97-AF65-F5344CB8AC3E}">
        <p14:creationId xmlns:p14="http://schemas.microsoft.com/office/powerpoint/2010/main" val="97224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906003"/>
            <a:ext cx="9544052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612900" y="2104375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A5278-F7D6-43E5-83FD-7A4EC011175E}"/>
              </a:ext>
            </a:extLst>
          </p:cNvPr>
          <p:cNvGrpSpPr/>
          <p:nvPr/>
        </p:nvGrpSpPr>
        <p:grpSpPr>
          <a:xfrm>
            <a:off x="6196883" y="1332609"/>
            <a:ext cx="4585417" cy="398998"/>
            <a:chOff x="8623631" y="3567444"/>
            <a:chExt cx="3205415" cy="19420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48008D-BFD0-42DC-837D-6C66CD3F7FF3}"/>
                </a:ext>
              </a:extLst>
            </p:cNvPr>
            <p:cNvSpPr/>
            <p:nvPr/>
          </p:nvSpPr>
          <p:spPr>
            <a:xfrm>
              <a:off x="8623631" y="3567444"/>
              <a:ext cx="3205415" cy="1942097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39A-5E2C-4EDA-B450-3C1C3F2B0BE7}"/>
                </a:ext>
              </a:extLst>
            </p:cNvPr>
            <p:cNvSpPr txBox="1"/>
            <p:nvPr/>
          </p:nvSpPr>
          <p:spPr>
            <a:xfrm>
              <a:off x="9561605" y="3644130"/>
              <a:ext cx="19645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disciplines</a:t>
              </a:r>
              <a:endParaRPr lang="sv-SE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4EE18-2F04-42E9-BBE5-F58483DA658A}"/>
              </a:ext>
            </a:extLst>
          </p:cNvPr>
          <p:cNvGrpSpPr/>
          <p:nvPr/>
        </p:nvGrpSpPr>
        <p:grpSpPr>
          <a:xfrm>
            <a:off x="1238248" y="1336309"/>
            <a:ext cx="4816354" cy="396701"/>
            <a:chOff x="8632406" y="1498085"/>
            <a:chExt cx="3187867" cy="19309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A35214-7551-48B7-B5C9-76699BC7EA89}"/>
                </a:ext>
              </a:extLst>
            </p:cNvPr>
            <p:cNvSpPr/>
            <p:nvPr/>
          </p:nvSpPr>
          <p:spPr>
            <a:xfrm>
              <a:off x="8632406" y="1498085"/>
              <a:ext cx="3187867" cy="1930916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B3235-3F38-4B1C-8667-A15077965F07}"/>
                </a:ext>
              </a:extLst>
            </p:cNvPr>
            <p:cNvSpPr txBox="1"/>
            <p:nvPr/>
          </p:nvSpPr>
          <p:spPr>
            <a:xfrm>
              <a:off x="9683254" y="1599946"/>
              <a:ext cx="1955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countries</a:t>
              </a:r>
              <a:endParaRPr lang="sv-SE" b="1" dirty="0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/>
        </p:nvGraphicFramePr>
        <p:xfrm>
          <a:off x="1612900" y="2741428"/>
          <a:ext cx="8597900" cy="24209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95940">
                <a:tc>
                  <a:txBody>
                    <a:bodyPr/>
                    <a:lstStyle/>
                    <a:p>
                      <a:r>
                        <a:rPr lang="en-GB" sz="1400" dirty="0"/>
                        <a:t>Discipline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Event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1386458">
                <a:tc>
                  <a:txBody>
                    <a:bodyPr/>
                    <a:lstStyle/>
                    <a:p>
                      <a:r>
                        <a:rPr lang="sv-SE" sz="1400" dirty="0"/>
                        <a:t>Nordic </a:t>
                      </a:r>
                      <a:r>
                        <a:rPr lang="sv-SE" sz="1400" dirty="0" err="1"/>
                        <a:t>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Gundersen Large Hill/4x5km, Ski Jumping Trial Round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17, Thu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15:00-15:35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729715"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 </a:t>
                      </a:r>
                      <a:r>
                        <a:rPr lang="sv-SE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</a:t>
                      </a:r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4x6km (W+M)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5, Sat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17:00-18:15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</a:tbl>
          </a:graphicData>
        </a:graphic>
      </p:graphicFrame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3213100" y="56147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Pick your interests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6722643" y="5603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4949991" y="5603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2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56484" y="216568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user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6240378" y="216205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Sign in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25D76-D6F5-4A55-915A-43C77A51DC4A}"/>
              </a:ext>
            </a:extLst>
          </p:cNvPr>
          <p:cNvSpPr txBox="1"/>
          <p:nvPr/>
        </p:nvSpPr>
        <p:spPr>
          <a:xfrm>
            <a:off x="7411450" y="216568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About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1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652003"/>
            <a:ext cx="9544052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612900" y="1850375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 disciplines</a:t>
            </a:r>
            <a:endParaRPr lang="sv-SE" b="1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4191000" y="53607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Select countries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7725943" y="5349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5953291" y="5349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EB61786-06EB-4A4A-8DD9-40AE87CA2AED}"/>
              </a:ext>
            </a:extLst>
          </p:cNvPr>
          <p:cNvSpPr/>
          <p:nvPr/>
        </p:nvSpPr>
        <p:spPr>
          <a:xfrm>
            <a:off x="2423529" y="53607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Select disciplines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E57C1-6F58-4CA5-B2B0-75434256E37C}"/>
              </a:ext>
            </a:extLst>
          </p:cNvPr>
          <p:cNvSpPr txBox="1"/>
          <p:nvPr/>
        </p:nvSpPr>
        <p:spPr>
          <a:xfrm>
            <a:off x="9009646" y="202167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page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474203"/>
            <a:ext cx="9544052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612900" y="1672575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 countries</a:t>
            </a:r>
            <a:endParaRPr lang="sv-SE" b="1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4191000" y="51829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Select countries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7725943" y="51716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5953291" y="51716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EB61786-06EB-4A4A-8DD9-40AE87CA2AED}"/>
              </a:ext>
            </a:extLst>
          </p:cNvPr>
          <p:cNvSpPr/>
          <p:nvPr/>
        </p:nvSpPr>
        <p:spPr>
          <a:xfrm>
            <a:off x="2423529" y="51829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disciplines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531EF-8227-4657-87C4-9374A615B122}"/>
              </a:ext>
            </a:extLst>
          </p:cNvPr>
          <p:cNvSpPr txBox="1"/>
          <p:nvPr/>
        </p:nvSpPr>
        <p:spPr>
          <a:xfrm>
            <a:off x="9009646" y="202167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page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8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B3671C-B959-4753-9C78-4C4B78ACCA5E}"/>
              </a:ext>
            </a:extLst>
          </p:cNvPr>
          <p:cNvSpPr/>
          <p:nvPr/>
        </p:nvSpPr>
        <p:spPr>
          <a:xfrm>
            <a:off x="6286501" y="1382985"/>
            <a:ext cx="5600700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902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 flipV="1">
            <a:off x="444167" y="1382985"/>
            <a:ext cx="11443034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715337" y="161584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E2322680-5166-4684-B387-24F61A61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95601"/>
              </p:ext>
            </p:extLst>
          </p:nvPr>
        </p:nvGraphicFramePr>
        <p:xfrm>
          <a:off x="903373" y="2131311"/>
          <a:ext cx="4972247" cy="3078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6451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261942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281927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281927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478499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Nordic 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Ice skating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0E66DA1-B926-4670-BBD4-4322E327D135}"/>
              </a:ext>
            </a:extLst>
          </p:cNvPr>
          <p:cNvSpPr txBox="1"/>
          <p:nvPr/>
        </p:nvSpPr>
        <p:spPr>
          <a:xfrm>
            <a:off x="7854952" y="1572482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My schedule</a:t>
            </a:r>
            <a:endParaRPr lang="sv-SE" b="1" dirty="0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064911AE-AC36-4A70-8A1F-DD7326BC3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68565"/>
              </p:ext>
            </p:extLst>
          </p:nvPr>
        </p:nvGraphicFramePr>
        <p:xfrm>
          <a:off x="6286500" y="2144143"/>
          <a:ext cx="5029201" cy="30725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9583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276396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296611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296611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3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58F46B-735F-427D-B9D5-AA32BC4F7649}"/>
              </a:ext>
            </a:extLst>
          </p:cNvPr>
          <p:cNvSpPr txBox="1"/>
          <p:nvPr/>
        </p:nvSpPr>
        <p:spPr>
          <a:xfrm>
            <a:off x="7195555" y="4528550"/>
            <a:ext cx="1111576" cy="303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sv-SE" sz="600" b="0" dirty="0" err="1">
                <a:solidFill>
                  <a:schemeClr val="tx1"/>
                </a:solidFill>
              </a:rPr>
              <a:t>Biathlonx</a:t>
            </a:r>
            <a:endParaRPr lang="sv-SE" sz="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</a:t>
            </a:r>
            <a:r>
              <a:rPr lang="sv-SE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</a:t>
            </a:r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46km (W+M)</a:t>
            </a:r>
            <a:endParaRPr lang="sv-SE" sz="600" dirty="0"/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0451A87B-1F72-41ED-A967-16569A26DC1E}"/>
              </a:ext>
            </a:extLst>
          </p:cNvPr>
          <p:cNvSpPr/>
          <p:nvPr/>
        </p:nvSpPr>
        <p:spPr>
          <a:xfrm>
            <a:off x="4216400" y="62593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Select countries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875EC78F-C83B-4F08-A26C-A58695AD6910}"/>
              </a:ext>
            </a:extLst>
          </p:cNvPr>
          <p:cNvSpPr/>
          <p:nvPr/>
        </p:nvSpPr>
        <p:spPr>
          <a:xfrm>
            <a:off x="7751343" y="6248076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A500B10A-FF9B-4D01-B853-34DF54D9F112}"/>
              </a:ext>
            </a:extLst>
          </p:cNvPr>
          <p:cNvSpPr/>
          <p:nvPr/>
        </p:nvSpPr>
        <p:spPr>
          <a:xfrm>
            <a:off x="5978691" y="6248076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Create schedule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99644585-2C4B-4204-BAC1-CF6CED9D4B11}"/>
              </a:ext>
            </a:extLst>
          </p:cNvPr>
          <p:cNvSpPr/>
          <p:nvPr/>
        </p:nvSpPr>
        <p:spPr>
          <a:xfrm>
            <a:off x="2448929" y="62593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disciplines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0C1C4A-B583-4876-B001-DB16D210E01D}"/>
              </a:ext>
            </a:extLst>
          </p:cNvPr>
          <p:cNvGrpSpPr/>
          <p:nvPr/>
        </p:nvGrpSpPr>
        <p:grpSpPr>
          <a:xfrm>
            <a:off x="2979050" y="5375943"/>
            <a:ext cx="5871433" cy="484632"/>
            <a:chOff x="2979050" y="5198143"/>
            <a:chExt cx="5871433" cy="4846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230C3F-3021-4938-AEF3-52D8C6AC7968}"/>
                </a:ext>
              </a:extLst>
            </p:cNvPr>
            <p:cNvSpPr txBox="1"/>
            <p:nvPr/>
          </p:nvSpPr>
          <p:spPr>
            <a:xfrm>
              <a:off x="5166218" y="5209627"/>
              <a:ext cx="1497098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1400" dirty="0">
                  <a:solidFill>
                    <a:schemeClr val="tx1"/>
                  </a:solidFill>
                </a:rPr>
                <a:t>Saturday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Feb 05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Striped Right 4">
              <a:extLst>
                <a:ext uri="{FF2B5EF4-FFF2-40B4-BE49-F238E27FC236}">
                  <a16:creationId xmlns:a16="http://schemas.microsoft.com/office/drawing/2014/main" id="{CFDB2A72-7AE7-4864-B779-1E1A8252CB6E}"/>
                </a:ext>
              </a:extLst>
            </p:cNvPr>
            <p:cNvSpPr/>
            <p:nvPr/>
          </p:nvSpPr>
          <p:spPr>
            <a:xfrm>
              <a:off x="8162091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  Feb 20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Arrow: Striped Right 33">
              <a:extLst>
                <a:ext uri="{FF2B5EF4-FFF2-40B4-BE49-F238E27FC236}">
                  <a16:creationId xmlns:a16="http://schemas.microsoft.com/office/drawing/2014/main" id="{B38F3E0A-DEB4-4E0B-87E0-49BB88A67C1C}"/>
                </a:ext>
              </a:extLst>
            </p:cNvPr>
            <p:cNvSpPr/>
            <p:nvPr/>
          </p:nvSpPr>
          <p:spPr>
            <a:xfrm rot="10800000" flipV="1">
              <a:off x="2979050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Wednesday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Feb 2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CF6D9AFD-D9FA-4762-8FB9-388F4B1F3034}"/>
                </a:ext>
              </a:extLst>
            </p:cNvPr>
            <p:cNvSpPr/>
            <p:nvPr/>
          </p:nvSpPr>
          <p:spPr>
            <a:xfrm rot="10800000" flipV="1">
              <a:off x="4072634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Friday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04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E0E646E-0440-42AD-9783-EFE5D81BF69B}"/>
                </a:ext>
              </a:extLst>
            </p:cNvPr>
            <p:cNvSpPr/>
            <p:nvPr/>
          </p:nvSpPr>
          <p:spPr>
            <a:xfrm>
              <a:off x="7068508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06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E56AD6A-DA36-44D2-BAAA-9C7F9F6CDC77}"/>
              </a:ext>
            </a:extLst>
          </p:cNvPr>
          <p:cNvSpPr txBox="1"/>
          <p:nvPr/>
        </p:nvSpPr>
        <p:spPr>
          <a:xfrm>
            <a:off x="748879" y="942363"/>
            <a:ext cx="2401558" cy="341181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</a:rPr>
              <a:t>Show filters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4EA0AA-3EF6-4976-8D6B-6C27D0364743}"/>
              </a:ext>
            </a:extLst>
          </p:cNvPr>
          <p:cNvSpPr txBox="1"/>
          <p:nvPr/>
        </p:nvSpPr>
        <p:spPr>
          <a:xfrm>
            <a:off x="9009646" y="202167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page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69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209800" y="1486903"/>
            <a:ext cx="8470900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4457534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36989"/>
              </p:ext>
            </p:extLst>
          </p:nvPr>
        </p:nvGraphicFramePr>
        <p:xfrm>
          <a:off x="3156274" y="2329100"/>
          <a:ext cx="6561513" cy="29501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12888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665293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691666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691666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88236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3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6648783" y="0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816D47-CA0E-463C-9318-9500426A125A}"/>
              </a:ext>
            </a:extLst>
          </p:cNvPr>
          <p:cNvSpPr txBox="1"/>
          <p:nvPr/>
        </p:nvSpPr>
        <p:spPr>
          <a:xfrm>
            <a:off x="4457534" y="4597861"/>
            <a:ext cx="1111576" cy="303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sv-SE" sz="600" b="0" dirty="0" err="1">
                <a:solidFill>
                  <a:schemeClr val="tx1"/>
                </a:solidFill>
              </a:rPr>
              <a:t>Biathlonx</a:t>
            </a:r>
            <a:endParaRPr lang="sv-SE" sz="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</a:t>
            </a:r>
            <a:r>
              <a:rPr lang="sv-SE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</a:t>
            </a:r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46km (W+M)</a:t>
            </a:r>
            <a:endParaRPr lang="sv-SE" sz="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3DC05A-DCF1-40C8-9E29-59F59D3DE95D}"/>
              </a:ext>
            </a:extLst>
          </p:cNvPr>
          <p:cNvGrpSpPr/>
          <p:nvPr/>
        </p:nvGrpSpPr>
        <p:grpSpPr>
          <a:xfrm>
            <a:off x="3509533" y="5405187"/>
            <a:ext cx="5871433" cy="484632"/>
            <a:chOff x="2979050" y="5198143"/>
            <a:chExt cx="5871433" cy="4846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F758F9-51BE-4731-9A79-989E5A26B5A3}"/>
                </a:ext>
              </a:extLst>
            </p:cNvPr>
            <p:cNvSpPr txBox="1"/>
            <p:nvPr/>
          </p:nvSpPr>
          <p:spPr>
            <a:xfrm>
              <a:off x="5166218" y="5209627"/>
              <a:ext cx="1497098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1400" dirty="0">
                  <a:solidFill>
                    <a:schemeClr val="tx1"/>
                  </a:solidFill>
                </a:rPr>
                <a:t>Saturday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Feb 05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Striped Right 26">
              <a:extLst>
                <a:ext uri="{FF2B5EF4-FFF2-40B4-BE49-F238E27FC236}">
                  <a16:creationId xmlns:a16="http://schemas.microsoft.com/office/drawing/2014/main" id="{45E75BEF-9BDC-4D93-9322-D9724DD54849}"/>
                </a:ext>
              </a:extLst>
            </p:cNvPr>
            <p:cNvSpPr/>
            <p:nvPr/>
          </p:nvSpPr>
          <p:spPr>
            <a:xfrm>
              <a:off x="8162091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  Feb 20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Arrow: Striped Right 27">
              <a:extLst>
                <a:ext uri="{FF2B5EF4-FFF2-40B4-BE49-F238E27FC236}">
                  <a16:creationId xmlns:a16="http://schemas.microsoft.com/office/drawing/2014/main" id="{0B861E20-3EA8-4D7B-BB71-EFB4624BFC71}"/>
                </a:ext>
              </a:extLst>
            </p:cNvPr>
            <p:cNvSpPr/>
            <p:nvPr/>
          </p:nvSpPr>
          <p:spPr>
            <a:xfrm rot="10800000" flipV="1">
              <a:off x="2979050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Wednesday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Feb 2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E5A32996-39DE-4D1F-A56C-E984A6319A8D}"/>
                </a:ext>
              </a:extLst>
            </p:cNvPr>
            <p:cNvSpPr/>
            <p:nvPr/>
          </p:nvSpPr>
          <p:spPr>
            <a:xfrm rot="10800000" flipV="1">
              <a:off x="4072634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Friday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04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6D06D2F7-9BAC-45A7-A2E6-0138E63A6D25}"/>
                </a:ext>
              </a:extLst>
            </p:cNvPr>
            <p:cNvSpPr/>
            <p:nvPr/>
          </p:nvSpPr>
          <p:spPr>
            <a:xfrm>
              <a:off x="7068508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06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30A759-BD15-4C92-B84C-A3419983206A}"/>
              </a:ext>
            </a:extLst>
          </p:cNvPr>
          <p:cNvSpPr txBox="1"/>
          <p:nvPr/>
        </p:nvSpPr>
        <p:spPr>
          <a:xfrm>
            <a:off x="9009646" y="202167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page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0384F-6EE9-46AB-A22C-44F5A70FA7F4}"/>
              </a:ext>
            </a:extLst>
          </p:cNvPr>
          <p:cNvSpPr txBox="1"/>
          <p:nvPr/>
        </p:nvSpPr>
        <p:spPr>
          <a:xfrm>
            <a:off x="9874583" y="3449539"/>
            <a:ext cx="720000" cy="72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sv-SE"/>
            </a:defPPr>
            <a:lvl1pPr algn="ctr"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Delete</a:t>
            </a:r>
            <a:endParaRPr lang="sv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76773-D3C9-497E-914B-ADC73F06437C}"/>
              </a:ext>
            </a:extLst>
          </p:cNvPr>
          <p:cNvSpPr txBox="1"/>
          <p:nvPr/>
        </p:nvSpPr>
        <p:spPr>
          <a:xfrm>
            <a:off x="9874583" y="2598548"/>
            <a:ext cx="720000" cy="72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sv-SE"/>
            </a:defPPr>
            <a:lvl1pPr algn="ctr"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/>
              <a:t>Edit</a:t>
            </a:r>
            <a:endParaRPr lang="sv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7E4518-333E-4F8A-ABD4-F1A57AFE12B8}"/>
              </a:ext>
            </a:extLst>
          </p:cNvPr>
          <p:cNvSpPr txBox="1"/>
          <p:nvPr/>
        </p:nvSpPr>
        <p:spPr>
          <a:xfrm>
            <a:off x="9874583" y="1747557"/>
            <a:ext cx="720000" cy="72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Show another schedule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561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8" y="0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447925" y="1652003"/>
            <a:ext cx="4219576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955925" y="206945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Personal Information</a:t>
            </a:r>
            <a:endParaRPr lang="sv-SE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373C6-639B-45E9-8770-0A8B1E3C17CE}"/>
              </a:ext>
            </a:extLst>
          </p:cNvPr>
          <p:cNvSpPr/>
          <p:nvPr/>
        </p:nvSpPr>
        <p:spPr>
          <a:xfrm>
            <a:off x="8803439" y="0"/>
            <a:ext cx="1919037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E57C1-6F58-4CA5-B2B0-75434256E37C}"/>
              </a:ext>
            </a:extLst>
          </p:cNvPr>
          <p:cNvSpPr txBox="1"/>
          <p:nvPr/>
        </p:nvSpPr>
        <p:spPr>
          <a:xfrm>
            <a:off x="9298402" y="202167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page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B7B35-7FCC-482A-843C-50AEA28D3478}"/>
              </a:ext>
            </a:extLst>
          </p:cNvPr>
          <p:cNvSpPr/>
          <p:nvPr/>
        </p:nvSpPr>
        <p:spPr>
          <a:xfrm>
            <a:off x="3921960" y="2533650"/>
            <a:ext cx="2317416" cy="369332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Test </a:t>
            </a:r>
            <a:r>
              <a:rPr lang="en-GB" sz="1200" dirty="0" err="1">
                <a:solidFill>
                  <a:schemeClr val="tx1"/>
                </a:solidFill>
              </a:rPr>
              <a:t>Testsson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8768C-400F-41AA-8E12-817FFD5B25FF}"/>
              </a:ext>
            </a:extLst>
          </p:cNvPr>
          <p:cNvSpPr/>
          <p:nvPr/>
        </p:nvSpPr>
        <p:spPr>
          <a:xfrm>
            <a:off x="3921960" y="2832615"/>
            <a:ext cx="2317416" cy="369332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test@email.com</a:t>
            </a:r>
            <a:endParaRPr lang="sv-SE" sz="1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C6C74C-8001-47FC-9A8E-9672C2086CBB}"/>
              </a:ext>
            </a:extLst>
          </p:cNvPr>
          <p:cNvGrpSpPr/>
          <p:nvPr/>
        </p:nvGrpSpPr>
        <p:grpSpPr>
          <a:xfrm>
            <a:off x="5366469" y="2139638"/>
            <a:ext cx="256255" cy="228955"/>
            <a:chOff x="5999746" y="5628555"/>
            <a:chExt cx="456783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38CFBF-8960-4DD2-A23F-C7F60BAD2BC5}"/>
                </a:ext>
              </a:extLst>
            </p:cNvPr>
            <p:cNvSpPr txBox="1"/>
            <p:nvPr/>
          </p:nvSpPr>
          <p:spPr>
            <a:xfrm>
              <a:off x="5999746" y="5628555"/>
              <a:ext cx="456783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sv-SE" sz="1400" dirty="0">
                <a:solidFill>
                  <a:schemeClr val="tx1"/>
                </a:solidFill>
              </a:endParaRPr>
            </a:p>
          </p:txBody>
        </p:sp>
        <p:pic>
          <p:nvPicPr>
            <p:cNvPr id="23" name="Graphic 22" descr="Pen with solid fill">
              <a:extLst>
                <a:ext uri="{FF2B5EF4-FFF2-40B4-BE49-F238E27FC236}">
                  <a16:creationId xmlns:a16="http://schemas.microsoft.com/office/drawing/2014/main" id="{C412B556-80ED-41DA-9E7C-7D63ADA29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5736764"/>
              <a:ext cx="245245" cy="2452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2E26CF-93A8-4336-A92D-BEB854B53234}"/>
              </a:ext>
            </a:extLst>
          </p:cNvPr>
          <p:cNvSpPr txBox="1"/>
          <p:nvPr/>
        </p:nvSpPr>
        <p:spPr>
          <a:xfrm>
            <a:off x="2996785" y="2579817"/>
            <a:ext cx="93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Name:</a:t>
            </a:r>
            <a:endParaRPr lang="sv-SE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0ADEE-C52B-4776-9B4A-176247F66964}"/>
              </a:ext>
            </a:extLst>
          </p:cNvPr>
          <p:cNvSpPr txBox="1"/>
          <p:nvPr/>
        </p:nvSpPr>
        <p:spPr>
          <a:xfrm>
            <a:off x="2996785" y="2878782"/>
            <a:ext cx="93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E-mail:</a:t>
            </a:r>
            <a:endParaRPr lang="sv-SE" sz="1200" b="1" dirty="0"/>
          </a:p>
        </p:txBody>
      </p:sp>
      <p:pic>
        <p:nvPicPr>
          <p:cNvPr id="1028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9B88C585-9275-416E-BBCF-AEF2DA25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15" y="3656054"/>
            <a:ext cx="906434" cy="90643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E65576-8BB0-4FE1-B9F8-10B94D7F0276}"/>
              </a:ext>
            </a:extLst>
          </p:cNvPr>
          <p:cNvSpPr txBox="1"/>
          <p:nvPr/>
        </p:nvSpPr>
        <p:spPr>
          <a:xfrm>
            <a:off x="2955924" y="3519130"/>
            <a:ext cx="97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Avatar:</a:t>
            </a:r>
            <a:endParaRPr lang="sv-SE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182380-0268-47CF-9665-499172921080}"/>
              </a:ext>
            </a:extLst>
          </p:cNvPr>
          <p:cNvSpPr/>
          <p:nvPr/>
        </p:nvSpPr>
        <p:spPr>
          <a:xfrm>
            <a:off x="6808701" y="1652003"/>
            <a:ext cx="3049674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777DE-5ADF-4F94-8B63-5E2458646E09}"/>
              </a:ext>
            </a:extLst>
          </p:cNvPr>
          <p:cNvSpPr txBox="1"/>
          <p:nvPr/>
        </p:nvSpPr>
        <p:spPr>
          <a:xfrm>
            <a:off x="7129375" y="2069450"/>
            <a:ext cx="23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Saved schedules</a:t>
            </a:r>
            <a:endParaRPr lang="sv-SE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020E7A-F5E3-4502-9506-6490E562C4F3}"/>
              </a:ext>
            </a:extLst>
          </p:cNvPr>
          <p:cNvSpPr/>
          <p:nvPr/>
        </p:nvSpPr>
        <p:spPr>
          <a:xfrm>
            <a:off x="8045709" y="2657281"/>
            <a:ext cx="720000" cy="72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My second schedule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29B0D8-A74D-4C56-9A99-91FAEB25DC63}"/>
              </a:ext>
            </a:extLst>
          </p:cNvPr>
          <p:cNvSpPr/>
          <p:nvPr/>
        </p:nvSpPr>
        <p:spPr>
          <a:xfrm>
            <a:off x="9462999" y="2069449"/>
            <a:ext cx="2235358" cy="1359551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23AF48-7F25-44B3-A7FC-0C9F44F31DC2}"/>
              </a:ext>
            </a:extLst>
          </p:cNvPr>
          <p:cNvSpPr txBox="1"/>
          <p:nvPr/>
        </p:nvSpPr>
        <p:spPr>
          <a:xfrm>
            <a:off x="9539887" y="2256651"/>
            <a:ext cx="206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What do you want to do with My second schedule?</a:t>
            </a:r>
            <a:endParaRPr lang="sv-SE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DCCA4C-9621-43DF-87DE-C219EC92C0CB}"/>
              </a:ext>
            </a:extLst>
          </p:cNvPr>
          <p:cNvSpPr txBox="1"/>
          <p:nvPr/>
        </p:nvSpPr>
        <p:spPr>
          <a:xfrm>
            <a:off x="9604559" y="2990954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Show</a:t>
            </a:r>
            <a:endParaRPr lang="sv-SE" b="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B58D7-05A3-4EB2-BB5C-5E6D4E3069B4}"/>
              </a:ext>
            </a:extLst>
          </p:cNvPr>
          <p:cNvSpPr txBox="1"/>
          <p:nvPr/>
        </p:nvSpPr>
        <p:spPr>
          <a:xfrm>
            <a:off x="10298556" y="2990954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Edit</a:t>
            </a:r>
            <a:endParaRPr lang="sv-SE" b="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41A7E0-0CD3-495F-8206-725CF50F8F1E}"/>
              </a:ext>
            </a:extLst>
          </p:cNvPr>
          <p:cNvSpPr txBox="1"/>
          <p:nvPr/>
        </p:nvSpPr>
        <p:spPr>
          <a:xfrm>
            <a:off x="10992553" y="2990954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Delete</a:t>
            </a:r>
            <a:endParaRPr lang="sv-SE" b="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2F89D-C6DD-40DD-A359-7BFA854BE69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648683" y="2749225"/>
            <a:ext cx="814316" cy="31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872C41-8602-48CD-AA43-E88D798CBFF9}"/>
              </a:ext>
            </a:extLst>
          </p:cNvPr>
          <p:cNvSpPr txBox="1"/>
          <p:nvPr/>
        </p:nvSpPr>
        <p:spPr>
          <a:xfrm rot="20493702">
            <a:off x="8712214" y="2783707"/>
            <a:ext cx="520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on click</a:t>
            </a:r>
            <a:endParaRPr lang="sv-SE" sz="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C76E98-8962-4263-ABE7-DF9C3CC4C445}"/>
              </a:ext>
            </a:extLst>
          </p:cNvPr>
          <p:cNvSpPr/>
          <p:nvPr/>
        </p:nvSpPr>
        <p:spPr>
          <a:xfrm>
            <a:off x="7202186" y="2657281"/>
            <a:ext cx="720000" cy="72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My first schedule</a:t>
            </a:r>
          </a:p>
        </p:txBody>
      </p:sp>
    </p:spTree>
    <p:extLst>
      <p:ext uri="{BB962C8B-B14F-4D97-AF65-F5344CB8AC3E}">
        <p14:creationId xmlns:p14="http://schemas.microsoft.com/office/powerpoint/2010/main" val="23522401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8" y="0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447925" y="1652003"/>
            <a:ext cx="4219576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955925" y="206945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Personal Information</a:t>
            </a:r>
            <a:endParaRPr lang="sv-SE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373C6-639B-45E9-8770-0A8B1E3C17CE}"/>
              </a:ext>
            </a:extLst>
          </p:cNvPr>
          <p:cNvSpPr/>
          <p:nvPr/>
        </p:nvSpPr>
        <p:spPr>
          <a:xfrm>
            <a:off x="8803439" y="0"/>
            <a:ext cx="1919037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E57C1-6F58-4CA5-B2B0-75434256E37C}"/>
              </a:ext>
            </a:extLst>
          </p:cNvPr>
          <p:cNvSpPr txBox="1"/>
          <p:nvPr/>
        </p:nvSpPr>
        <p:spPr>
          <a:xfrm>
            <a:off x="9298402" y="202167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page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B7B35-7FCC-482A-843C-50AEA28D3478}"/>
              </a:ext>
            </a:extLst>
          </p:cNvPr>
          <p:cNvSpPr/>
          <p:nvPr/>
        </p:nvSpPr>
        <p:spPr>
          <a:xfrm>
            <a:off x="3921960" y="2533650"/>
            <a:ext cx="2317416" cy="369332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Test </a:t>
            </a:r>
            <a:r>
              <a:rPr lang="en-GB" sz="1200" dirty="0" err="1">
                <a:solidFill>
                  <a:schemeClr val="tx1"/>
                </a:solidFill>
              </a:rPr>
              <a:t>Testsson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8768C-400F-41AA-8E12-817FFD5B25FF}"/>
              </a:ext>
            </a:extLst>
          </p:cNvPr>
          <p:cNvSpPr/>
          <p:nvPr/>
        </p:nvSpPr>
        <p:spPr>
          <a:xfrm>
            <a:off x="3921960" y="2832615"/>
            <a:ext cx="2317416" cy="369332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test@email.com</a:t>
            </a:r>
            <a:endParaRPr lang="sv-SE" sz="1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C6C74C-8001-47FC-9A8E-9672C2086CBB}"/>
              </a:ext>
            </a:extLst>
          </p:cNvPr>
          <p:cNvGrpSpPr/>
          <p:nvPr/>
        </p:nvGrpSpPr>
        <p:grpSpPr>
          <a:xfrm>
            <a:off x="5262481" y="2155212"/>
            <a:ext cx="256255" cy="228955"/>
            <a:chOff x="5999746" y="5628555"/>
            <a:chExt cx="456783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38CFBF-8960-4DD2-A23F-C7F60BAD2BC5}"/>
                </a:ext>
              </a:extLst>
            </p:cNvPr>
            <p:cNvSpPr txBox="1"/>
            <p:nvPr/>
          </p:nvSpPr>
          <p:spPr>
            <a:xfrm>
              <a:off x="5999746" y="5628555"/>
              <a:ext cx="456783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sv-SE" sz="1400" dirty="0">
                <a:solidFill>
                  <a:schemeClr val="tx1"/>
                </a:solidFill>
              </a:endParaRPr>
            </a:p>
          </p:txBody>
        </p:sp>
        <p:pic>
          <p:nvPicPr>
            <p:cNvPr id="23" name="Graphic 22" descr="Pen with solid fill">
              <a:extLst>
                <a:ext uri="{FF2B5EF4-FFF2-40B4-BE49-F238E27FC236}">
                  <a16:creationId xmlns:a16="http://schemas.microsoft.com/office/drawing/2014/main" id="{C412B556-80ED-41DA-9E7C-7D63ADA29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5736764"/>
              <a:ext cx="245245" cy="2452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2E26CF-93A8-4336-A92D-BEB854B53234}"/>
              </a:ext>
            </a:extLst>
          </p:cNvPr>
          <p:cNvSpPr txBox="1"/>
          <p:nvPr/>
        </p:nvSpPr>
        <p:spPr>
          <a:xfrm>
            <a:off x="2996785" y="2579817"/>
            <a:ext cx="93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Name:</a:t>
            </a:r>
            <a:endParaRPr lang="sv-SE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0ADEE-C52B-4776-9B4A-176247F66964}"/>
              </a:ext>
            </a:extLst>
          </p:cNvPr>
          <p:cNvSpPr txBox="1"/>
          <p:nvPr/>
        </p:nvSpPr>
        <p:spPr>
          <a:xfrm>
            <a:off x="2996785" y="2878782"/>
            <a:ext cx="93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E-mail:</a:t>
            </a:r>
            <a:endParaRPr lang="sv-SE" sz="1200" b="1" dirty="0"/>
          </a:p>
        </p:txBody>
      </p:sp>
      <p:pic>
        <p:nvPicPr>
          <p:cNvPr id="1028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9B88C585-9275-416E-BBCF-AEF2DA25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15" y="3656054"/>
            <a:ext cx="906434" cy="90643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E65576-8BB0-4FE1-B9F8-10B94D7F0276}"/>
              </a:ext>
            </a:extLst>
          </p:cNvPr>
          <p:cNvSpPr txBox="1"/>
          <p:nvPr/>
        </p:nvSpPr>
        <p:spPr>
          <a:xfrm>
            <a:off x="2955924" y="3519130"/>
            <a:ext cx="97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Avatar:</a:t>
            </a:r>
            <a:endParaRPr lang="sv-SE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182380-0268-47CF-9665-499172921080}"/>
              </a:ext>
            </a:extLst>
          </p:cNvPr>
          <p:cNvSpPr/>
          <p:nvPr/>
        </p:nvSpPr>
        <p:spPr>
          <a:xfrm>
            <a:off x="6808701" y="1652003"/>
            <a:ext cx="3049674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777DE-5ADF-4F94-8B63-5E2458646E09}"/>
              </a:ext>
            </a:extLst>
          </p:cNvPr>
          <p:cNvSpPr txBox="1"/>
          <p:nvPr/>
        </p:nvSpPr>
        <p:spPr>
          <a:xfrm>
            <a:off x="7129375" y="2069450"/>
            <a:ext cx="23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Saved schedules</a:t>
            </a:r>
            <a:endParaRPr lang="sv-SE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020E7A-F5E3-4502-9506-6490E562C4F3}"/>
              </a:ext>
            </a:extLst>
          </p:cNvPr>
          <p:cNvSpPr/>
          <p:nvPr/>
        </p:nvSpPr>
        <p:spPr>
          <a:xfrm>
            <a:off x="7592676" y="2723912"/>
            <a:ext cx="1748454" cy="1072217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tx1"/>
                </a:solidFill>
              </a:rPr>
              <a:t>My first schedule</a:t>
            </a:r>
          </a:p>
          <a:p>
            <a:r>
              <a:rPr lang="en-GB" sz="1200" dirty="0">
                <a:solidFill>
                  <a:schemeClr val="tx1"/>
                </a:solidFill>
              </a:rPr>
              <a:t>My second schedule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DCCA4C-9621-43DF-87DE-C219EC92C0CB}"/>
              </a:ext>
            </a:extLst>
          </p:cNvPr>
          <p:cNvSpPr txBox="1"/>
          <p:nvPr/>
        </p:nvSpPr>
        <p:spPr>
          <a:xfrm>
            <a:off x="7330403" y="4099298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Show</a:t>
            </a:r>
            <a:endParaRPr lang="sv-SE" b="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B58D7-05A3-4EB2-BB5C-5E6D4E3069B4}"/>
              </a:ext>
            </a:extLst>
          </p:cNvPr>
          <p:cNvSpPr txBox="1"/>
          <p:nvPr/>
        </p:nvSpPr>
        <p:spPr>
          <a:xfrm>
            <a:off x="8024400" y="4099298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Edit</a:t>
            </a:r>
            <a:endParaRPr lang="sv-SE" b="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41A7E0-0CD3-495F-8206-725CF50F8F1E}"/>
              </a:ext>
            </a:extLst>
          </p:cNvPr>
          <p:cNvSpPr txBox="1"/>
          <p:nvPr/>
        </p:nvSpPr>
        <p:spPr>
          <a:xfrm>
            <a:off x="8718397" y="4099298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Delete</a:t>
            </a:r>
            <a:endParaRPr lang="sv-SE" b="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99BE17-5356-4631-8714-9D72F4C0AE6B}"/>
              </a:ext>
            </a:extLst>
          </p:cNvPr>
          <p:cNvSpPr/>
          <p:nvPr/>
        </p:nvSpPr>
        <p:spPr>
          <a:xfrm>
            <a:off x="7365364" y="2784229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517A0B-BA2A-42A9-A7C4-94E4C9219AB0}"/>
              </a:ext>
            </a:extLst>
          </p:cNvPr>
          <p:cNvSpPr/>
          <p:nvPr/>
        </p:nvSpPr>
        <p:spPr>
          <a:xfrm>
            <a:off x="7365364" y="2987432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3709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0DA29-DECD-48AF-AE81-A5C90969BE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C2B60-74BB-4340-916F-CF36E846B46D}"/>
              </a:ext>
            </a:extLst>
          </p:cNvPr>
          <p:cNvSpPr/>
          <p:nvPr/>
        </p:nvSpPr>
        <p:spPr>
          <a:xfrm>
            <a:off x="3320715" y="1796716"/>
            <a:ext cx="4924927" cy="20453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Welcome</a:t>
            </a:r>
          </a:p>
          <a:p>
            <a:pPr algn="ctr"/>
            <a:r>
              <a:rPr lang="en-GB" dirty="0"/>
              <a:t>This app will make your Olympic weeks run smoother than ever. </a:t>
            </a:r>
            <a:r>
              <a:rPr lang="en-GB" dirty="0" err="1"/>
              <a:t>Bla</a:t>
            </a:r>
            <a:r>
              <a:rPr lang="en-GB" dirty="0"/>
              <a:t> </a:t>
            </a:r>
            <a:r>
              <a:rPr lang="en-GB" dirty="0" err="1"/>
              <a:t>bla</a:t>
            </a:r>
            <a:r>
              <a:rPr lang="en-GB" dirty="0"/>
              <a:t> </a:t>
            </a:r>
            <a:r>
              <a:rPr lang="en-GB" dirty="0" err="1"/>
              <a:t>bla</a:t>
            </a:r>
            <a:r>
              <a:rPr lang="en-GB" dirty="0"/>
              <a:t>.</a:t>
            </a:r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9D077-B256-404C-AA90-C8EF53BA7AF1}"/>
              </a:ext>
            </a:extLst>
          </p:cNvPr>
          <p:cNvSpPr/>
          <p:nvPr/>
        </p:nvSpPr>
        <p:spPr>
          <a:xfrm>
            <a:off x="3320715" y="415490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user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16945-880B-4208-9B02-EEEEB9BC5723}"/>
              </a:ext>
            </a:extLst>
          </p:cNvPr>
          <p:cNvSpPr/>
          <p:nvPr/>
        </p:nvSpPr>
        <p:spPr>
          <a:xfrm>
            <a:off x="5863388" y="415490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79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545</Words>
  <Application>Microsoft Office PowerPoint</Application>
  <PresentationFormat>Widescreen</PresentationFormat>
  <Paragraphs>256</Paragraphs>
  <Slides>16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Mock-up Olympic Planner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Mock-up Bikeparts Inc.</dc:title>
  <dc:creator>Kajsa Einarsson</dc:creator>
  <cp:lastModifiedBy>Kajsa Einarsson</cp:lastModifiedBy>
  <cp:revision>10</cp:revision>
  <dcterms:created xsi:type="dcterms:W3CDTF">2021-11-22T19:11:28Z</dcterms:created>
  <dcterms:modified xsi:type="dcterms:W3CDTF">2022-01-24T14:35:09Z</dcterms:modified>
</cp:coreProperties>
</file>