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LAK KLOMSEEMA" userId="30732a20-82d0-4f12-9505-c39c5e84871a" providerId="ADAL" clId="{B5E402AE-EF6C-4C40-BEB1-89F5B2DCDA7D}"/>
    <pc:docChg chg="modSld">
      <pc:chgData name="EKALAK KLOMSEEMA" userId="30732a20-82d0-4f12-9505-c39c5e84871a" providerId="ADAL" clId="{B5E402AE-EF6C-4C40-BEB1-89F5B2DCDA7D}" dt="2022-02-02T18:48:42.607" v="14" actId="14100"/>
      <pc:docMkLst>
        <pc:docMk/>
      </pc:docMkLst>
      <pc:sldChg chg="addSp modSp mod">
        <pc:chgData name="EKALAK KLOMSEEMA" userId="30732a20-82d0-4f12-9505-c39c5e84871a" providerId="ADAL" clId="{B5E402AE-EF6C-4C40-BEB1-89F5B2DCDA7D}" dt="2022-02-02T18:48:42.607" v="14" actId="14100"/>
        <pc:sldMkLst>
          <pc:docMk/>
          <pc:sldMk cId="1183238812" sldId="263"/>
        </pc:sldMkLst>
        <pc:picChg chg="ord">
          <ac:chgData name="EKALAK KLOMSEEMA" userId="30732a20-82d0-4f12-9505-c39c5e84871a" providerId="ADAL" clId="{B5E402AE-EF6C-4C40-BEB1-89F5B2DCDA7D}" dt="2022-02-02T18:48:31.904" v="11" actId="167"/>
          <ac:picMkLst>
            <pc:docMk/>
            <pc:sldMk cId="1183238812" sldId="263"/>
            <ac:picMk id="9" creationId="{54E2835B-A032-4B1F-BC55-5F22AD0ED1DF}"/>
          </ac:picMkLst>
        </pc:picChg>
        <pc:picChg chg="add mod">
          <ac:chgData name="EKALAK KLOMSEEMA" userId="30732a20-82d0-4f12-9505-c39c5e84871a" providerId="ADAL" clId="{B5E402AE-EF6C-4C40-BEB1-89F5B2DCDA7D}" dt="2022-02-02T18:47:52.891" v="4" actId="1076"/>
          <ac:picMkLst>
            <pc:docMk/>
            <pc:sldMk cId="1183238812" sldId="263"/>
            <ac:picMk id="11" creationId="{A85965B5-99D0-458D-AC81-F65A59486DC2}"/>
          </ac:picMkLst>
        </pc:picChg>
        <pc:picChg chg="add mod">
          <ac:chgData name="EKALAK KLOMSEEMA" userId="30732a20-82d0-4f12-9505-c39c5e84871a" providerId="ADAL" clId="{B5E402AE-EF6C-4C40-BEB1-89F5B2DCDA7D}" dt="2022-02-02T18:48:13.338" v="7" actId="1076"/>
          <ac:picMkLst>
            <pc:docMk/>
            <pc:sldMk cId="1183238812" sldId="263"/>
            <ac:picMk id="13" creationId="{41C66C06-29A1-48AD-A715-87DF24950166}"/>
          </ac:picMkLst>
        </pc:picChg>
        <pc:picChg chg="add mod ord">
          <ac:chgData name="EKALAK KLOMSEEMA" userId="30732a20-82d0-4f12-9505-c39c5e84871a" providerId="ADAL" clId="{B5E402AE-EF6C-4C40-BEB1-89F5B2DCDA7D}" dt="2022-02-02T18:48:42.607" v="14" actId="14100"/>
          <ac:picMkLst>
            <pc:docMk/>
            <pc:sldMk cId="1183238812" sldId="263"/>
            <ac:picMk id="15" creationId="{138EA493-ACCF-423F-B287-17CB120CB7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16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8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60000"/>
              <a:lumOff val="40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83" r:id="rId6"/>
    <p:sldLayoutId id="2147483779" r:id="rId7"/>
    <p:sldLayoutId id="2147483780" r:id="rId8"/>
    <p:sldLayoutId id="2147483781" r:id="rId9"/>
    <p:sldLayoutId id="2147483782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35BC-985D-4448-B113-4236B8D5E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Tableau Clone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8E42-762B-4268-B6BC-1E64EB02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ณัฐชนนท์ ตรี</a:t>
            </a:r>
            <a:r>
              <a:rPr lang="th-TH" sz="24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รั</a:t>
            </a:r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ตนนุกูล 6301012620031​</a:t>
            </a:r>
            <a:b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เอกลักษณ์ กลมสีมา 6301012620103</a:t>
            </a:r>
            <a:endParaRPr lang="en-US" sz="2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15A658-201C-47F7-9883-A6A7D971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025110"/>
            <a:ext cx="7053626" cy="46553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1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B4B3-B824-422B-BACC-68812901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UML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6BB7F1-3F35-42EC-826A-42900DC48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/>
          <a:stretch/>
        </p:blipFill>
        <p:spPr>
          <a:xfrm>
            <a:off x="4371473" y="328864"/>
            <a:ext cx="4698907" cy="64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2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842-58F4-4CB3-9B09-F32917C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27" y="432448"/>
            <a:ext cx="292873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do list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EFC5E1-1166-4320-ABB3-45E5CFA54F71}"/>
              </a:ext>
            </a:extLst>
          </p:cNvPr>
          <p:cNvSpPr txBox="1">
            <a:spLocks/>
          </p:cNvSpPr>
          <p:nvPr/>
        </p:nvSpPr>
        <p:spPr>
          <a:xfrm>
            <a:off x="3484395" y="987869"/>
            <a:ext cx="3261083" cy="35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Update at 2/2/2022 11:51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A9995-90F3-4489-AA34-280BAD769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" t="884" b="-1"/>
          <a:stretch/>
        </p:blipFill>
        <p:spPr>
          <a:xfrm>
            <a:off x="353833" y="1453789"/>
            <a:ext cx="3574476" cy="5235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18AB7-71AD-439C-8EBA-6B8E860E2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16"/>
          <a:stretch/>
        </p:blipFill>
        <p:spPr>
          <a:xfrm>
            <a:off x="4167572" y="2135740"/>
            <a:ext cx="2819794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10E14-53D7-410C-AFC8-237130427D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3"/>
          <a:stretch/>
        </p:blipFill>
        <p:spPr>
          <a:xfrm>
            <a:off x="4167573" y="3650426"/>
            <a:ext cx="2819794" cy="1486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FCAAE4-2FA2-4B18-AFE2-E059EE565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738" y="2893083"/>
            <a:ext cx="1725171" cy="572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7B0D67-F23A-42A1-BC88-9D6E056350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46" r="14203"/>
          <a:stretch/>
        </p:blipFill>
        <p:spPr>
          <a:xfrm>
            <a:off x="4167572" y="5136533"/>
            <a:ext cx="2819794" cy="9107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B90615-9F03-4273-A8D5-8FC43F5C46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388"/>
          <a:stretch/>
        </p:blipFill>
        <p:spPr>
          <a:xfrm>
            <a:off x="7226629" y="2169203"/>
            <a:ext cx="4961028" cy="38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E2835B-A032-4B1F-BC55-5F22AD0E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/>
          <a:stretch/>
        </p:blipFill>
        <p:spPr>
          <a:xfrm>
            <a:off x="3082834" y="2801234"/>
            <a:ext cx="3735150" cy="2688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EA493-ACCF-423F-B287-17CB120C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316" y="2786382"/>
            <a:ext cx="3735150" cy="26786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BC741-EED5-4F0B-ABB1-4C8E63F10E1B}"/>
              </a:ext>
            </a:extLst>
          </p:cNvPr>
          <p:cNvSpPr txBox="1">
            <a:spLocks/>
          </p:cNvSpPr>
          <p:nvPr/>
        </p:nvSpPr>
        <p:spPr>
          <a:xfrm>
            <a:off x="1164315" y="475646"/>
            <a:ext cx="2928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To do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658B48-27B6-41E3-B606-4BE8CDE7A193}"/>
              </a:ext>
            </a:extLst>
          </p:cNvPr>
          <p:cNvSpPr txBox="1">
            <a:spLocks/>
          </p:cNvSpPr>
          <p:nvPr/>
        </p:nvSpPr>
        <p:spPr>
          <a:xfrm>
            <a:off x="3940446" y="1025147"/>
            <a:ext cx="3261083" cy="35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Update at 2/2/2022 11:51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23E77-E237-4BED-B690-C599166E1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"/>
          <a:stretch/>
        </p:blipFill>
        <p:spPr>
          <a:xfrm>
            <a:off x="6186808" y="2202021"/>
            <a:ext cx="5725324" cy="4107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6C0FF-BF50-4BF8-B187-DE7204060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30" y="1517679"/>
            <a:ext cx="3383632" cy="497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965B5-99D0-458D-AC81-F65A59486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04" y="2464553"/>
            <a:ext cx="2335283" cy="2592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66C06-29A1-48AD-A715-87DF24950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808" y="2236031"/>
            <a:ext cx="573485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177E-CA7C-47E4-B1E5-4BDC1647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29" y="467903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9F5F7-1E25-4CCC-A914-12E4339C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0" y="2094679"/>
            <a:ext cx="6313318" cy="4203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10611-FD1E-4B92-B12E-E68A1287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41" y="2703833"/>
            <a:ext cx="5398679" cy="29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59CE-5841-4B90-9B51-F66D56ED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AB3B5-0C86-4EE9-8B39-795BC8E2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56" y="1873157"/>
            <a:ext cx="7094288" cy="4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0BFB-5C9D-4C9F-BBF1-F9B90A7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4665"/>
            <a:ext cx="10168128" cy="11795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Sheet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2DD6B-488A-4E64-9C16-3652E7E3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"/>
          <a:stretch/>
        </p:blipFill>
        <p:spPr>
          <a:xfrm>
            <a:off x="2056968" y="1415145"/>
            <a:ext cx="8078064" cy="53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01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Helvetica</vt:lpstr>
      <vt:lpstr>Neue Haas Grotesk Text Pro</vt:lpstr>
      <vt:lpstr>AccentBoxVTI</vt:lpstr>
      <vt:lpstr>Tableau Clone</vt:lpstr>
      <vt:lpstr>UML</vt:lpstr>
      <vt:lpstr>To do list</vt:lpstr>
      <vt:lpstr>PowerPoint Presentation</vt:lpstr>
      <vt:lpstr>Data Source Page</vt:lpstr>
      <vt:lpstr>Data Source Page</vt:lpstr>
      <vt:lpstr>Data Sheet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Clone</dc:title>
  <dc:creator>EKALAK KLOMSEEMA</dc:creator>
  <cp:lastModifiedBy>EKALAK KLOMSEEMA</cp:lastModifiedBy>
  <cp:revision>1</cp:revision>
  <dcterms:created xsi:type="dcterms:W3CDTF">2022-02-02T16:03:46Z</dcterms:created>
  <dcterms:modified xsi:type="dcterms:W3CDTF">2022-02-02T18:48:46Z</dcterms:modified>
</cp:coreProperties>
</file>