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820" autoAdjust="0"/>
  </p:normalViewPr>
  <p:slideViewPr>
    <p:cSldViewPr snapToGrid="0">
      <p:cViewPr varScale="1">
        <p:scale>
          <a:sx n="62" d="100"/>
          <a:sy n="62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4F5C1-D43C-4A3E-80F0-D63400D2FE8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0312E-24D9-4F28-A115-31E34D9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ML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from many games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0312E-24D9-4F28-A115-31E34D93D4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New version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Reinforcement learning (From scratch)</a:t>
            </a:r>
          </a:p>
          <a:p>
            <a:pPr marL="171450" indent="-171450">
              <a:buFontTx/>
              <a:buChar char="-"/>
            </a:pPr>
            <a:r>
              <a:rPr lang="en-US" dirty="0"/>
              <a:t>Beat </a:t>
            </a:r>
            <a:r>
              <a:rPr lang="en-US" dirty="0" err="1"/>
              <a:t>Alphago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0312E-24D9-4F28-A115-31E34D93D4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58D9-17A2-4970-8278-9FDE10A2059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91BE-01D5-4B34-B780-47AE7AEF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CA5567-F2B6-4D0C-976A-441B01B68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1037964-65B6-4BB9-862F-AE7FC1AE2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813F5F-7712-4ACA-BC0A-104474C9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CE43D26-DB26-40C4-8C95-300A0C02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study that gives computers the ability to learn without being explicitly programmed</a:t>
            </a:r>
            <a:br>
              <a:rPr lang="en-US" dirty="0"/>
            </a:br>
            <a:r>
              <a:rPr lang="en-US" dirty="0"/>
              <a:t>(Arthur Samuel, 1959)</a:t>
            </a:r>
          </a:p>
        </p:txBody>
      </p:sp>
      <p:pic>
        <p:nvPicPr>
          <p:cNvPr id="2050" name="Picture 2" descr="https://image.slidesharecdn.com/ml-150330043209-conversion-gate01/95/machine-learning-6-638.jpg?cb=1501238354">
            <a:extLst>
              <a:ext uri="{FF2B5EF4-FFF2-40B4-BE49-F238E27FC236}">
                <a16:creationId xmlns:a16="http://schemas.microsoft.com/office/drawing/2014/main" id="{496AD629-CFCF-445C-ABB4-DA817C58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13" y="3219967"/>
            <a:ext cx="4452975" cy="334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8AB2E9D-2DB6-4D6B-906C-0E2C472A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2" y="853578"/>
            <a:ext cx="7916057" cy="5150845"/>
          </a:xfrm>
        </p:spPr>
      </p:pic>
    </p:spTree>
    <p:extLst>
      <p:ext uri="{BB962C8B-B14F-4D97-AF65-F5344CB8AC3E}">
        <p14:creationId xmlns:p14="http://schemas.microsoft.com/office/powerpoint/2010/main" val="28335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E88714-6F8C-4B2E-B47F-095F2351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FA6D804-49BD-4C07-A34B-9BB59188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9to5google.files.wordpress.com/2017/10/alphago-zero.jpg?quality=82&amp;strip=all&amp;w=1500">
            <a:extLst>
              <a:ext uri="{FF2B5EF4-FFF2-40B4-BE49-F238E27FC236}">
                <a16:creationId xmlns:a16="http://schemas.microsoft.com/office/drawing/2014/main" id="{2A8DE41A-2689-4DB2-9384-53FA8A11232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854964"/>
            <a:ext cx="7918704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D13510-51A2-4F9B-8B07-4B3DC3E4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664E1A-E2A1-4217-977E-1BED8731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ผลการค้นหารูปภาพสำหรับ machine learning attach mail">
            <a:extLst>
              <a:ext uri="{FF2B5EF4-FFF2-40B4-BE49-F238E27FC236}">
                <a16:creationId xmlns:a16="http://schemas.microsoft.com/office/drawing/2014/main" id="{AA8B0876-6EC2-4655-8A47-7CA6E0AC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6843"/>
            <a:ext cx="8382000" cy="40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D056EA-89BB-420F-8B3A-EBB84897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D15FBE-A5B9-410C-B1FA-FD14033E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AD36BB2-C619-4EE0-99DE-F9FDEF01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9" y="687780"/>
            <a:ext cx="7847543" cy="54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4044D7-17A0-4D06-B581-23355E37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6B99AB-D480-48C5-8879-B588E6C6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image.slidesharecdn.com/2017-01-31-machine-learning-in-production-170131160222/95/machine-learning-goes-production-5-638.jpg?cb=1494492847">
            <a:extLst>
              <a:ext uri="{FF2B5EF4-FFF2-40B4-BE49-F238E27FC236}">
                <a16:creationId xmlns:a16="http://schemas.microsoft.com/office/drawing/2014/main" id="{FC2917ED-0A79-4BC9-AEAE-0D74F4D22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1"/>
          <a:stretch/>
        </p:blipFill>
        <p:spPr bwMode="auto">
          <a:xfrm>
            <a:off x="527790" y="1257600"/>
            <a:ext cx="8088421" cy="43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8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F3C55D-4AF9-4B75-A66D-698A3E8A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E31B533-7165-4591-9E71-6C45F122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แนว ๆ พี่สมัครงานที่ไหนไปบ้าง ทำไมถึงเลือกที่นี่ ต้องเตรียมตัวกับงานสายนี้ยังไง ละชีวิตการทำงานในปัจจุบัน</a:t>
            </a:r>
            <a:r>
              <a:rPr lang="th-TH" dirty="0" err="1"/>
              <a:t>อะ</a:t>
            </a:r>
            <a:r>
              <a:rPr lang="th-TH" dirty="0"/>
              <a:t>ครับ</a:t>
            </a:r>
            <a:endParaRPr lang="en-US" dirty="0"/>
          </a:p>
          <a:p>
            <a:r>
              <a:rPr lang="th-TH" dirty="0"/>
              <a:t>แต่เน้น ๆ เรื่องคำแนะนำการเตรียมความพร้อมหน่อย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25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71</Words>
  <Application>Microsoft Office PowerPoint</Application>
  <PresentationFormat>นำเสนอทางหน้าจอ (4:3)</PresentationFormat>
  <Paragraphs>11</Paragraphs>
  <Slides>8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Machine Learning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Tungyy</dc:creator>
  <cp:lastModifiedBy>Tungyy</cp:lastModifiedBy>
  <cp:revision>6</cp:revision>
  <dcterms:created xsi:type="dcterms:W3CDTF">2017-10-29T13:37:43Z</dcterms:created>
  <dcterms:modified xsi:type="dcterms:W3CDTF">2017-10-29T15:25:01Z</dcterms:modified>
</cp:coreProperties>
</file>