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9" r:id="rId1"/>
  </p:sldMasterIdLst>
  <p:sldIdLst>
    <p:sldId id="256" r:id="rId2"/>
    <p:sldId id="257" r:id="rId3"/>
    <p:sldId id="258" r:id="rId4"/>
    <p:sldId id="297" r:id="rId5"/>
    <p:sldId id="261" r:id="rId6"/>
    <p:sldId id="265" r:id="rId7"/>
    <p:sldId id="299" r:id="rId8"/>
    <p:sldId id="268" r:id="rId9"/>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Calibri Light" panose="020F0302020204030204" pitchFamily="34" charset="0"/>
      <p:regular r:id="rId14"/>
      <p:italic r:id="rId15"/>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2" d="100"/>
          <a:sy n="42" d="100"/>
        </p:scale>
        <p:origin x="7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3AB9E8-2A19-4B38-8292-E64950A72BA5}"/>
              </a:ext>
            </a:extLst>
          </p:cNvPr>
          <p:cNvSpPr>
            <a:spLocks noGrp="1"/>
          </p:cNvSpPr>
          <p:nvPr>
            <p:ph type="ctrTitle"/>
          </p:nvPr>
        </p:nvSpPr>
        <p:spPr>
          <a:xfrm>
            <a:off x="2286000" y="1683545"/>
            <a:ext cx="13716000" cy="3581400"/>
          </a:xfrm>
        </p:spPr>
        <p:txBody>
          <a:bodyPr anchor="b"/>
          <a:lstStyle>
            <a:lvl1pPr algn="ctr">
              <a:defRPr sz="9000"/>
            </a:lvl1pPr>
          </a:lstStyle>
          <a:p>
            <a:r>
              <a:rPr lang="fr-FR"/>
              <a:t>Modifiez le style du titre</a:t>
            </a:r>
          </a:p>
        </p:txBody>
      </p:sp>
      <p:sp>
        <p:nvSpPr>
          <p:cNvPr id="3" name="Sous-titre 2">
            <a:extLst>
              <a:ext uri="{FF2B5EF4-FFF2-40B4-BE49-F238E27FC236}">
                <a16:creationId xmlns:a16="http://schemas.microsoft.com/office/drawing/2014/main" id="{90243731-8A07-41DA-882F-4E10000A7847}"/>
              </a:ext>
            </a:extLst>
          </p:cNvPr>
          <p:cNvSpPr>
            <a:spLocks noGrp="1"/>
          </p:cNvSpPr>
          <p:nvPr>
            <p:ph type="subTitle" idx="1"/>
          </p:nvPr>
        </p:nvSpPr>
        <p:spPr>
          <a:xfrm>
            <a:off x="2286000" y="5403058"/>
            <a:ext cx="13716000" cy="2483643"/>
          </a:xfrm>
        </p:spPr>
        <p:txBody>
          <a:bodyPr/>
          <a:lstStyle>
            <a:lvl1pPr marL="0" indent="0" algn="ctr">
              <a:buNone/>
              <a:defRPr sz="3600"/>
            </a:lvl1pPr>
            <a:lvl2pPr marL="685783" indent="0" algn="ctr">
              <a:buNone/>
              <a:defRPr sz="3000"/>
            </a:lvl2pPr>
            <a:lvl3pPr marL="1371566" indent="0" algn="ctr">
              <a:buNone/>
              <a:defRPr sz="2700"/>
            </a:lvl3pPr>
            <a:lvl4pPr marL="2057349" indent="0" algn="ctr">
              <a:buNone/>
              <a:defRPr sz="2400"/>
            </a:lvl4pPr>
            <a:lvl5pPr marL="2743131" indent="0" algn="ctr">
              <a:buNone/>
              <a:defRPr sz="2400"/>
            </a:lvl5pPr>
            <a:lvl6pPr marL="3428914" indent="0" algn="ctr">
              <a:buNone/>
              <a:defRPr sz="2400"/>
            </a:lvl6pPr>
            <a:lvl7pPr marL="4114697" indent="0" algn="ctr">
              <a:buNone/>
              <a:defRPr sz="2400"/>
            </a:lvl7pPr>
            <a:lvl8pPr marL="4800480" indent="0" algn="ctr">
              <a:buNone/>
              <a:defRPr sz="2400"/>
            </a:lvl8pPr>
            <a:lvl9pPr marL="5486263" indent="0" algn="ctr">
              <a:buNone/>
              <a:defRPr sz="24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BED3CA3-4549-48FB-9110-994DEDA909E1}"/>
              </a:ext>
            </a:extLst>
          </p:cNvPr>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Espace réservé du pied de page 4">
            <a:extLst>
              <a:ext uri="{FF2B5EF4-FFF2-40B4-BE49-F238E27FC236}">
                <a16:creationId xmlns:a16="http://schemas.microsoft.com/office/drawing/2014/main" id="{3EDB28E3-2103-4063-957A-25A8487A2579}"/>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D912B6C-15A2-4D15-BF79-6EF172D8A684}"/>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59664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EBF2AA-9DAC-4201-A8BD-5ADBF0C8F29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739A2E7-55FD-4213-9323-D6EAA93F87C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32526E8-AA47-49EC-B292-22464C0CA0E1}"/>
              </a:ext>
            </a:extLst>
          </p:cNvPr>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Espace réservé du pied de page 4">
            <a:extLst>
              <a:ext uri="{FF2B5EF4-FFF2-40B4-BE49-F238E27FC236}">
                <a16:creationId xmlns:a16="http://schemas.microsoft.com/office/drawing/2014/main" id="{2B88C047-7AC1-486B-BB3B-765BD9B8B92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1584925-BDFA-4B94-BB84-FC436BFDF7ED}"/>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97263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C98082A-D09B-4228-8CD8-0C067673A82A}"/>
              </a:ext>
            </a:extLst>
          </p:cNvPr>
          <p:cNvSpPr>
            <a:spLocks noGrp="1"/>
          </p:cNvSpPr>
          <p:nvPr>
            <p:ph type="title" orient="vert"/>
          </p:nvPr>
        </p:nvSpPr>
        <p:spPr>
          <a:xfrm>
            <a:off x="13087350" y="547690"/>
            <a:ext cx="3943351" cy="8717757"/>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C9F76C8-9E54-4E16-A21E-1B30D23A8B6D}"/>
              </a:ext>
            </a:extLst>
          </p:cNvPr>
          <p:cNvSpPr>
            <a:spLocks noGrp="1"/>
          </p:cNvSpPr>
          <p:nvPr>
            <p:ph type="body" orient="vert" idx="1"/>
          </p:nvPr>
        </p:nvSpPr>
        <p:spPr>
          <a:xfrm>
            <a:off x="1257300" y="547690"/>
            <a:ext cx="11601451" cy="871775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58E2A2C-7AF4-4EB8-987D-C3C3BE5863DB}"/>
              </a:ext>
            </a:extLst>
          </p:cNvPr>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Espace réservé du pied de page 4">
            <a:extLst>
              <a:ext uri="{FF2B5EF4-FFF2-40B4-BE49-F238E27FC236}">
                <a16:creationId xmlns:a16="http://schemas.microsoft.com/office/drawing/2014/main" id="{35DECD28-64AA-454E-9D90-B00BC3BE8039}"/>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96089DD-7B66-4F7B-966B-EAD49E7D1636}"/>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796728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056B4E-EEB8-481E-8952-BAB8D6E895B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B47E6D7-0F9C-417F-B993-F0A6F4F2DB3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3024699-AEE4-4EE2-AE5D-63C3A7AEF540}"/>
              </a:ext>
            </a:extLst>
          </p:cNvPr>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Espace réservé du pied de page 4">
            <a:extLst>
              <a:ext uri="{FF2B5EF4-FFF2-40B4-BE49-F238E27FC236}">
                <a16:creationId xmlns:a16="http://schemas.microsoft.com/office/drawing/2014/main" id="{736C8639-1A67-47D5-986E-A4CE7D0925E6}"/>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5277A406-7D1E-4908-BFDA-18D038B182F6}"/>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43972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19ABA5-3BAB-43B5-996D-71312ED0D273}"/>
              </a:ext>
            </a:extLst>
          </p:cNvPr>
          <p:cNvSpPr>
            <a:spLocks noGrp="1"/>
          </p:cNvSpPr>
          <p:nvPr>
            <p:ph type="title"/>
          </p:nvPr>
        </p:nvSpPr>
        <p:spPr>
          <a:xfrm>
            <a:off x="1247775" y="2564608"/>
            <a:ext cx="15773400" cy="4279106"/>
          </a:xfrm>
        </p:spPr>
        <p:txBody>
          <a:bodyPr anchor="b"/>
          <a:lstStyle>
            <a:lvl1pPr>
              <a:defRPr sz="9000"/>
            </a:lvl1pPr>
          </a:lstStyle>
          <a:p>
            <a:r>
              <a:rPr lang="fr-FR"/>
              <a:t>Modifiez le style du titre</a:t>
            </a:r>
          </a:p>
        </p:txBody>
      </p:sp>
      <p:sp>
        <p:nvSpPr>
          <p:cNvPr id="3" name="Espace réservé du texte 2">
            <a:extLst>
              <a:ext uri="{FF2B5EF4-FFF2-40B4-BE49-F238E27FC236}">
                <a16:creationId xmlns:a16="http://schemas.microsoft.com/office/drawing/2014/main" id="{C5474982-6D18-476F-B4D5-62FE537CA789}"/>
              </a:ext>
            </a:extLst>
          </p:cNvPr>
          <p:cNvSpPr>
            <a:spLocks noGrp="1"/>
          </p:cNvSpPr>
          <p:nvPr>
            <p:ph type="body" idx="1"/>
          </p:nvPr>
        </p:nvSpPr>
        <p:spPr>
          <a:xfrm>
            <a:off x="1247775" y="6884197"/>
            <a:ext cx="15773400" cy="2250281"/>
          </a:xfrm>
        </p:spPr>
        <p:txBody>
          <a:bodyPr/>
          <a:lstStyle>
            <a:lvl1pPr marL="0" indent="0">
              <a:buNone/>
              <a:defRPr sz="3600">
                <a:solidFill>
                  <a:schemeClr val="tx1">
                    <a:tint val="75000"/>
                  </a:schemeClr>
                </a:solidFill>
              </a:defRPr>
            </a:lvl1pPr>
            <a:lvl2pPr marL="685783" indent="0">
              <a:buNone/>
              <a:defRPr sz="3000">
                <a:solidFill>
                  <a:schemeClr val="tx1">
                    <a:tint val="75000"/>
                  </a:schemeClr>
                </a:solidFill>
              </a:defRPr>
            </a:lvl2pPr>
            <a:lvl3pPr marL="1371566" indent="0">
              <a:buNone/>
              <a:defRPr sz="2700">
                <a:solidFill>
                  <a:schemeClr val="tx1">
                    <a:tint val="75000"/>
                  </a:schemeClr>
                </a:solidFill>
              </a:defRPr>
            </a:lvl3pPr>
            <a:lvl4pPr marL="2057349" indent="0">
              <a:buNone/>
              <a:defRPr sz="2400">
                <a:solidFill>
                  <a:schemeClr val="tx1">
                    <a:tint val="75000"/>
                  </a:schemeClr>
                </a:solidFill>
              </a:defRPr>
            </a:lvl4pPr>
            <a:lvl5pPr marL="2743131" indent="0">
              <a:buNone/>
              <a:defRPr sz="2400">
                <a:solidFill>
                  <a:schemeClr val="tx1">
                    <a:tint val="75000"/>
                  </a:schemeClr>
                </a:solidFill>
              </a:defRPr>
            </a:lvl5pPr>
            <a:lvl6pPr marL="3428914" indent="0">
              <a:buNone/>
              <a:defRPr sz="2400">
                <a:solidFill>
                  <a:schemeClr val="tx1">
                    <a:tint val="75000"/>
                  </a:schemeClr>
                </a:solidFill>
              </a:defRPr>
            </a:lvl6pPr>
            <a:lvl7pPr marL="4114697" indent="0">
              <a:buNone/>
              <a:defRPr sz="2400">
                <a:solidFill>
                  <a:schemeClr val="tx1">
                    <a:tint val="75000"/>
                  </a:schemeClr>
                </a:solidFill>
              </a:defRPr>
            </a:lvl7pPr>
            <a:lvl8pPr marL="4800480" indent="0">
              <a:buNone/>
              <a:defRPr sz="2400">
                <a:solidFill>
                  <a:schemeClr val="tx1">
                    <a:tint val="75000"/>
                  </a:schemeClr>
                </a:solidFill>
              </a:defRPr>
            </a:lvl8pPr>
            <a:lvl9pPr marL="5486263" indent="0">
              <a:buNone/>
              <a:defRPr sz="24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7FEC33A-552C-48DF-BB26-85210CD3E303}"/>
              </a:ext>
            </a:extLst>
          </p:cNvPr>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Espace réservé du pied de page 4">
            <a:extLst>
              <a:ext uri="{FF2B5EF4-FFF2-40B4-BE49-F238E27FC236}">
                <a16:creationId xmlns:a16="http://schemas.microsoft.com/office/drawing/2014/main" id="{B7FC2EA2-BBEF-4F2F-BD50-324574140F3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F831A86-45B8-4FCE-95F8-34E8CF2AB83F}"/>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106314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424EC6-CF16-42EB-9EA4-0102C2A9803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C210315-E4C1-4EE5-975A-67612D5A5103}"/>
              </a:ext>
            </a:extLst>
          </p:cNvPr>
          <p:cNvSpPr>
            <a:spLocks noGrp="1"/>
          </p:cNvSpPr>
          <p:nvPr>
            <p:ph sz="half" idx="1"/>
          </p:nvPr>
        </p:nvSpPr>
        <p:spPr>
          <a:xfrm>
            <a:off x="1257300" y="2738440"/>
            <a:ext cx="7772400" cy="65270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53D7942-1786-42B9-8D49-5E707DF146D9}"/>
              </a:ext>
            </a:extLst>
          </p:cNvPr>
          <p:cNvSpPr>
            <a:spLocks noGrp="1"/>
          </p:cNvSpPr>
          <p:nvPr>
            <p:ph sz="half" idx="2"/>
          </p:nvPr>
        </p:nvSpPr>
        <p:spPr>
          <a:xfrm>
            <a:off x="9258300" y="2738440"/>
            <a:ext cx="7772400" cy="652700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A53424F-C81C-46C3-BDE9-81498D4409AE}"/>
              </a:ext>
            </a:extLst>
          </p:cNvPr>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Espace réservé du pied de page 5">
            <a:extLst>
              <a:ext uri="{FF2B5EF4-FFF2-40B4-BE49-F238E27FC236}">
                <a16:creationId xmlns:a16="http://schemas.microsoft.com/office/drawing/2014/main" id="{664DB1F0-440E-462F-968A-04F0B8C9DCDF}"/>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DC0A5EC6-165B-4B52-A2F7-211206F85D29}"/>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547100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66AE32-3DF4-4F11-8C07-4B13157A89F1}"/>
              </a:ext>
            </a:extLst>
          </p:cNvPr>
          <p:cNvSpPr>
            <a:spLocks noGrp="1"/>
          </p:cNvSpPr>
          <p:nvPr>
            <p:ph type="title"/>
          </p:nvPr>
        </p:nvSpPr>
        <p:spPr>
          <a:xfrm>
            <a:off x="1259683" y="547690"/>
            <a:ext cx="15773400" cy="1988345"/>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80E224D-6F8C-4CF1-9D77-F8E59F8F25C2}"/>
              </a:ext>
            </a:extLst>
          </p:cNvPr>
          <p:cNvSpPr>
            <a:spLocks noGrp="1"/>
          </p:cNvSpPr>
          <p:nvPr>
            <p:ph type="body" idx="1"/>
          </p:nvPr>
        </p:nvSpPr>
        <p:spPr>
          <a:xfrm>
            <a:off x="1259684" y="2521745"/>
            <a:ext cx="7736681" cy="1235868"/>
          </a:xfrm>
        </p:spPr>
        <p:txBody>
          <a:bodyPr anchor="b"/>
          <a:lstStyle>
            <a:lvl1pPr marL="0" indent="0">
              <a:buNone/>
              <a:defRPr sz="3600" b="1"/>
            </a:lvl1pPr>
            <a:lvl2pPr marL="685783" indent="0">
              <a:buNone/>
              <a:defRPr sz="3000" b="1"/>
            </a:lvl2pPr>
            <a:lvl3pPr marL="1371566" indent="0">
              <a:buNone/>
              <a:defRPr sz="2700" b="1"/>
            </a:lvl3pPr>
            <a:lvl4pPr marL="2057349" indent="0">
              <a:buNone/>
              <a:defRPr sz="2400" b="1"/>
            </a:lvl4pPr>
            <a:lvl5pPr marL="2743131" indent="0">
              <a:buNone/>
              <a:defRPr sz="2400" b="1"/>
            </a:lvl5pPr>
            <a:lvl6pPr marL="3428914" indent="0">
              <a:buNone/>
              <a:defRPr sz="2400" b="1"/>
            </a:lvl6pPr>
            <a:lvl7pPr marL="4114697" indent="0">
              <a:buNone/>
              <a:defRPr sz="2400" b="1"/>
            </a:lvl7pPr>
            <a:lvl8pPr marL="4800480" indent="0">
              <a:buNone/>
              <a:defRPr sz="2400" b="1"/>
            </a:lvl8pPr>
            <a:lvl9pPr marL="5486263" indent="0">
              <a:buNone/>
              <a:defRPr sz="24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D58330B-7F2F-4A4F-8F62-65B37142956F}"/>
              </a:ext>
            </a:extLst>
          </p:cNvPr>
          <p:cNvSpPr>
            <a:spLocks noGrp="1"/>
          </p:cNvSpPr>
          <p:nvPr>
            <p:ph sz="half" idx="2"/>
          </p:nvPr>
        </p:nvSpPr>
        <p:spPr>
          <a:xfrm>
            <a:off x="1259684" y="3757613"/>
            <a:ext cx="7736681" cy="55268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203455D-9B2C-4FA3-BF4F-9DF95875C5C0}"/>
              </a:ext>
            </a:extLst>
          </p:cNvPr>
          <p:cNvSpPr>
            <a:spLocks noGrp="1"/>
          </p:cNvSpPr>
          <p:nvPr>
            <p:ph type="body" sz="quarter" idx="3"/>
          </p:nvPr>
        </p:nvSpPr>
        <p:spPr>
          <a:xfrm>
            <a:off x="9258301" y="2521745"/>
            <a:ext cx="7774783" cy="1235868"/>
          </a:xfrm>
        </p:spPr>
        <p:txBody>
          <a:bodyPr anchor="b"/>
          <a:lstStyle>
            <a:lvl1pPr marL="0" indent="0">
              <a:buNone/>
              <a:defRPr sz="3600" b="1"/>
            </a:lvl1pPr>
            <a:lvl2pPr marL="685783" indent="0">
              <a:buNone/>
              <a:defRPr sz="3000" b="1"/>
            </a:lvl2pPr>
            <a:lvl3pPr marL="1371566" indent="0">
              <a:buNone/>
              <a:defRPr sz="2700" b="1"/>
            </a:lvl3pPr>
            <a:lvl4pPr marL="2057349" indent="0">
              <a:buNone/>
              <a:defRPr sz="2400" b="1"/>
            </a:lvl4pPr>
            <a:lvl5pPr marL="2743131" indent="0">
              <a:buNone/>
              <a:defRPr sz="2400" b="1"/>
            </a:lvl5pPr>
            <a:lvl6pPr marL="3428914" indent="0">
              <a:buNone/>
              <a:defRPr sz="2400" b="1"/>
            </a:lvl6pPr>
            <a:lvl7pPr marL="4114697" indent="0">
              <a:buNone/>
              <a:defRPr sz="2400" b="1"/>
            </a:lvl7pPr>
            <a:lvl8pPr marL="4800480" indent="0">
              <a:buNone/>
              <a:defRPr sz="2400" b="1"/>
            </a:lvl8pPr>
            <a:lvl9pPr marL="5486263" indent="0">
              <a:buNone/>
              <a:defRPr sz="24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B78B1DE-FA68-462A-AE2B-726D28F651A6}"/>
              </a:ext>
            </a:extLst>
          </p:cNvPr>
          <p:cNvSpPr>
            <a:spLocks noGrp="1"/>
          </p:cNvSpPr>
          <p:nvPr>
            <p:ph sz="quarter" idx="4"/>
          </p:nvPr>
        </p:nvSpPr>
        <p:spPr>
          <a:xfrm>
            <a:off x="9258301" y="3757613"/>
            <a:ext cx="7774783" cy="552688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492D1FE-90BE-47EE-8808-8E20517F9897}"/>
              </a:ext>
            </a:extLst>
          </p:cNvPr>
          <p:cNvSpPr>
            <a:spLocks noGrp="1"/>
          </p:cNvSpPr>
          <p:nvPr>
            <p:ph type="dt" sz="half" idx="10"/>
          </p:nvPr>
        </p:nvSpPr>
        <p:spPr/>
        <p:txBody>
          <a:bodyPr/>
          <a:lstStyle/>
          <a:p>
            <a:fld id="{1D8BD707-D9CF-40AE-B4C6-C98DA3205C09}" type="datetimeFigureOut">
              <a:rPr lang="en-US" smtClean="0"/>
              <a:pPr/>
              <a:t>5/28/2025</a:t>
            </a:fld>
            <a:endParaRPr lang="en-US"/>
          </a:p>
        </p:txBody>
      </p:sp>
      <p:sp>
        <p:nvSpPr>
          <p:cNvPr id="8" name="Espace réservé du pied de page 7">
            <a:extLst>
              <a:ext uri="{FF2B5EF4-FFF2-40B4-BE49-F238E27FC236}">
                <a16:creationId xmlns:a16="http://schemas.microsoft.com/office/drawing/2014/main" id="{6A6F6E4E-5E63-4C8D-BE34-61BA0A585450}"/>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33759B6F-19BA-4DA9-8A76-E3F179878256}"/>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969988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621678-DB18-4728-9C1B-99AC312B43C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5CDAF2D-404D-47B3-BFBE-C0F105FD7BD2}"/>
              </a:ext>
            </a:extLst>
          </p:cNvPr>
          <p:cNvSpPr>
            <a:spLocks noGrp="1"/>
          </p:cNvSpPr>
          <p:nvPr>
            <p:ph type="dt" sz="half" idx="10"/>
          </p:nvPr>
        </p:nvSpPr>
        <p:spPr/>
        <p:txBody>
          <a:bodyPr/>
          <a:lstStyle/>
          <a:p>
            <a:fld id="{1D8BD707-D9CF-40AE-B4C6-C98DA3205C09}" type="datetimeFigureOut">
              <a:rPr lang="en-US" smtClean="0"/>
              <a:pPr/>
              <a:t>5/28/2025</a:t>
            </a:fld>
            <a:endParaRPr lang="en-US"/>
          </a:p>
        </p:txBody>
      </p:sp>
      <p:sp>
        <p:nvSpPr>
          <p:cNvPr id="4" name="Espace réservé du pied de page 3">
            <a:extLst>
              <a:ext uri="{FF2B5EF4-FFF2-40B4-BE49-F238E27FC236}">
                <a16:creationId xmlns:a16="http://schemas.microsoft.com/office/drawing/2014/main" id="{573F9A0B-4D2D-4F04-8E04-9A330E5763CC}"/>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5858C95A-2026-4BED-A2EB-45E0DE60AC95}"/>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968725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EA1ACDE-E914-4026-A5BA-67AF2A16AF8C}"/>
              </a:ext>
            </a:extLst>
          </p:cNvPr>
          <p:cNvSpPr>
            <a:spLocks noGrp="1"/>
          </p:cNvSpPr>
          <p:nvPr>
            <p:ph type="dt" sz="half" idx="10"/>
          </p:nvPr>
        </p:nvSpPr>
        <p:spPr/>
        <p:txBody>
          <a:bodyPr/>
          <a:lstStyle/>
          <a:p>
            <a:fld id="{1D8BD707-D9CF-40AE-B4C6-C98DA3205C09}" type="datetimeFigureOut">
              <a:rPr lang="en-US" smtClean="0"/>
              <a:pPr/>
              <a:t>5/28/2025</a:t>
            </a:fld>
            <a:endParaRPr lang="en-US"/>
          </a:p>
        </p:txBody>
      </p:sp>
      <p:sp>
        <p:nvSpPr>
          <p:cNvPr id="3" name="Espace réservé du pied de page 2">
            <a:extLst>
              <a:ext uri="{FF2B5EF4-FFF2-40B4-BE49-F238E27FC236}">
                <a16:creationId xmlns:a16="http://schemas.microsoft.com/office/drawing/2014/main" id="{13231BB0-5F8B-449C-A60D-3792C76950AE}"/>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AD9ADF7E-BAC5-4488-AE7E-C63D000EC35E}"/>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49735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4A4EB7-2924-4C94-BDD4-AC00D600CB36}"/>
              </a:ext>
            </a:extLst>
          </p:cNvPr>
          <p:cNvSpPr>
            <a:spLocks noGrp="1"/>
          </p:cNvSpPr>
          <p:nvPr>
            <p:ph type="title"/>
          </p:nvPr>
        </p:nvSpPr>
        <p:spPr>
          <a:xfrm>
            <a:off x="1259683" y="685800"/>
            <a:ext cx="5898356" cy="2400300"/>
          </a:xfrm>
        </p:spPr>
        <p:txBody>
          <a:bodyPr anchor="b"/>
          <a:lstStyle>
            <a:lvl1pPr>
              <a:defRPr sz="4800"/>
            </a:lvl1pPr>
          </a:lstStyle>
          <a:p>
            <a:r>
              <a:rPr lang="fr-FR"/>
              <a:t>Modifiez le style du titre</a:t>
            </a:r>
          </a:p>
        </p:txBody>
      </p:sp>
      <p:sp>
        <p:nvSpPr>
          <p:cNvPr id="3" name="Espace réservé du contenu 2">
            <a:extLst>
              <a:ext uri="{FF2B5EF4-FFF2-40B4-BE49-F238E27FC236}">
                <a16:creationId xmlns:a16="http://schemas.microsoft.com/office/drawing/2014/main" id="{B195DBB8-E4E2-4978-92B1-83C383B71BB5}"/>
              </a:ext>
            </a:extLst>
          </p:cNvPr>
          <p:cNvSpPr>
            <a:spLocks noGrp="1"/>
          </p:cNvSpPr>
          <p:nvPr>
            <p:ph idx="1"/>
          </p:nvPr>
        </p:nvSpPr>
        <p:spPr>
          <a:xfrm>
            <a:off x="7774783"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E7C4C5F-DB7D-400C-95DD-0265039CF70C}"/>
              </a:ext>
            </a:extLst>
          </p:cNvPr>
          <p:cNvSpPr>
            <a:spLocks noGrp="1"/>
          </p:cNvSpPr>
          <p:nvPr>
            <p:ph type="body" sz="half" idx="2"/>
          </p:nvPr>
        </p:nvSpPr>
        <p:spPr>
          <a:xfrm>
            <a:off x="1259683" y="3086100"/>
            <a:ext cx="5898356" cy="5717382"/>
          </a:xfrm>
        </p:spPr>
        <p:txBody>
          <a:bodyPr/>
          <a:lstStyle>
            <a:lvl1pPr marL="0" indent="0">
              <a:buNone/>
              <a:defRPr sz="2400"/>
            </a:lvl1pPr>
            <a:lvl2pPr marL="685783" indent="0">
              <a:buNone/>
              <a:defRPr sz="2100"/>
            </a:lvl2pPr>
            <a:lvl3pPr marL="1371566" indent="0">
              <a:buNone/>
              <a:defRPr sz="1800"/>
            </a:lvl3pPr>
            <a:lvl4pPr marL="2057349" indent="0">
              <a:buNone/>
              <a:defRPr sz="1500"/>
            </a:lvl4pPr>
            <a:lvl5pPr marL="2743131" indent="0">
              <a:buNone/>
              <a:defRPr sz="1500"/>
            </a:lvl5pPr>
            <a:lvl6pPr marL="3428914" indent="0">
              <a:buNone/>
              <a:defRPr sz="1500"/>
            </a:lvl6pPr>
            <a:lvl7pPr marL="4114697" indent="0">
              <a:buNone/>
              <a:defRPr sz="1500"/>
            </a:lvl7pPr>
            <a:lvl8pPr marL="4800480" indent="0">
              <a:buNone/>
              <a:defRPr sz="1500"/>
            </a:lvl8pPr>
            <a:lvl9pPr marL="5486263" indent="0">
              <a:buNone/>
              <a:defRPr sz="15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CC4BE9E-BA3E-4764-96B7-B01B4C466300}"/>
              </a:ext>
            </a:extLst>
          </p:cNvPr>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Espace réservé du pied de page 5">
            <a:extLst>
              <a:ext uri="{FF2B5EF4-FFF2-40B4-BE49-F238E27FC236}">
                <a16:creationId xmlns:a16="http://schemas.microsoft.com/office/drawing/2014/main" id="{4B300457-EDB9-4623-91B9-9A13DA9A4D61}"/>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0B627AF-A931-4A56-A566-A956B0AF4034}"/>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71541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FF038F-C27E-48C5-8A83-16FDA72D4A95}"/>
              </a:ext>
            </a:extLst>
          </p:cNvPr>
          <p:cNvSpPr>
            <a:spLocks noGrp="1"/>
          </p:cNvSpPr>
          <p:nvPr>
            <p:ph type="title"/>
          </p:nvPr>
        </p:nvSpPr>
        <p:spPr>
          <a:xfrm>
            <a:off x="1259683" y="685800"/>
            <a:ext cx="5898356" cy="2400300"/>
          </a:xfrm>
        </p:spPr>
        <p:txBody>
          <a:bodyPr anchor="b"/>
          <a:lstStyle>
            <a:lvl1pPr>
              <a:defRPr sz="4800"/>
            </a:lvl1pPr>
          </a:lstStyle>
          <a:p>
            <a:r>
              <a:rPr lang="fr-FR"/>
              <a:t>Modifiez le style du titre</a:t>
            </a:r>
          </a:p>
        </p:txBody>
      </p:sp>
      <p:sp>
        <p:nvSpPr>
          <p:cNvPr id="3" name="Espace réservé pour une image  2">
            <a:extLst>
              <a:ext uri="{FF2B5EF4-FFF2-40B4-BE49-F238E27FC236}">
                <a16:creationId xmlns:a16="http://schemas.microsoft.com/office/drawing/2014/main" id="{F1E3C842-CABB-471D-A4A5-CA76F9A97108}"/>
              </a:ext>
            </a:extLst>
          </p:cNvPr>
          <p:cNvSpPr>
            <a:spLocks noGrp="1"/>
          </p:cNvSpPr>
          <p:nvPr>
            <p:ph type="pic" idx="1"/>
          </p:nvPr>
        </p:nvSpPr>
        <p:spPr>
          <a:xfrm>
            <a:off x="7774783" y="1481138"/>
            <a:ext cx="9258300" cy="7310438"/>
          </a:xfrm>
        </p:spPr>
        <p:txBody>
          <a:bodyPr/>
          <a:lstStyle>
            <a:lvl1pPr marL="0" indent="0">
              <a:buNone/>
              <a:defRPr sz="4800"/>
            </a:lvl1pPr>
            <a:lvl2pPr marL="685783" indent="0">
              <a:buNone/>
              <a:defRPr sz="4200"/>
            </a:lvl2pPr>
            <a:lvl3pPr marL="1371566" indent="0">
              <a:buNone/>
              <a:defRPr sz="3600"/>
            </a:lvl3pPr>
            <a:lvl4pPr marL="2057349" indent="0">
              <a:buNone/>
              <a:defRPr sz="3000"/>
            </a:lvl4pPr>
            <a:lvl5pPr marL="2743131" indent="0">
              <a:buNone/>
              <a:defRPr sz="3000"/>
            </a:lvl5pPr>
            <a:lvl6pPr marL="3428914" indent="0">
              <a:buNone/>
              <a:defRPr sz="3000"/>
            </a:lvl6pPr>
            <a:lvl7pPr marL="4114697" indent="0">
              <a:buNone/>
              <a:defRPr sz="3000"/>
            </a:lvl7pPr>
            <a:lvl8pPr marL="4800480" indent="0">
              <a:buNone/>
              <a:defRPr sz="3000"/>
            </a:lvl8pPr>
            <a:lvl9pPr marL="5486263" indent="0">
              <a:buNone/>
              <a:defRPr sz="3000"/>
            </a:lvl9pPr>
          </a:lstStyle>
          <a:p>
            <a:endParaRPr lang="fr-FR"/>
          </a:p>
        </p:txBody>
      </p:sp>
      <p:sp>
        <p:nvSpPr>
          <p:cNvPr id="4" name="Espace réservé du texte 3">
            <a:extLst>
              <a:ext uri="{FF2B5EF4-FFF2-40B4-BE49-F238E27FC236}">
                <a16:creationId xmlns:a16="http://schemas.microsoft.com/office/drawing/2014/main" id="{7B02DC58-FCDE-40E7-88B7-2182E4E2EEF8}"/>
              </a:ext>
            </a:extLst>
          </p:cNvPr>
          <p:cNvSpPr>
            <a:spLocks noGrp="1"/>
          </p:cNvSpPr>
          <p:nvPr>
            <p:ph type="body" sz="half" idx="2"/>
          </p:nvPr>
        </p:nvSpPr>
        <p:spPr>
          <a:xfrm>
            <a:off x="1259683" y="3086100"/>
            <a:ext cx="5898356" cy="5717382"/>
          </a:xfrm>
        </p:spPr>
        <p:txBody>
          <a:bodyPr/>
          <a:lstStyle>
            <a:lvl1pPr marL="0" indent="0">
              <a:buNone/>
              <a:defRPr sz="2400"/>
            </a:lvl1pPr>
            <a:lvl2pPr marL="685783" indent="0">
              <a:buNone/>
              <a:defRPr sz="2100"/>
            </a:lvl2pPr>
            <a:lvl3pPr marL="1371566" indent="0">
              <a:buNone/>
              <a:defRPr sz="1800"/>
            </a:lvl3pPr>
            <a:lvl4pPr marL="2057349" indent="0">
              <a:buNone/>
              <a:defRPr sz="1500"/>
            </a:lvl4pPr>
            <a:lvl5pPr marL="2743131" indent="0">
              <a:buNone/>
              <a:defRPr sz="1500"/>
            </a:lvl5pPr>
            <a:lvl6pPr marL="3428914" indent="0">
              <a:buNone/>
              <a:defRPr sz="1500"/>
            </a:lvl6pPr>
            <a:lvl7pPr marL="4114697" indent="0">
              <a:buNone/>
              <a:defRPr sz="1500"/>
            </a:lvl7pPr>
            <a:lvl8pPr marL="4800480" indent="0">
              <a:buNone/>
              <a:defRPr sz="1500"/>
            </a:lvl8pPr>
            <a:lvl9pPr marL="5486263" indent="0">
              <a:buNone/>
              <a:defRPr sz="15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86E590F-55C2-41F8-A209-D9876C7AE734}"/>
              </a:ext>
            </a:extLst>
          </p:cNvPr>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Espace réservé du pied de page 5">
            <a:extLst>
              <a:ext uri="{FF2B5EF4-FFF2-40B4-BE49-F238E27FC236}">
                <a16:creationId xmlns:a16="http://schemas.microsoft.com/office/drawing/2014/main" id="{34A3D1F4-CF0D-4CB6-830E-DC05DBDF3968}"/>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A7B0B13-40B4-4158-921C-F63C33A0A7D2}"/>
              </a:ext>
            </a:extLst>
          </p:cNvPr>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754991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C618FDD-2731-4FB3-AF1C-238336C7B482}"/>
              </a:ext>
            </a:extLst>
          </p:cNvPr>
          <p:cNvSpPr>
            <a:spLocks noGrp="1"/>
          </p:cNvSpPr>
          <p:nvPr>
            <p:ph type="title"/>
          </p:nvPr>
        </p:nvSpPr>
        <p:spPr>
          <a:xfrm>
            <a:off x="1257300" y="547690"/>
            <a:ext cx="15773400" cy="1988345"/>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8E1C5803-3C83-4997-A3F5-F599A88BF9E1}"/>
              </a:ext>
            </a:extLst>
          </p:cNvPr>
          <p:cNvSpPr>
            <a:spLocks noGrp="1"/>
          </p:cNvSpPr>
          <p:nvPr>
            <p:ph type="body" idx="1"/>
          </p:nvPr>
        </p:nvSpPr>
        <p:spPr>
          <a:xfrm>
            <a:off x="1257300" y="2738440"/>
            <a:ext cx="15773400" cy="6527007"/>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F8C33D-80C3-43E9-A4C9-CE47B3B1258D}"/>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5/28/2025</a:t>
            </a:fld>
            <a:endParaRPr lang="en-US"/>
          </a:p>
        </p:txBody>
      </p:sp>
      <p:sp>
        <p:nvSpPr>
          <p:cNvPr id="5" name="Espace réservé du pied de page 4">
            <a:extLst>
              <a:ext uri="{FF2B5EF4-FFF2-40B4-BE49-F238E27FC236}">
                <a16:creationId xmlns:a16="http://schemas.microsoft.com/office/drawing/2014/main" id="{BE52E7E8-6B7D-48FD-91AE-F74724A8B316}"/>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9AEC731D-A693-4990-BD9A-9EE5143C6967}"/>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‹N°›</a:t>
            </a:fld>
            <a:endParaRPr lang="en-US"/>
          </a:p>
        </p:txBody>
      </p:sp>
    </p:spTree>
    <p:extLst>
      <p:ext uri="{BB962C8B-B14F-4D97-AF65-F5344CB8AC3E}">
        <p14:creationId xmlns:p14="http://schemas.microsoft.com/office/powerpoint/2010/main" val="134811440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1371566"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891" indent="-342891" algn="l" defTabSz="1371566"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674" indent="-342891" algn="l" defTabSz="1371566" rtl="0" eaLnBrk="1" latinLnBrk="0" hangingPunct="1">
        <a:lnSpc>
          <a:spcPct val="90000"/>
        </a:lnSpc>
        <a:spcBef>
          <a:spcPts val="751"/>
        </a:spcBef>
        <a:buFont typeface="Arial" panose="020B0604020202020204" pitchFamily="34" charset="0"/>
        <a:buChar char="•"/>
        <a:defRPr sz="3600" kern="1200">
          <a:solidFill>
            <a:schemeClr val="tx1"/>
          </a:solidFill>
          <a:latin typeface="+mn-lt"/>
          <a:ea typeface="+mn-ea"/>
          <a:cs typeface="+mn-cs"/>
        </a:defRPr>
      </a:lvl2pPr>
      <a:lvl3pPr marL="1714457" indent="-342891" algn="l" defTabSz="1371566" rtl="0" eaLnBrk="1" latinLnBrk="0" hangingPunct="1">
        <a:lnSpc>
          <a:spcPct val="90000"/>
        </a:lnSpc>
        <a:spcBef>
          <a:spcPts val="751"/>
        </a:spcBef>
        <a:buFont typeface="Arial" panose="020B0604020202020204" pitchFamily="34" charset="0"/>
        <a:buChar char="•"/>
        <a:defRPr sz="3000" kern="1200">
          <a:solidFill>
            <a:schemeClr val="tx1"/>
          </a:solidFill>
          <a:latin typeface="+mn-lt"/>
          <a:ea typeface="+mn-ea"/>
          <a:cs typeface="+mn-cs"/>
        </a:defRPr>
      </a:lvl3pPr>
      <a:lvl4pPr marL="2400240"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4pPr>
      <a:lvl5pPr marL="3086023"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5pPr>
      <a:lvl6pPr marL="3771806"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6pPr>
      <a:lvl7pPr marL="4457589"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7pPr>
      <a:lvl8pPr marL="5143371"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8pPr>
      <a:lvl9pPr marL="5829154" indent="-342891" algn="l" defTabSz="1371566" rtl="0" eaLnBrk="1" latinLnBrk="0" hangingPunct="1">
        <a:lnSpc>
          <a:spcPct val="90000"/>
        </a:lnSpc>
        <a:spcBef>
          <a:spcPts val="751"/>
        </a:spcBef>
        <a:buFont typeface="Arial" panose="020B0604020202020204" pitchFamily="34" charset="0"/>
        <a:buChar char="•"/>
        <a:defRPr sz="2700" kern="1200">
          <a:solidFill>
            <a:schemeClr val="tx1"/>
          </a:solidFill>
          <a:latin typeface="+mn-lt"/>
          <a:ea typeface="+mn-ea"/>
          <a:cs typeface="+mn-cs"/>
        </a:defRPr>
      </a:lvl9pPr>
    </p:bodyStyle>
    <p:otherStyle>
      <a:defPPr>
        <a:defRPr lang="fr-FR"/>
      </a:defPPr>
      <a:lvl1pPr marL="0" algn="l" defTabSz="1371566" rtl="0" eaLnBrk="1" latinLnBrk="0" hangingPunct="1">
        <a:defRPr sz="2700" kern="1200">
          <a:solidFill>
            <a:schemeClr val="tx1"/>
          </a:solidFill>
          <a:latin typeface="+mn-lt"/>
          <a:ea typeface="+mn-ea"/>
          <a:cs typeface="+mn-cs"/>
        </a:defRPr>
      </a:lvl1pPr>
      <a:lvl2pPr marL="685783" algn="l" defTabSz="1371566" rtl="0" eaLnBrk="1" latinLnBrk="0" hangingPunct="1">
        <a:defRPr sz="2700" kern="1200">
          <a:solidFill>
            <a:schemeClr val="tx1"/>
          </a:solidFill>
          <a:latin typeface="+mn-lt"/>
          <a:ea typeface="+mn-ea"/>
          <a:cs typeface="+mn-cs"/>
        </a:defRPr>
      </a:lvl2pPr>
      <a:lvl3pPr marL="1371566" algn="l" defTabSz="1371566" rtl="0" eaLnBrk="1" latinLnBrk="0" hangingPunct="1">
        <a:defRPr sz="2700" kern="1200">
          <a:solidFill>
            <a:schemeClr val="tx1"/>
          </a:solidFill>
          <a:latin typeface="+mn-lt"/>
          <a:ea typeface="+mn-ea"/>
          <a:cs typeface="+mn-cs"/>
        </a:defRPr>
      </a:lvl3pPr>
      <a:lvl4pPr marL="2057349" algn="l" defTabSz="1371566" rtl="0" eaLnBrk="1" latinLnBrk="0" hangingPunct="1">
        <a:defRPr sz="2700" kern="1200">
          <a:solidFill>
            <a:schemeClr val="tx1"/>
          </a:solidFill>
          <a:latin typeface="+mn-lt"/>
          <a:ea typeface="+mn-ea"/>
          <a:cs typeface="+mn-cs"/>
        </a:defRPr>
      </a:lvl4pPr>
      <a:lvl5pPr marL="2743131" algn="l" defTabSz="1371566" rtl="0" eaLnBrk="1" latinLnBrk="0" hangingPunct="1">
        <a:defRPr sz="2700" kern="1200">
          <a:solidFill>
            <a:schemeClr val="tx1"/>
          </a:solidFill>
          <a:latin typeface="+mn-lt"/>
          <a:ea typeface="+mn-ea"/>
          <a:cs typeface="+mn-cs"/>
        </a:defRPr>
      </a:lvl5pPr>
      <a:lvl6pPr marL="3428914" algn="l" defTabSz="1371566" rtl="0" eaLnBrk="1" latinLnBrk="0" hangingPunct="1">
        <a:defRPr sz="2700" kern="1200">
          <a:solidFill>
            <a:schemeClr val="tx1"/>
          </a:solidFill>
          <a:latin typeface="+mn-lt"/>
          <a:ea typeface="+mn-ea"/>
          <a:cs typeface="+mn-cs"/>
        </a:defRPr>
      </a:lvl6pPr>
      <a:lvl7pPr marL="4114697" algn="l" defTabSz="1371566" rtl="0" eaLnBrk="1" latinLnBrk="0" hangingPunct="1">
        <a:defRPr sz="2700" kern="1200">
          <a:solidFill>
            <a:schemeClr val="tx1"/>
          </a:solidFill>
          <a:latin typeface="+mn-lt"/>
          <a:ea typeface="+mn-ea"/>
          <a:cs typeface="+mn-cs"/>
        </a:defRPr>
      </a:lvl7pPr>
      <a:lvl8pPr marL="4800480" algn="l" defTabSz="1371566" rtl="0" eaLnBrk="1" latinLnBrk="0" hangingPunct="1">
        <a:defRPr sz="2700" kern="1200">
          <a:solidFill>
            <a:schemeClr val="tx1"/>
          </a:solidFill>
          <a:latin typeface="+mn-lt"/>
          <a:ea typeface="+mn-ea"/>
          <a:cs typeface="+mn-cs"/>
        </a:defRPr>
      </a:lvl8pPr>
      <a:lvl9pPr marL="5486263" algn="l" defTabSz="1371566"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1524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7189247" y="758411"/>
            <a:ext cx="3909508" cy="1115852"/>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9" name="Titre 8">
            <a:extLst>
              <a:ext uri="{FF2B5EF4-FFF2-40B4-BE49-F238E27FC236}">
                <a16:creationId xmlns:a16="http://schemas.microsoft.com/office/drawing/2014/main" id="{82D6F53D-4B4A-8BD0-FE3A-BABCDBBC185B}"/>
              </a:ext>
            </a:extLst>
          </p:cNvPr>
          <p:cNvSpPr>
            <a:spLocks noGrp="1"/>
          </p:cNvSpPr>
          <p:nvPr>
            <p:ph type="title"/>
          </p:nvPr>
        </p:nvSpPr>
        <p:spPr>
          <a:xfrm>
            <a:off x="443865" y="3867376"/>
            <a:ext cx="17116425" cy="2086725"/>
          </a:xfrm>
          <a:prstGeom prst="rect">
            <a:avLst/>
          </a:prstGeom>
        </p:spPr>
        <p:txBody>
          <a:bodyPr wrap="square">
            <a:spAutoFit/>
          </a:bodyPr>
          <a:lstStyle/>
          <a:p>
            <a:pPr algn="ctr"/>
            <a:r>
              <a:rPr lang="fr-FR" sz="7200" b="1" dirty="0">
                <a:latin typeface="Times New Roman" panose="02020603050405020304" pitchFamily="18" charset="0"/>
                <a:cs typeface="Times New Roman" panose="02020603050405020304" pitchFamily="18" charset="0"/>
              </a:rPr>
              <a:t>SYSTÈME DE GESTION DES PATIENTS</a:t>
            </a:r>
          </a:p>
        </p:txBody>
      </p:sp>
      <p:sp>
        <p:nvSpPr>
          <p:cNvPr id="7" name="Espace réservé du contenu 6">
            <a:extLst>
              <a:ext uri="{FF2B5EF4-FFF2-40B4-BE49-F238E27FC236}">
                <a16:creationId xmlns:a16="http://schemas.microsoft.com/office/drawing/2014/main" id="{37B2D851-FDFF-6928-A37F-1B7A3EC2F314}"/>
              </a:ext>
            </a:extLst>
          </p:cNvPr>
          <p:cNvSpPr>
            <a:spLocks noGrp="1"/>
          </p:cNvSpPr>
          <p:nvPr>
            <p:ph idx="1"/>
          </p:nvPr>
        </p:nvSpPr>
        <p:spPr>
          <a:xfrm>
            <a:off x="585787" y="6175701"/>
            <a:ext cx="17116425" cy="1905000"/>
          </a:xfrm>
        </p:spPr>
        <p:txBody>
          <a:bodyPr>
            <a:normAutofit/>
          </a:bodyPr>
          <a:lstStyle/>
          <a:p>
            <a:pPr marL="0" indent="0" algn="ctr">
              <a:buNone/>
            </a:pPr>
            <a:r>
              <a:rPr lang="fr-FR" sz="3600" dirty="0">
                <a:latin typeface="Times New Roman" panose="02020603050405020304" pitchFamily="18" charset="0"/>
                <a:cs typeface="Times New Roman" panose="02020603050405020304" pitchFamily="18" charset="0"/>
              </a:rPr>
              <a:t>« Une prise en charge moderne pour un suivi sans faille ».</a:t>
            </a:r>
            <a:endParaRPr lang="fr-FR" sz="3600"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4648200" y="1284419"/>
            <a:ext cx="3909508" cy="1115852"/>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96DCBDA4-9A60-E0B6-4BAE-872524865A91}"/>
              </a:ext>
            </a:extLst>
          </p:cNvPr>
          <p:cNvSpPr>
            <a:spLocks noGrp="1"/>
          </p:cNvSpPr>
          <p:nvPr>
            <p:ph type="title"/>
          </p:nvPr>
        </p:nvSpPr>
        <p:spPr>
          <a:xfrm>
            <a:off x="5374006" y="1049875"/>
            <a:ext cx="7050629" cy="1115852"/>
          </a:xfrm>
        </p:spPr>
        <p:txBody>
          <a:bodyPr>
            <a:normAutofit/>
          </a:bodyPr>
          <a:lstStyle/>
          <a:p>
            <a:r>
              <a:rPr lang="fr-FR" sz="4400" b="1" u="sng" dirty="0">
                <a:latin typeface="Times New Roman" panose="02020603050405020304" pitchFamily="18" charset="0"/>
                <a:cs typeface="Times New Roman" panose="02020603050405020304" pitchFamily="18" charset="0"/>
              </a:rPr>
              <a:t>INTRODUCTION</a:t>
            </a:r>
          </a:p>
        </p:txBody>
      </p:sp>
      <p:sp>
        <p:nvSpPr>
          <p:cNvPr id="7" name="Espace réservé du contenu 6">
            <a:extLst>
              <a:ext uri="{FF2B5EF4-FFF2-40B4-BE49-F238E27FC236}">
                <a16:creationId xmlns:a16="http://schemas.microsoft.com/office/drawing/2014/main" id="{CC83D349-B214-2882-3D7D-FC24F261287B}"/>
              </a:ext>
            </a:extLst>
          </p:cNvPr>
          <p:cNvSpPr>
            <a:spLocks noGrp="1"/>
          </p:cNvSpPr>
          <p:nvPr>
            <p:ph idx="1"/>
          </p:nvPr>
        </p:nvSpPr>
        <p:spPr>
          <a:xfrm>
            <a:off x="990600" y="2018925"/>
            <a:ext cx="16764000" cy="7798987"/>
          </a:xfrm>
        </p:spPr>
        <p:txBody>
          <a:bodyPr>
            <a:normAutofit/>
          </a:bodyPr>
          <a:lstStyle/>
          <a:p>
            <a:pPr marL="0" indent="0">
              <a:buNone/>
            </a:pPr>
            <a:endParaRPr lang="fr-FR" sz="3600" b="1" dirty="0">
              <a:latin typeface="Times New Roman" panose="02020603050405020304" pitchFamily="18" charset="0"/>
              <a:cs typeface="Times New Roman" panose="02020603050405020304" pitchFamily="18" charset="0"/>
            </a:endParaRPr>
          </a:p>
          <a:p>
            <a:pPr marL="0" indent="0">
              <a:lnSpc>
                <a:spcPct val="107000"/>
              </a:lnSpc>
              <a:spcAft>
                <a:spcPts val="800"/>
              </a:spcAft>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Le suivi des patients dans un établissement médical est crucial pour une prise en charge efficace. Un système informatisé permet de centraliser les informations et d'améliorer la communication entre les acteurs médicaux.</a:t>
            </a:r>
            <a:endParaRPr lang="fr-FR" sz="36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2" y="2"/>
            <a:ext cx="18287999" cy="10144023"/>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flipV="1">
            <a:off x="5429250" y="142977"/>
            <a:ext cx="7829551" cy="914299"/>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txBody>
            <a:bodyPr/>
            <a:lstStyle/>
            <a:p>
              <a:endParaRPr lang="fr-FR" dirty="0"/>
            </a:p>
          </p:txBody>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914A5DC8-93F5-A905-78C9-13B9015672F9}"/>
              </a:ext>
            </a:extLst>
          </p:cNvPr>
          <p:cNvSpPr>
            <a:spLocks noGrp="1"/>
          </p:cNvSpPr>
          <p:nvPr>
            <p:ph type="title"/>
          </p:nvPr>
        </p:nvSpPr>
        <p:spPr>
          <a:xfrm>
            <a:off x="5229225" y="1152947"/>
            <a:ext cx="8229600" cy="1143000"/>
          </a:xfrm>
        </p:spPr>
        <p:txBody>
          <a:bodyPr>
            <a:normAutofit/>
          </a:bodyPr>
          <a:lstStyle/>
          <a:p>
            <a:r>
              <a:rPr lang="fr-FR" sz="4400" b="1" u="sng" dirty="0">
                <a:latin typeface="Times New Roman" panose="02020603050405020304" pitchFamily="18" charset="0"/>
                <a:cs typeface="Times New Roman" panose="02020603050405020304" pitchFamily="18" charset="0"/>
              </a:rPr>
              <a:t>OBJECTIFS DU SYSTÈME</a:t>
            </a:r>
            <a:endParaRPr lang="fr-FR" sz="4400" b="1" u="sng" dirty="0"/>
          </a:p>
        </p:txBody>
      </p:sp>
      <p:sp>
        <p:nvSpPr>
          <p:cNvPr id="7" name="Espace réservé du contenu 6">
            <a:extLst>
              <a:ext uri="{FF2B5EF4-FFF2-40B4-BE49-F238E27FC236}">
                <a16:creationId xmlns:a16="http://schemas.microsoft.com/office/drawing/2014/main" id="{467E6BE9-312E-4325-2AA5-3FF13A7E9667}"/>
              </a:ext>
            </a:extLst>
          </p:cNvPr>
          <p:cNvSpPr>
            <a:spLocks noGrp="1"/>
          </p:cNvSpPr>
          <p:nvPr>
            <p:ph idx="1"/>
          </p:nvPr>
        </p:nvSpPr>
        <p:spPr>
          <a:xfrm>
            <a:off x="1676400" y="2781302"/>
            <a:ext cx="14058901" cy="5644175"/>
          </a:xfrm>
        </p:spPr>
        <p:txBody>
          <a:bodyPr>
            <a:normAutofit/>
          </a:bodyPr>
          <a:lstStyle/>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Optimiser la gestion des patients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Meilleur suivi médical et historique précis </a:t>
            </a:r>
          </a:p>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 Faciliter la planification des rendez-vous et la gestion des consultations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Organisation efficace et notifications automatisées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7189247" y="1878809"/>
            <a:ext cx="3909508" cy="1115852"/>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BA7C4CCB-C7B9-32C1-AFBE-F37E67479D7B}"/>
              </a:ext>
            </a:extLst>
          </p:cNvPr>
          <p:cNvSpPr>
            <a:spLocks noGrp="1"/>
          </p:cNvSpPr>
          <p:nvPr>
            <p:ph type="title"/>
          </p:nvPr>
        </p:nvSpPr>
        <p:spPr>
          <a:xfrm>
            <a:off x="4876801" y="1093928"/>
            <a:ext cx="9067800" cy="1154112"/>
          </a:xfrm>
        </p:spPr>
        <p:txBody>
          <a:bodyPr>
            <a:normAutofit/>
          </a:bodyPr>
          <a:lstStyle/>
          <a:p>
            <a:r>
              <a:rPr lang="fr-FR" sz="4400" b="1" u="sng" dirty="0">
                <a:latin typeface="Times New Roman" panose="02020603050405020304" pitchFamily="18" charset="0"/>
                <a:cs typeface="Times New Roman" panose="02020603050405020304" pitchFamily="18" charset="0"/>
              </a:rPr>
              <a:t>FONCTIONNALITÉS CLÉS</a:t>
            </a:r>
            <a:endParaRPr lang="fr-FR" sz="4400" u="sng" dirty="0"/>
          </a:p>
        </p:txBody>
      </p:sp>
      <p:sp>
        <p:nvSpPr>
          <p:cNvPr id="7" name="Espace réservé du contenu 6">
            <a:extLst>
              <a:ext uri="{FF2B5EF4-FFF2-40B4-BE49-F238E27FC236}">
                <a16:creationId xmlns:a16="http://schemas.microsoft.com/office/drawing/2014/main" id="{63478D6E-11DB-34F2-8EA7-B9B51FE04EA4}"/>
              </a:ext>
            </a:extLst>
          </p:cNvPr>
          <p:cNvSpPr>
            <a:spLocks noGrp="1"/>
          </p:cNvSpPr>
          <p:nvPr>
            <p:ph idx="1"/>
          </p:nvPr>
        </p:nvSpPr>
        <p:spPr>
          <a:xfrm>
            <a:off x="1676400" y="2761932"/>
            <a:ext cx="15840075" cy="7258051"/>
          </a:xfrm>
        </p:spPr>
        <p:txBody>
          <a:bodyPr/>
          <a:lstStyle/>
          <a:p>
            <a:pPr marL="0" indent="0">
              <a:lnSpc>
                <a:spcPct val="100000"/>
              </a:lnSpc>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Gestion des dossiers patients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Enregistrement, consultation et mise à jour </a:t>
            </a:r>
          </a:p>
          <a:p>
            <a:pPr marL="0" indent="0">
              <a:lnSpc>
                <a:spcPct val="100000"/>
              </a:lnSpc>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Suivi des consultations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Historique médical et recommandations </a:t>
            </a:r>
          </a:p>
          <a:p>
            <a:pPr marL="0" indent="0">
              <a:lnSpc>
                <a:spcPct val="100000"/>
              </a:lnSpc>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Prescription et gestion des médicaments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Stockage des ordonnances </a:t>
            </a:r>
          </a:p>
          <a:p>
            <a:pPr marL="0" indent="0">
              <a:lnSpc>
                <a:spcPct val="100000"/>
              </a:lnSpc>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Planification des rendez-vous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Calendrier interactif et rappels</a:t>
            </a:r>
          </a:p>
          <a:p>
            <a:pPr marL="0" indent="0">
              <a:buNone/>
            </a:pPr>
            <a:endParaRPr lang="fr-F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sp>
      <p:sp>
        <p:nvSpPr>
          <p:cNvPr id="6" name="Titre 5">
            <a:extLst>
              <a:ext uri="{FF2B5EF4-FFF2-40B4-BE49-F238E27FC236}">
                <a16:creationId xmlns:a16="http://schemas.microsoft.com/office/drawing/2014/main" id="{DD8381FE-9C28-7CF0-1162-954438DF3CBD}"/>
              </a:ext>
            </a:extLst>
          </p:cNvPr>
          <p:cNvSpPr>
            <a:spLocks noGrp="1"/>
          </p:cNvSpPr>
          <p:nvPr>
            <p:ph type="title"/>
          </p:nvPr>
        </p:nvSpPr>
        <p:spPr>
          <a:xfrm>
            <a:off x="5257800" y="952500"/>
            <a:ext cx="8229600" cy="1143000"/>
          </a:xfrm>
        </p:spPr>
        <p:txBody>
          <a:bodyPr>
            <a:normAutofit/>
          </a:bodyPr>
          <a:lstStyle/>
          <a:p>
            <a:pPr algn="just"/>
            <a:r>
              <a:rPr lang="fr-FR" sz="4400" b="1" u="sng" dirty="0">
                <a:latin typeface="Times New Roman" panose="02020603050405020304" pitchFamily="18" charset="0"/>
                <a:cs typeface="Times New Roman" panose="02020603050405020304" pitchFamily="18" charset="0"/>
              </a:rPr>
              <a:t>DIAGRAMMES UML</a:t>
            </a:r>
            <a:endParaRPr lang="fr-FR" sz="4400" b="1" u="sng" dirty="0"/>
          </a:p>
        </p:txBody>
      </p:sp>
      <p:sp>
        <p:nvSpPr>
          <p:cNvPr id="7" name="Espace réservé du contenu 6">
            <a:extLst>
              <a:ext uri="{FF2B5EF4-FFF2-40B4-BE49-F238E27FC236}">
                <a16:creationId xmlns:a16="http://schemas.microsoft.com/office/drawing/2014/main" id="{EAF54CC9-F5C8-2E2A-920B-9DCE208A348B}"/>
              </a:ext>
            </a:extLst>
          </p:cNvPr>
          <p:cNvSpPr>
            <a:spLocks noGrp="1"/>
          </p:cNvSpPr>
          <p:nvPr>
            <p:ph idx="1"/>
          </p:nvPr>
        </p:nvSpPr>
        <p:spPr>
          <a:xfrm>
            <a:off x="1459232" y="2628901"/>
            <a:ext cx="14858997" cy="8343900"/>
          </a:xfrm>
        </p:spPr>
        <p:txBody>
          <a:bodyPr anchor="t">
            <a:noAutofit/>
          </a:bodyPr>
          <a:lstStyle/>
          <a:p>
            <a:pPr marL="0" indent="0">
              <a:lnSpc>
                <a:spcPct val="100000"/>
              </a:lnSpc>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Diagramme de cas d’utilisation</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Illustration des interactions entre les acteurs (médecins, patients, administrateurs)</a:t>
            </a:r>
          </a:p>
          <a:p>
            <a:pPr marL="0" indent="0">
              <a:lnSpc>
                <a:spcPct val="100000"/>
              </a:lnSpc>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Diagramme de classes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Organisation des entités clés (Patient, Médecin, Rendez-vous) </a:t>
            </a:r>
          </a:p>
          <a:p>
            <a:pPr marL="0" indent="0">
              <a:buNone/>
            </a:pPr>
            <a:endParaRPr lang="fr-F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7189247" y="758411"/>
            <a:ext cx="3909508" cy="1115852"/>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924DE4B7-B498-4474-449A-04467A7B7DC5}"/>
              </a:ext>
            </a:extLst>
          </p:cNvPr>
          <p:cNvSpPr>
            <a:spLocks noGrp="1"/>
          </p:cNvSpPr>
          <p:nvPr>
            <p:ph type="title"/>
          </p:nvPr>
        </p:nvSpPr>
        <p:spPr>
          <a:xfrm>
            <a:off x="5410200" y="1278593"/>
            <a:ext cx="8229600" cy="1143000"/>
          </a:xfrm>
        </p:spPr>
        <p:txBody>
          <a:bodyPr>
            <a:normAutofit fontScale="90000"/>
          </a:bodyPr>
          <a:lstStyle/>
          <a:p>
            <a:r>
              <a:rPr lang="fr-FR" sz="4900" b="1" u="sng" dirty="0">
                <a:latin typeface="Times New Roman" panose="02020603050405020304" pitchFamily="18" charset="0"/>
                <a:cs typeface="Times New Roman" panose="02020603050405020304" pitchFamily="18" charset="0"/>
              </a:rPr>
              <a:t>AVANTAGES DU SYSTÈME</a:t>
            </a:r>
            <a:br>
              <a:rPr lang="fr-FR" b="1" dirty="0">
                <a:latin typeface="Times New Roman" panose="02020603050405020304" pitchFamily="18" charset="0"/>
                <a:cs typeface="Times New Roman" panose="02020603050405020304" pitchFamily="18" charset="0"/>
              </a:rPr>
            </a:br>
            <a:endParaRPr lang="fr-FR" b="1" dirty="0">
              <a:latin typeface="Times New Roman" panose="02020603050405020304" pitchFamily="18" charset="0"/>
              <a:cs typeface="Times New Roman" panose="02020603050405020304" pitchFamily="18" charset="0"/>
            </a:endParaRPr>
          </a:p>
        </p:txBody>
      </p:sp>
      <p:sp>
        <p:nvSpPr>
          <p:cNvPr id="7" name="Espace réservé du contenu 6">
            <a:extLst>
              <a:ext uri="{FF2B5EF4-FFF2-40B4-BE49-F238E27FC236}">
                <a16:creationId xmlns:a16="http://schemas.microsoft.com/office/drawing/2014/main" id="{22030FE2-B786-B8AA-ECE5-3583A1FFE54A}"/>
              </a:ext>
            </a:extLst>
          </p:cNvPr>
          <p:cNvSpPr>
            <a:spLocks noGrp="1"/>
          </p:cNvSpPr>
          <p:nvPr>
            <p:ph idx="1"/>
          </p:nvPr>
        </p:nvSpPr>
        <p:spPr>
          <a:xfrm>
            <a:off x="1214438" y="2539106"/>
            <a:ext cx="15859124" cy="5982076"/>
          </a:xfrm>
        </p:spPr>
        <p:txBody>
          <a:bodyPr anchor="t">
            <a:normAutofit/>
          </a:bodyPr>
          <a:lstStyle/>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Gain de temps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Automatisation des tâches administratives </a:t>
            </a:r>
          </a:p>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Meilleure coordination</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Communication fluide entre les services </a:t>
            </a:r>
          </a:p>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Prise en charge optimisée</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Décisions médicales basées sur des données précises </a:t>
            </a:r>
          </a:p>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Sécurisation des données</a:t>
            </a:r>
            <a:r>
              <a:rPr lang="fr-FR" sz="3600" dirty="0">
                <a:latin typeface="Times New Roman" panose="02020603050405020304" pitchFamily="18" charset="0"/>
                <a:ea typeface="Times New Roman" panose="02020603050405020304" pitchFamily="18" charset="0"/>
                <a:cs typeface="Times New Roman" panose="02020603050405020304" pitchFamily="18" charset="0"/>
              </a:rPr>
              <a:t> : Protection des informations sensibles</a:t>
            </a:r>
          </a:p>
          <a:p>
            <a:pPr algn="ctr"/>
            <a:endParaRPr lang="fr-F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7189247" y="758411"/>
            <a:ext cx="3909508" cy="1115852"/>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924DE4B7-B498-4474-449A-04467A7B7DC5}"/>
              </a:ext>
            </a:extLst>
          </p:cNvPr>
          <p:cNvSpPr>
            <a:spLocks noGrp="1"/>
          </p:cNvSpPr>
          <p:nvPr>
            <p:ph type="title"/>
          </p:nvPr>
        </p:nvSpPr>
        <p:spPr>
          <a:xfrm>
            <a:off x="4724400" y="1030587"/>
            <a:ext cx="9906000" cy="1687352"/>
          </a:xfrm>
        </p:spPr>
        <p:txBody>
          <a:bodyPr>
            <a:normAutofit/>
          </a:bodyPr>
          <a:lstStyle/>
          <a:p>
            <a:r>
              <a:rPr lang="fr-FR" sz="4400" b="1" u="sng" dirty="0">
                <a:latin typeface="Times New Roman" panose="02020603050405020304" pitchFamily="18" charset="0"/>
                <a:cs typeface="Times New Roman" panose="02020603050405020304" pitchFamily="18" charset="0"/>
              </a:rPr>
              <a:t>PERSPECTIVES D’AMÉLIORATION</a:t>
            </a:r>
            <a:br>
              <a:rPr lang="fr-FR" b="1" dirty="0">
                <a:latin typeface="Times New Roman" panose="02020603050405020304" pitchFamily="18" charset="0"/>
                <a:cs typeface="Times New Roman" panose="02020603050405020304" pitchFamily="18" charset="0"/>
              </a:rPr>
            </a:br>
            <a:endParaRPr lang="fr-FR" b="1" dirty="0">
              <a:latin typeface="Times New Roman" panose="02020603050405020304" pitchFamily="18" charset="0"/>
              <a:cs typeface="Times New Roman" panose="02020603050405020304" pitchFamily="18" charset="0"/>
            </a:endParaRPr>
          </a:p>
        </p:txBody>
      </p:sp>
      <p:sp>
        <p:nvSpPr>
          <p:cNvPr id="7" name="Espace réservé du contenu 6">
            <a:extLst>
              <a:ext uri="{FF2B5EF4-FFF2-40B4-BE49-F238E27FC236}">
                <a16:creationId xmlns:a16="http://schemas.microsoft.com/office/drawing/2014/main" id="{22030FE2-B786-B8AA-ECE5-3583A1FFE54A}"/>
              </a:ext>
            </a:extLst>
          </p:cNvPr>
          <p:cNvSpPr>
            <a:spLocks noGrp="1"/>
          </p:cNvSpPr>
          <p:nvPr>
            <p:ph idx="1"/>
          </p:nvPr>
        </p:nvSpPr>
        <p:spPr>
          <a:xfrm>
            <a:off x="1214438" y="2539106"/>
            <a:ext cx="15859124" cy="5982076"/>
          </a:xfrm>
        </p:spPr>
        <p:txBody>
          <a:bodyPr anchor="t">
            <a:normAutofit/>
          </a:bodyPr>
          <a:lstStyle/>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Ce point explore les évolutions possibles du système, comme : </a:t>
            </a:r>
          </a:p>
          <a:p>
            <a:pPr marL="0" indent="0">
              <a:buNone/>
            </a:pP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👩‍💻L’intégration de l’intelligence artificielle </a:t>
            </a:r>
          </a:p>
          <a:p>
            <a:pPr marL="0" indent="0">
              <a:buNone/>
            </a:pP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🖥La télémédecine</a:t>
            </a:r>
          </a:p>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a:t>
            </a:r>
            <a:r>
              <a:rPr lang="fr-FR" sz="3600" b="1" dirty="0">
                <a:latin typeface="Times New Roman" panose="02020603050405020304" pitchFamily="18" charset="0"/>
                <a:ea typeface="Times New Roman" panose="02020603050405020304" pitchFamily="18" charset="0"/>
                <a:cs typeface="Times New Roman" panose="02020603050405020304" pitchFamily="18" charset="0"/>
              </a:rPr>
              <a:t>L’amélioration des protocoles de sécurité.</a:t>
            </a:r>
          </a:p>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	En intégrant ces innovations technologiques, le système de gestion des patients pourrait non seulement améliorer le suivi médical, mais aussi transformer la manière dont les soins sont administrés. Avec l’évolution constante du numérique, ces améliorations deviendront des piliers fondamentaux pour une prise en charge encore plus efficace.</a:t>
            </a:r>
          </a:p>
          <a:p>
            <a:pPr algn="ct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809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92929"/>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343" b="-14174"/>
            </a:stretch>
          </a:blipFill>
        </p:spPr>
        <p:txBody>
          <a:bodyPr/>
          <a:lstStyle/>
          <a:p>
            <a:endParaRPr lang="fr-FR" dirty="0"/>
          </a:p>
        </p:txBody>
      </p:sp>
      <p:grpSp>
        <p:nvGrpSpPr>
          <p:cNvPr id="3" name="Group 3"/>
          <p:cNvGrpSpPr/>
          <p:nvPr/>
        </p:nvGrpSpPr>
        <p:grpSpPr>
          <a:xfrm>
            <a:off x="3771900" y="485118"/>
            <a:ext cx="7858125" cy="1547125"/>
            <a:chOff x="0" y="0"/>
            <a:chExt cx="1029665" cy="293887"/>
          </a:xfrm>
        </p:grpSpPr>
        <p:sp>
          <p:nvSpPr>
            <p:cNvPr id="4" name="Freeform 4"/>
            <p:cNvSpPr/>
            <p:nvPr/>
          </p:nvSpPr>
          <p:spPr>
            <a:xfrm>
              <a:off x="0" y="0"/>
              <a:ext cx="1029665" cy="293887"/>
            </a:xfrm>
            <a:custGeom>
              <a:avLst/>
              <a:gdLst/>
              <a:ahLst/>
              <a:cxnLst/>
              <a:rect l="l" t="t" r="r" b="b"/>
              <a:pathLst>
                <a:path w="1029665" h="293887">
                  <a:moveTo>
                    <a:pt x="0" y="0"/>
                  </a:moveTo>
                  <a:lnTo>
                    <a:pt x="1029665" y="0"/>
                  </a:lnTo>
                  <a:lnTo>
                    <a:pt x="1029665" y="293887"/>
                  </a:lnTo>
                  <a:lnTo>
                    <a:pt x="0" y="293887"/>
                  </a:lnTo>
                  <a:close/>
                </a:path>
              </a:pathLst>
            </a:custGeom>
            <a:solidFill>
              <a:srgbClr val="FFFFFF"/>
            </a:solidFill>
            <a:ln cap="sq">
              <a:noFill/>
              <a:prstDash val="solid"/>
              <a:miter/>
            </a:ln>
          </p:spPr>
        </p:sp>
        <p:sp>
          <p:nvSpPr>
            <p:cNvPr id="5" name="TextBox 5"/>
            <p:cNvSpPr txBox="1"/>
            <p:nvPr/>
          </p:nvSpPr>
          <p:spPr>
            <a:xfrm>
              <a:off x="0" y="-38100"/>
              <a:ext cx="1029665" cy="331987"/>
            </a:xfrm>
            <a:prstGeom prst="rect">
              <a:avLst/>
            </a:prstGeom>
          </p:spPr>
          <p:txBody>
            <a:bodyPr lIns="50800" tIns="50800" rIns="50800" bIns="50800" rtlCol="0" anchor="ctr"/>
            <a:lstStyle/>
            <a:p>
              <a:pPr algn="ctr">
                <a:lnSpc>
                  <a:spcPts val="2659"/>
                </a:lnSpc>
              </a:pPr>
              <a:endParaRPr/>
            </a:p>
          </p:txBody>
        </p:sp>
      </p:grpSp>
      <p:sp>
        <p:nvSpPr>
          <p:cNvPr id="6" name="Titre 5">
            <a:extLst>
              <a:ext uri="{FF2B5EF4-FFF2-40B4-BE49-F238E27FC236}">
                <a16:creationId xmlns:a16="http://schemas.microsoft.com/office/drawing/2014/main" id="{8DFB67CE-3FD2-1647-4F49-E24F7774D2BD}"/>
              </a:ext>
            </a:extLst>
          </p:cNvPr>
          <p:cNvSpPr>
            <a:spLocks noGrp="1"/>
          </p:cNvSpPr>
          <p:nvPr>
            <p:ph type="title"/>
          </p:nvPr>
        </p:nvSpPr>
        <p:spPr>
          <a:xfrm>
            <a:off x="6553200" y="708550"/>
            <a:ext cx="5562600" cy="1547125"/>
          </a:xfrm>
        </p:spPr>
        <p:txBody>
          <a:bodyPr>
            <a:normAutofit/>
          </a:bodyPr>
          <a:lstStyle/>
          <a:p>
            <a:r>
              <a:rPr lang="fr-FR" sz="4400" b="1" u="sng" dirty="0">
                <a:latin typeface="Times New Roman" panose="02020603050405020304" pitchFamily="18" charset="0"/>
                <a:cs typeface="Times New Roman" panose="02020603050405020304" pitchFamily="18" charset="0"/>
              </a:rPr>
              <a:t>CONCLUSION</a:t>
            </a:r>
          </a:p>
        </p:txBody>
      </p:sp>
      <p:sp>
        <p:nvSpPr>
          <p:cNvPr id="7" name="Espace réservé du contenu 6">
            <a:extLst>
              <a:ext uri="{FF2B5EF4-FFF2-40B4-BE49-F238E27FC236}">
                <a16:creationId xmlns:a16="http://schemas.microsoft.com/office/drawing/2014/main" id="{BCF530CF-5AD5-6486-B901-2AFCBAEAE78A}"/>
              </a:ext>
            </a:extLst>
          </p:cNvPr>
          <p:cNvSpPr>
            <a:spLocks noGrp="1"/>
          </p:cNvSpPr>
          <p:nvPr>
            <p:ph idx="1"/>
          </p:nvPr>
        </p:nvSpPr>
        <p:spPr>
          <a:xfrm>
            <a:off x="1693069" y="2361448"/>
            <a:ext cx="15509081" cy="6725403"/>
          </a:xfrm>
        </p:spPr>
        <p:txBody>
          <a:bodyPr>
            <a:normAutofit/>
          </a:bodyPr>
          <a:lstStyle/>
          <a:p>
            <a:pPr marL="0" indent="0">
              <a:buNone/>
            </a:pPr>
            <a:r>
              <a:rPr lang="fr-FR" sz="3600" dirty="0">
                <a:latin typeface="Times New Roman" panose="02020603050405020304" pitchFamily="18" charset="0"/>
                <a:ea typeface="Times New Roman" panose="02020603050405020304" pitchFamily="18" charset="0"/>
                <a:cs typeface="Times New Roman" panose="02020603050405020304" pitchFamily="18" charset="0"/>
              </a:rPr>
              <a:t>En résumé, la mise en place d’un système de gestion patients modernisé représente un progrès significatif dans l’optimisation des soins médicaux et la sécurisation des données. À travers une approche structurée et évolutive, il permet aux professionnels de santé de garantir un suivi efficace et d’offrir une prise en charge personnalisé à chaque patient.</a:t>
            </a:r>
          </a:p>
          <a:p>
            <a:pPr marL="0" indent="0">
              <a:buNone/>
            </a:pPr>
            <a:endParaRPr lang="fr-FR" sz="3300" dirty="0">
              <a:latin typeface="Times New Roman" panose="02020603050405020304" pitchFamily="18" charset="0"/>
              <a:cs typeface="Times New Roman" panose="02020603050405020304" pitchFamily="18" charset="0"/>
            </a:endParaRPr>
          </a:p>
          <a:p>
            <a:pPr marL="0" indent="0">
              <a:buNone/>
            </a:pPr>
            <a:endParaRPr lang="fr-FR"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ème Offic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494</TotalTime>
  <Words>353</Words>
  <Application>Microsoft Office PowerPoint</Application>
  <PresentationFormat>Personnalisé</PresentationFormat>
  <Paragraphs>30</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Calibri</vt:lpstr>
      <vt:lpstr>Arial</vt:lpstr>
      <vt:lpstr>Times New Roman</vt:lpstr>
      <vt:lpstr>Calibri Light</vt:lpstr>
      <vt:lpstr>Thème Office</vt:lpstr>
      <vt:lpstr>SYSTÈME DE GESTION DES PATIENTS</vt:lpstr>
      <vt:lpstr>INTRODUCTION</vt:lpstr>
      <vt:lpstr>OBJECTIFS DU SYSTÈME</vt:lpstr>
      <vt:lpstr>FONCTIONNALITÉS CLÉS</vt:lpstr>
      <vt:lpstr>DIAGRAMMES UML</vt:lpstr>
      <vt:lpstr>AVANTAGES DU SYSTÈME </vt:lpstr>
      <vt:lpstr>PERSPECTIVES D’AMÉLIORATION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Blue Minimalist Medical Presentation</dc:title>
  <dc:creator>Indira</dc:creator>
  <cp:lastModifiedBy>SOP TECH</cp:lastModifiedBy>
  <cp:revision>116</cp:revision>
  <dcterms:created xsi:type="dcterms:W3CDTF">2006-08-16T00:00:00Z</dcterms:created>
  <dcterms:modified xsi:type="dcterms:W3CDTF">2025-05-28T20:24:44Z</dcterms:modified>
  <dc:identifier>DAGAnIKRzTM</dc:identifier>
</cp:coreProperties>
</file>