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60" r:id="rId4"/>
    <p:sldId id="278" r:id="rId5"/>
    <p:sldId id="279" r:id="rId6"/>
    <p:sldId id="280" r:id="rId7"/>
    <p:sldId id="263" r:id="rId8"/>
    <p:sldId id="264" r:id="rId9"/>
    <p:sldId id="284" r:id="rId10"/>
    <p:sldId id="285" r:id="rId11"/>
    <p:sldId id="286" r:id="rId12"/>
    <p:sldId id="287" r:id="rId13"/>
    <p:sldId id="288" r:id="rId14"/>
    <p:sldId id="290" r:id="rId15"/>
    <p:sldId id="291" r:id="rId16"/>
    <p:sldId id="292" r:id="rId17"/>
    <p:sldId id="293" r:id="rId18"/>
    <p:sldId id="294" r:id="rId19"/>
    <p:sldId id="295" r:id="rId20"/>
    <p:sldId id="261" r:id="rId21"/>
    <p:sldId id="259" r:id="rId22"/>
    <p:sldId id="283" r:id="rId23"/>
  </p:sldIdLst>
  <p:sldSz cx="9144000" cy="5143500" type="screen16x9"/>
  <p:notesSz cx="6858000" cy="9144000"/>
  <p:embeddedFontLst>
    <p:embeddedFont>
      <p:font typeface="Bebas Neue" panose="020B0606020202050201" pitchFamily="34" charset="0"/>
      <p:regular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9483C6-6E80-4400-8A79-9CDEF9419C75}">
  <a:tblStyle styleId="{299483C6-6E80-4400-8A79-9CDEF9419C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5A8B13-3CBA-4F74-BEA7-8AEB41ED930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388be8e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388be8e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2F6DA4B6-B9AA-3208-86D6-EAB8B9BED1CA}"/>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1914142B-6DDC-F5AD-4DF3-3FBFE5401D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1958C37E-89A9-2E75-61C4-2C6965E25C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06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103EA4A0-53A4-C9A1-609E-71BF017E4397}"/>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AC19477C-E9ED-C878-92CB-4D2D88B30C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2E865FC0-177B-12FE-CD2E-D85B7DDCD4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15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837F9623-1345-1D5E-F4C0-5EF8AA57789D}"/>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21239FE4-FFD4-7F40-C7BF-82D1112D2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D1D32093-3522-CE43-D045-BF4468BB9B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0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53B55E12-FD9D-1375-56A3-88C079F96832}"/>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8ADF9E05-036C-267A-2287-A3B11E429B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AA7C1D82-21ED-A355-C62E-4E640320AA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67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0B75CB93-8686-7E9B-850D-C02946B1BB3B}"/>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ADE88D3F-450E-EA87-94EA-8681C011E5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FBCCCAF1-38A5-58EA-173B-F874C35614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253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11FC95B5-AC23-8D30-DEB0-AAD11B53C9D9}"/>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FF27281A-0E8F-3259-0638-EC8FB0AC4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B1B2A6AF-7406-BF34-B323-6F9FB7B5E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49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01955919-A5D3-DCCE-C23A-3B9CB34C306A}"/>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F2E60950-DB04-CDF5-CBF5-EE2A394B94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81ABA94B-A1AF-01FE-813E-15FFE21627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710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FA996947-0046-0653-A383-2BA29816CB54}"/>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FFA5BEB3-DF50-65B3-5E17-19788BB6AF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64477718-4943-BE57-BBBB-2E874F58B3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09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dee14d4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dee14d4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a:extLst>
            <a:ext uri="{FF2B5EF4-FFF2-40B4-BE49-F238E27FC236}">
              <a16:creationId xmlns:a16="http://schemas.microsoft.com/office/drawing/2014/main" id="{899574DC-2A09-9861-8623-D12B3403F3A1}"/>
            </a:ext>
          </a:extLst>
        </p:cNvPr>
        <p:cNvGrpSpPr/>
        <p:nvPr/>
      </p:nvGrpSpPr>
      <p:grpSpPr>
        <a:xfrm>
          <a:off x="0" y="0"/>
          <a:ext cx="0" cy="0"/>
          <a:chOff x="0" y="0"/>
          <a:chExt cx="0" cy="0"/>
        </a:xfrm>
      </p:grpSpPr>
      <p:sp>
        <p:nvSpPr>
          <p:cNvPr id="869" name="Google Shape;869;ge1d838b627_4_0:notes">
            <a:extLst>
              <a:ext uri="{FF2B5EF4-FFF2-40B4-BE49-F238E27FC236}">
                <a16:creationId xmlns:a16="http://schemas.microsoft.com/office/drawing/2014/main" id="{2D3985E2-A140-3F26-1456-0586AF61F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1d838b627_4_0:notes">
            <a:extLst>
              <a:ext uri="{FF2B5EF4-FFF2-40B4-BE49-F238E27FC236}">
                <a16:creationId xmlns:a16="http://schemas.microsoft.com/office/drawing/2014/main" id="{6365DD23-DB56-3A08-EE6D-95B770CA4E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159f37e880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159f37e880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B08493CF-F1E2-12A9-8142-7A44623B6175}"/>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AC4DD13F-25A8-F6CC-BDF3-F307A96C3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AD22782F-1078-1ED4-5880-17F290B47D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62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CE1D82CE-80A8-1008-86DB-B75AAEDF25A9}"/>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E9560866-2EB4-2BF1-0D9B-6483BD5E61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CA42704D-0A17-6F88-16B5-639D5F44F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684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a:extLst>
            <a:ext uri="{FF2B5EF4-FFF2-40B4-BE49-F238E27FC236}">
              <a16:creationId xmlns:a16="http://schemas.microsoft.com/office/drawing/2014/main" id="{6DE62F25-D597-7FDA-F0ED-C4573222CE62}"/>
            </a:ext>
          </a:extLst>
        </p:cNvPr>
        <p:cNvGrpSpPr/>
        <p:nvPr/>
      </p:nvGrpSpPr>
      <p:grpSpPr>
        <a:xfrm>
          <a:off x="0" y="0"/>
          <a:ext cx="0" cy="0"/>
          <a:chOff x="0" y="0"/>
          <a:chExt cx="0" cy="0"/>
        </a:xfrm>
      </p:grpSpPr>
      <p:sp>
        <p:nvSpPr>
          <p:cNvPr id="910" name="Google Shape;910;ge1d838b627_4_38:notes">
            <a:extLst>
              <a:ext uri="{FF2B5EF4-FFF2-40B4-BE49-F238E27FC236}">
                <a16:creationId xmlns:a16="http://schemas.microsoft.com/office/drawing/2014/main" id="{26CBD327-44A3-6435-996F-756971232A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e1d838b627_4_38:notes">
            <a:extLst>
              <a:ext uri="{FF2B5EF4-FFF2-40B4-BE49-F238E27FC236}">
                <a16:creationId xmlns:a16="http://schemas.microsoft.com/office/drawing/2014/main" id="{F840A301-BEB9-3353-E549-2A74D1B1B6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384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862219" y="1989581"/>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62900" y="687553"/>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584311" y="121694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26340" y="98403"/>
            <a:ext cx="9455815" cy="5726216"/>
            <a:chOff x="-126340" y="98403"/>
            <a:chExt cx="9455815" cy="5726216"/>
          </a:xfrm>
        </p:grpSpPr>
        <p:sp>
          <p:nvSpPr>
            <p:cNvPr id="13" name="Google Shape;13;p2"/>
            <p:cNvSpPr/>
            <p:nvPr/>
          </p:nvSpPr>
          <p:spPr>
            <a:xfrm>
              <a:off x="93006" y="16028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62750" y="2220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flipH="1">
              <a:off x="8185286" y="98403"/>
              <a:ext cx="1144189" cy="2690303"/>
              <a:chOff x="859147" y="1654998"/>
              <a:chExt cx="647569" cy="1522612"/>
            </a:xfrm>
          </p:grpSpPr>
          <p:sp>
            <p:nvSpPr>
              <p:cNvPr id="16" name="Google Shape;16;p2"/>
              <p:cNvSpPr/>
              <p:nvPr/>
            </p:nvSpPr>
            <p:spPr>
              <a:xfrm>
                <a:off x="889264" y="3102072"/>
                <a:ext cx="314872" cy="75537"/>
              </a:xfrm>
              <a:custGeom>
                <a:avLst/>
                <a:gdLst/>
                <a:ahLst/>
                <a:cxnLst/>
                <a:rect l="l" t="t" r="r" b="b"/>
                <a:pathLst>
                  <a:path w="5123" h="1229" extrusionOk="0">
                    <a:moveTo>
                      <a:pt x="2231" y="0"/>
                    </a:moveTo>
                    <a:cubicBezTo>
                      <a:pt x="1374" y="0"/>
                      <a:pt x="525" y="152"/>
                      <a:pt x="0" y="637"/>
                    </a:cubicBezTo>
                    <a:lnTo>
                      <a:pt x="0" y="1087"/>
                    </a:lnTo>
                    <a:cubicBezTo>
                      <a:pt x="389" y="1143"/>
                      <a:pt x="1091" y="1228"/>
                      <a:pt x="1884" y="1228"/>
                    </a:cubicBezTo>
                    <a:cubicBezTo>
                      <a:pt x="2985" y="1228"/>
                      <a:pt x="4261" y="1064"/>
                      <a:pt x="5122" y="426"/>
                    </a:cubicBezTo>
                    <a:cubicBezTo>
                      <a:pt x="5122" y="426"/>
                      <a:pt x="3665" y="0"/>
                      <a:pt x="2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88465" y="2867900"/>
                <a:ext cx="407558" cy="215610"/>
              </a:xfrm>
              <a:custGeom>
                <a:avLst/>
                <a:gdLst/>
                <a:ahLst/>
                <a:cxnLst/>
                <a:rect l="l" t="t" r="r" b="b"/>
                <a:pathLst>
                  <a:path w="6631" h="3508" extrusionOk="0">
                    <a:moveTo>
                      <a:pt x="6631" y="0"/>
                    </a:moveTo>
                    <a:lnTo>
                      <a:pt x="6631" y="0"/>
                    </a:lnTo>
                    <a:cubicBezTo>
                      <a:pt x="6631" y="0"/>
                      <a:pt x="1257" y="239"/>
                      <a:pt x="13" y="3230"/>
                    </a:cubicBezTo>
                    <a:lnTo>
                      <a:pt x="0" y="3230"/>
                    </a:lnTo>
                    <a:lnTo>
                      <a:pt x="0" y="3508"/>
                    </a:lnTo>
                    <a:cubicBezTo>
                      <a:pt x="450" y="3494"/>
                      <a:pt x="2330" y="3296"/>
                      <a:pt x="4169" y="1986"/>
                    </a:cubicBezTo>
                    <a:cubicBezTo>
                      <a:pt x="6260" y="477"/>
                      <a:pt x="6631" y="0"/>
                      <a:pt x="6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7377" y="2672633"/>
                <a:ext cx="401903" cy="289673"/>
              </a:xfrm>
              <a:custGeom>
                <a:avLst/>
                <a:gdLst/>
                <a:ahLst/>
                <a:cxnLst/>
                <a:rect l="l" t="t" r="r" b="b"/>
                <a:pathLst>
                  <a:path w="6539" h="4713" extrusionOk="0">
                    <a:moveTo>
                      <a:pt x="6539" y="1"/>
                    </a:moveTo>
                    <a:lnTo>
                      <a:pt x="6539" y="1"/>
                    </a:lnTo>
                    <a:cubicBezTo>
                      <a:pt x="6539" y="1"/>
                      <a:pt x="199" y="2621"/>
                      <a:pt x="1" y="4713"/>
                    </a:cubicBezTo>
                    <a:cubicBezTo>
                      <a:pt x="1" y="4713"/>
                      <a:pt x="1615" y="4382"/>
                      <a:pt x="3508" y="2952"/>
                    </a:cubicBezTo>
                    <a:cubicBezTo>
                      <a:pt x="5387" y="1510"/>
                      <a:pt x="6539" y="1"/>
                      <a:pt x="6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35607" y="2534343"/>
                <a:ext cx="410078" cy="279101"/>
              </a:xfrm>
              <a:custGeom>
                <a:avLst/>
                <a:gdLst/>
                <a:ahLst/>
                <a:cxnLst/>
                <a:rect l="l" t="t" r="r" b="b"/>
                <a:pathLst>
                  <a:path w="6672" h="4541" extrusionOk="0">
                    <a:moveTo>
                      <a:pt x="6671" y="1"/>
                    </a:moveTo>
                    <a:lnTo>
                      <a:pt x="6671" y="1"/>
                    </a:lnTo>
                    <a:cubicBezTo>
                      <a:pt x="6671" y="1"/>
                      <a:pt x="1033" y="1893"/>
                      <a:pt x="1" y="4540"/>
                    </a:cubicBezTo>
                    <a:cubicBezTo>
                      <a:pt x="1" y="4540"/>
                      <a:pt x="1893" y="4090"/>
                      <a:pt x="3733" y="2886"/>
                    </a:cubicBezTo>
                    <a:cubicBezTo>
                      <a:pt x="5560" y="1668"/>
                      <a:pt x="6671" y="1"/>
                      <a:pt x="6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74697" y="2413138"/>
                <a:ext cx="363674" cy="255500"/>
              </a:xfrm>
              <a:custGeom>
                <a:avLst/>
                <a:gdLst/>
                <a:ahLst/>
                <a:cxnLst/>
                <a:rect l="l" t="t" r="r" b="b"/>
                <a:pathLst>
                  <a:path w="5917" h="4157" extrusionOk="0">
                    <a:moveTo>
                      <a:pt x="5916" y="1"/>
                    </a:moveTo>
                    <a:cubicBezTo>
                      <a:pt x="5916" y="1"/>
                      <a:pt x="1218" y="1642"/>
                      <a:pt x="0" y="4157"/>
                    </a:cubicBezTo>
                    <a:cubicBezTo>
                      <a:pt x="0" y="4157"/>
                      <a:pt x="1866" y="3429"/>
                      <a:pt x="3388" y="2211"/>
                    </a:cubicBezTo>
                    <a:cubicBezTo>
                      <a:pt x="4924" y="980"/>
                      <a:pt x="5916" y="1"/>
                      <a:pt x="5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33271" y="2236618"/>
                <a:ext cx="385616" cy="260355"/>
              </a:xfrm>
              <a:custGeom>
                <a:avLst/>
                <a:gdLst/>
                <a:ahLst/>
                <a:cxnLst/>
                <a:rect l="l" t="t" r="r" b="b"/>
                <a:pathLst>
                  <a:path w="6274" h="4236" extrusionOk="0">
                    <a:moveTo>
                      <a:pt x="6274" y="1"/>
                    </a:moveTo>
                    <a:cubicBezTo>
                      <a:pt x="6273" y="1"/>
                      <a:pt x="1773" y="954"/>
                      <a:pt x="0" y="4236"/>
                    </a:cubicBezTo>
                    <a:cubicBezTo>
                      <a:pt x="0" y="4236"/>
                      <a:pt x="1840" y="3839"/>
                      <a:pt x="3362" y="2701"/>
                    </a:cubicBezTo>
                    <a:cubicBezTo>
                      <a:pt x="4897" y="1549"/>
                      <a:pt x="6273" y="1"/>
                      <a:pt x="6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94241" y="2089415"/>
                <a:ext cx="348247" cy="256299"/>
              </a:xfrm>
              <a:custGeom>
                <a:avLst/>
                <a:gdLst/>
                <a:ahLst/>
                <a:cxnLst/>
                <a:rect l="l" t="t" r="r" b="b"/>
                <a:pathLst>
                  <a:path w="5666" h="4170" extrusionOk="0">
                    <a:moveTo>
                      <a:pt x="5665" y="0"/>
                    </a:moveTo>
                    <a:lnTo>
                      <a:pt x="5665" y="0"/>
                    </a:lnTo>
                    <a:cubicBezTo>
                      <a:pt x="5665" y="0"/>
                      <a:pt x="1364" y="1363"/>
                      <a:pt x="1" y="4169"/>
                    </a:cubicBezTo>
                    <a:cubicBezTo>
                      <a:pt x="1" y="4169"/>
                      <a:pt x="1893" y="3507"/>
                      <a:pt x="3309" y="2422"/>
                    </a:cubicBezTo>
                    <a:cubicBezTo>
                      <a:pt x="4726" y="1350"/>
                      <a:pt x="5665" y="0"/>
                      <a:pt x="5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65046" y="1654998"/>
                <a:ext cx="341670" cy="532081"/>
              </a:xfrm>
              <a:custGeom>
                <a:avLst/>
                <a:gdLst/>
                <a:ahLst/>
                <a:cxnLst/>
                <a:rect l="l" t="t" r="r" b="b"/>
                <a:pathLst>
                  <a:path w="5559" h="8657" extrusionOk="0">
                    <a:moveTo>
                      <a:pt x="5559" y="0"/>
                    </a:moveTo>
                    <a:cubicBezTo>
                      <a:pt x="5559" y="1"/>
                      <a:pt x="397" y="3931"/>
                      <a:pt x="0" y="8656"/>
                    </a:cubicBezTo>
                    <a:cubicBezTo>
                      <a:pt x="0" y="8656"/>
                      <a:pt x="2091" y="7902"/>
                      <a:pt x="3243" y="5745"/>
                    </a:cubicBezTo>
                    <a:cubicBezTo>
                      <a:pt x="4381" y="3574"/>
                      <a:pt x="5559" y="1"/>
                      <a:pt x="5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9264" y="2793039"/>
                <a:ext cx="32575" cy="120467"/>
              </a:xfrm>
              <a:custGeom>
                <a:avLst/>
                <a:gdLst/>
                <a:ahLst/>
                <a:cxnLst/>
                <a:rect l="l" t="t" r="r" b="b"/>
                <a:pathLst>
                  <a:path w="530" h="1960" extrusionOk="0">
                    <a:moveTo>
                      <a:pt x="0" y="1"/>
                    </a:moveTo>
                    <a:lnTo>
                      <a:pt x="0" y="1893"/>
                    </a:lnTo>
                    <a:cubicBezTo>
                      <a:pt x="93" y="1920"/>
                      <a:pt x="172" y="1946"/>
                      <a:pt x="265" y="1959"/>
                    </a:cubicBezTo>
                    <a:cubicBezTo>
                      <a:pt x="265" y="1959"/>
                      <a:pt x="530" y="125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89264" y="2555486"/>
                <a:ext cx="82237" cy="222986"/>
              </a:xfrm>
              <a:custGeom>
                <a:avLst/>
                <a:gdLst/>
                <a:ahLst/>
                <a:cxnLst/>
                <a:rect l="l" t="t" r="r" b="b"/>
                <a:pathLst>
                  <a:path w="1338" h="3628" extrusionOk="0">
                    <a:moveTo>
                      <a:pt x="0" y="1"/>
                    </a:moveTo>
                    <a:lnTo>
                      <a:pt x="0" y="3164"/>
                    </a:lnTo>
                    <a:cubicBezTo>
                      <a:pt x="172" y="3363"/>
                      <a:pt x="371" y="3535"/>
                      <a:pt x="609" y="3627"/>
                    </a:cubicBezTo>
                    <a:cubicBezTo>
                      <a:pt x="609" y="3627"/>
                      <a:pt x="1337" y="2582"/>
                      <a:pt x="199" y="385"/>
                    </a:cubicBezTo>
                    <a:cubicBezTo>
                      <a:pt x="133" y="252"/>
                      <a:pt x="67" y="12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89264" y="2280564"/>
                <a:ext cx="111493" cy="347386"/>
              </a:xfrm>
              <a:custGeom>
                <a:avLst/>
                <a:gdLst/>
                <a:ahLst/>
                <a:cxnLst/>
                <a:rect l="l" t="t" r="r" b="b"/>
                <a:pathLst>
                  <a:path w="1814" h="5652" extrusionOk="0">
                    <a:moveTo>
                      <a:pt x="0" y="0"/>
                    </a:moveTo>
                    <a:lnTo>
                      <a:pt x="0" y="3865"/>
                    </a:lnTo>
                    <a:cubicBezTo>
                      <a:pt x="318" y="4659"/>
                      <a:pt x="755" y="5321"/>
                      <a:pt x="1417" y="5652"/>
                    </a:cubicBezTo>
                    <a:cubicBezTo>
                      <a:pt x="1417" y="5652"/>
                      <a:pt x="1814" y="4249"/>
                      <a:pt x="980" y="2118"/>
                    </a:cubicBezTo>
                    <a:cubicBezTo>
                      <a:pt x="622" y="1231"/>
                      <a:pt x="278" y="53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59147" y="2098327"/>
                <a:ext cx="192869" cy="393790"/>
              </a:xfrm>
              <a:custGeom>
                <a:avLst/>
                <a:gdLst/>
                <a:ahLst/>
                <a:cxnLst/>
                <a:rect l="l" t="t" r="r" b="b"/>
                <a:pathLst>
                  <a:path w="3138" h="6407" extrusionOk="0">
                    <a:moveTo>
                      <a:pt x="1470" y="1"/>
                    </a:moveTo>
                    <a:cubicBezTo>
                      <a:pt x="1470" y="1"/>
                      <a:pt x="1" y="5162"/>
                      <a:pt x="2727" y="6407"/>
                    </a:cubicBezTo>
                    <a:cubicBezTo>
                      <a:pt x="2727" y="6407"/>
                      <a:pt x="3137" y="4898"/>
                      <a:pt x="2687" y="3124"/>
                    </a:cubicBezTo>
                    <a:cubicBezTo>
                      <a:pt x="2237" y="1351"/>
                      <a:pt x="1470" y="1"/>
                      <a:pt x="1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87665" y="1892550"/>
                <a:ext cx="134296" cy="429561"/>
              </a:xfrm>
              <a:custGeom>
                <a:avLst/>
                <a:gdLst/>
                <a:ahLst/>
                <a:cxnLst/>
                <a:rect l="l" t="t" r="r" b="b"/>
                <a:pathLst>
                  <a:path w="2185" h="6989" extrusionOk="0">
                    <a:moveTo>
                      <a:pt x="1576" y="0"/>
                    </a:moveTo>
                    <a:cubicBezTo>
                      <a:pt x="1576" y="0"/>
                      <a:pt x="1" y="5599"/>
                      <a:pt x="1668" y="6988"/>
                    </a:cubicBezTo>
                    <a:cubicBezTo>
                      <a:pt x="1668" y="6988"/>
                      <a:pt x="2185" y="5916"/>
                      <a:pt x="1933" y="3680"/>
                    </a:cubicBezTo>
                    <a:cubicBezTo>
                      <a:pt x="1695" y="1456"/>
                      <a:pt x="1576" y="0"/>
                      <a:pt x="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7604" y="1938340"/>
                <a:ext cx="426120" cy="1137855"/>
              </a:xfrm>
              <a:custGeom>
                <a:avLst/>
                <a:gdLst/>
                <a:ahLst/>
                <a:cxnLst/>
                <a:rect l="l" t="t" r="r" b="b"/>
                <a:pathLst>
                  <a:path w="6933" h="18513" extrusionOk="0">
                    <a:moveTo>
                      <a:pt x="6864" y="1"/>
                    </a:moveTo>
                    <a:cubicBezTo>
                      <a:pt x="6850" y="1"/>
                      <a:pt x="6838" y="7"/>
                      <a:pt x="6830" y="23"/>
                    </a:cubicBezTo>
                    <a:cubicBezTo>
                      <a:pt x="6711" y="168"/>
                      <a:pt x="6592" y="301"/>
                      <a:pt x="6473" y="473"/>
                    </a:cubicBezTo>
                    <a:cubicBezTo>
                      <a:pt x="5639" y="1730"/>
                      <a:pt x="4871" y="3054"/>
                      <a:pt x="4183" y="4390"/>
                    </a:cubicBezTo>
                    <a:cubicBezTo>
                      <a:pt x="3482" y="5740"/>
                      <a:pt x="2860" y="7130"/>
                      <a:pt x="2304" y="8546"/>
                    </a:cubicBezTo>
                    <a:cubicBezTo>
                      <a:pt x="1761" y="9962"/>
                      <a:pt x="1285" y="11405"/>
                      <a:pt x="861" y="12861"/>
                    </a:cubicBezTo>
                    <a:cubicBezTo>
                      <a:pt x="530" y="14052"/>
                      <a:pt x="252" y="15257"/>
                      <a:pt x="27" y="16461"/>
                    </a:cubicBezTo>
                    <a:lnTo>
                      <a:pt x="1" y="16461"/>
                    </a:lnTo>
                    <a:lnTo>
                      <a:pt x="1" y="18512"/>
                    </a:lnTo>
                    <a:cubicBezTo>
                      <a:pt x="94" y="17957"/>
                      <a:pt x="186" y="17387"/>
                      <a:pt x="292" y="16832"/>
                    </a:cubicBezTo>
                    <a:cubicBezTo>
                      <a:pt x="570" y="15336"/>
                      <a:pt x="914" y="13867"/>
                      <a:pt x="1351" y="12424"/>
                    </a:cubicBezTo>
                    <a:cubicBezTo>
                      <a:pt x="1774" y="10968"/>
                      <a:pt x="2277" y="9552"/>
                      <a:pt x="2833" y="8149"/>
                    </a:cubicBezTo>
                    <a:cubicBezTo>
                      <a:pt x="3402" y="6733"/>
                      <a:pt x="4024" y="5370"/>
                      <a:pt x="4726" y="4020"/>
                    </a:cubicBezTo>
                    <a:cubicBezTo>
                      <a:pt x="5070" y="3345"/>
                      <a:pt x="5441" y="2683"/>
                      <a:pt x="5798" y="2035"/>
                    </a:cubicBezTo>
                    <a:cubicBezTo>
                      <a:pt x="6182" y="1373"/>
                      <a:pt x="6592" y="751"/>
                      <a:pt x="6923" y="76"/>
                    </a:cubicBezTo>
                    <a:cubicBezTo>
                      <a:pt x="6932" y="38"/>
                      <a:pt x="6895" y="1"/>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126340" y="3982796"/>
              <a:ext cx="839572" cy="1841824"/>
              <a:chOff x="1951643" y="2416150"/>
              <a:chExt cx="475167" cy="1042404"/>
            </a:xfrm>
          </p:grpSpPr>
          <p:sp>
            <p:nvSpPr>
              <p:cNvPr id="31" name="Google Shape;31;p2"/>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3338468" y="44047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713225" y="1216938"/>
            <a:ext cx="4313700" cy="2357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4800">
                <a:solidFill>
                  <a:schemeClr val="accent6"/>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6" name="Google Shape;36;p2"/>
          <p:cNvSpPr txBox="1">
            <a:spLocks noGrp="1"/>
          </p:cNvSpPr>
          <p:nvPr>
            <p:ph type="subTitle" idx="1"/>
          </p:nvPr>
        </p:nvSpPr>
        <p:spPr>
          <a:xfrm>
            <a:off x="713225" y="3669938"/>
            <a:ext cx="4313700" cy="35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42"/>
        <p:cNvGrpSpPr/>
        <p:nvPr/>
      </p:nvGrpSpPr>
      <p:grpSpPr>
        <a:xfrm>
          <a:off x="0" y="0"/>
          <a:ext cx="0" cy="0"/>
          <a:chOff x="0" y="0"/>
          <a:chExt cx="0" cy="0"/>
        </a:xfrm>
      </p:grpSpPr>
      <p:grpSp>
        <p:nvGrpSpPr>
          <p:cNvPr id="543" name="Google Shape;543;p20"/>
          <p:cNvGrpSpPr/>
          <p:nvPr/>
        </p:nvGrpSpPr>
        <p:grpSpPr>
          <a:xfrm>
            <a:off x="-912715" y="-10"/>
            <a:ext cx="11067144" cy="5820128"/>
            <a:chOff x="-912715" y="-10"/>
            <a:chExt cx="11067144" cy="5820128"/>
          </a:xfrm>
        </p:grpSpPr>
        <p:grpSp>
          <p:nvGrpSpPr>
            <p:cNvPr id="544" name="Google Shape;544;p20"/>
            <p:cNvGrpSpPr/>
            <p:nvPr/>
          </p:nvGrpSpPr>
          <p:grpSpPr>
            <a:xfrm rot="1929175">
              <a:off x="8265298" y="3138248"/>
              <a:ext cx="1318453" cy="2524643"/>
              <a:chOff x="3224716" y="3669126"/>
              <a:chExt cx="736259" cy="1409828"/>
            </a:xfrm>
          </p:grpSpPr>
          <p:sp>
            <p:nvSpPr>
              <p:cNvPr id="545" name="Google Shape;545;p20"/>
              <p:cNvSpPr/>
              <p:nvPr/>
            </p:nvSpPr>
            <p:spPr>
              <a:xfrm>
                <a:off x="3537929" y="4954001"/>
                <a:ext cx="423046" cy="124953"/>
              </a:xfrm>
              <a:custGeom>
                <a:avLst/>
                <a:gdLst/>
                <a:ahLst/>
                <a:cxnLst/>
                <a:rect l="l" t="t" r="r" b="b"/>
                <a:pathLst>
                  <a:path w="6883" h="2033" extrusionOk="0">
                    <a:moveTo>
                      <a:pt x="710" y="1"/>
                    </a:moveTo>
                    <a:cubicBezTo>
                      <a:pt x="265" y="1"/>
                      <a:pt x="0" y="21"/>
                      <a:pt x="0" y="21"/>
                    </a:cubicBezTo>
                    <a:cubicBezTo>
                      <a:pt x="0" y="21"/>
                      <a:pt x="3574" y="1437"/>
                      <a:pt x="5030" y="1662"/>
                    </a:cubicBezTo>
                    <a:cubicBezTo>
                      <a:pt x="5573" y="1742"/>
                      <a:pt x="6261" y="1874"/>
                      <a:pt x="6883" y="2033"/>
                    </a:cubicBezTo>
                    <a:lnTo>
                      <a:pt x="6883" y="1318"/>
                    </a:lnTo>
                    <a:cubicBezTo>
                      <a:pt x="6420" y="1106"/>
                      <a:pt x="5864" y="881"/>
                      <a:pt x="5215" y="669"/>
                    </a:cubicBezTo>
                    <a:cubicBezTo>
                      <a:pt x="3431" y="93"/>
                      <a:pt x="1659"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84210" y="4681660"/>
                <a:ext cx="475966" cy="157344"/>
              </a:xfrm>
              <a:custGeom>
                <a:avLst/>
                <a:gdLst/>
                <a:ahLst/>
                <a:cxnLst/>
                <a:rect l="l" t="t" r="r" b="b"/>
                <a:pathLst>
                  <a:path w="7744" h="2560" extrusionOk="0">
                    <a:moveTo>
                      <a:pt x="901" y="1"/>
                    </a:moveTo>
                    <a:cubicBezTo>
                      <a:pt x="326" y="1"/>
                      <a:pt x="1" y="45"/>
                      <a:pt x="1" y="45"/>
                    </a:cubicBezTo>
                    <a:cubicBezTo>
                      <a:pt x="1" y="45"/>
                      <a:pt x="3177" y="1673"/>
                      <a:pt x="5308" y="2070"/>
                    </a:cubicBezTo>
                    <a:cubicBezTo>
                      <a:pt x="6314" y="2268"/>
                      <a:pt x="7148" y="2440"/>
                      <a:pt x="7744" y="2559"/>
                    </a:cubicBezTo>
                    <a:lnTo>
                      <a:pt x="7744" y="2003"/>
                    </a:lnTo>
                    <a:cubicBezTo>
                      <a:pt x="6870" y="1448"/>
                      <a:pt x="5560" y="706"/>
                      <a:pt x="4130" y="389"/>
                    </a:cubicBezTo>
                    <a:cubicBezTo>
                      <a:pt x="2756" y="71"/>
                      <a:pt x="1629"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363867" y="4420014"/>
                <a:ext cx="560538" cy="152181"/>
              </a:xfrm>
              <a:custGeom>
                <a:avLst/>
                <a:gdLst/>
                <a:ahLst/>
                <a:cxnLst/>
                <a:rect l="l" t="t" r="r" b="b"/>
                <a:pathLst>
                  <a:path w="9120" h="2476" extrusionOk="0">
                    <a:moveTo>
                      <a:pt x="2201" y="1"/>
                    </a:moveTo>
                    <a:cubicBezTo>
                      <a:pt x="920" y="1"/>
                      <a:pt x="0" y="172"/>
                      <a:pt x="0" y="172"/>
                    </a:cubicBezTo>
                    <a:cubicBezTo>
                      <a:pt x="0" y="172"/>
                      <a:pt x="2515" y="1231"/>
                      <a:pt x="4937" y="1562"/>
                    </a:cubicBezTo>
                    <a:cubicBezTo>
                      <a:pt x="7346" y="1919"/>
                      <a:pt x="9119" y="2475"/>
                      <a:pt x="9119" y="2475"/>
                    </a:cubicBezTo>
                    <a:cubicBezTo>
                      <a:pt x="9119" y="2475"/>
                      <a:pt x="7610" y="953"/>
                      <a:pt x="5082" y="331"/>
                    </a:cubicBezTo>
                    <a:cubicBezTo>
                      <a:pt x="4071" y="77"/>
                      <a:pt x="3056" y="1"/>
                      <a:pt x="2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866569" y="3936796"/>
                <a:ext cx="72464" cy="553224"/>
              </a:xfrm>
              <a:custGeom>
                <a:avLst/>
                <a:gdLst/>
                <a:ahLst/>
                <a:cxnLst/>
                <a:rect l="l" t="t" r="r" b="b"/>
                <a:pathLst>
                  <a:path w="1179" h="9001" extrusionOk="0">
                    <a:moveTo>
                      <a:pt x="1059" y="0"/>
                    </a:moveTo>
                    <a:lnTo>
                      <a:pt x="1059" y="0"/>
                    </a:lnTo>
                    <a:cubicBezTo>
                      <a:pt x="1059" y="1"/>
                      <a:pt x="120" y="2449"/>
                      <a:pt x="53" y="4620"/>
                    </a:cubicBezTo>
                    <a:cubicBezTo>
                      <a:pt x="1" y="6764"/>
                      <a:pt x="477" y="9000"/>
                      <a:pt x="477" y="9000"/>
                    </a:cubicBezTo>
                    <a:cubicBezTo>
                      <a:pt x="477" y="9000"/>
                      <a:pt x="914" y="6314"/>
                      <a:pt x="1046" y="3839"/>
                    </a:cubicBezTo>
                    <a:cubicBezTo>
                      <a:pt x="1178" y="1351"/>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260548" y="4155725"/>
                <a:ext cx="537735" cy="180515"/>
              </a:xfrm>
              <a:custGeom>
                <a:avLst/>
                <a:gdLst/>
                <a:ahLst/>
                <a:cxnLst/>
                <a:rect l="l" t="t" r="r" b="b"/>
                <a:pathLst>
                  <a:path w="8749" h="2937" extrusionOk="0">
                    <a:moveTo>
                      <a:pt x="502" y="1"/>
                    </a:moveTo>
                    <a:cubicBezTo>
                      <a:pt x="186" y="1"/>
                      <a:pt x="0" y="12"/>
                      <a:pt x="0" y="12"/>
                    </a:cubicBezTo>
                    <a:cubicBezTo>
                      <a:pt x="0" y="12"/>
                      <a:pt x="993" y="819"/>
                      <a:pt x="3719" y="1587"/>
                    </a:cubicBezTo>
                    <a:cubicBezTo>
                      <a:pt x="6433" y="2328"/>
                      <a:pt x="8749" y="2937"/>
                      <a:pt x="8749" y="2937"/>
                    </a:cubicBezTo>
                    <a:cubicBezTo>
                      <a:pt x="8749" y="2937"/>
                      <a:pt x="6486" y="1163"/>
                      <a:pt x="4355" y="528"/>
                    </a:cubicBezTo>
                    <a:cubicBezTo>
                      <a:pt x="2832" y="68"/>
                      <a:pt x="1276"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696563" y="3757816"/>
                <a:ext cx="96865" cy="510139"/>
              </a:xfrm>
              <a:custGeom>
                <a:avLst/>
                <a:gdLst/>
                <a:ahLst/>
                <a:cxnLst/>
                <a:rect l="l" t="t" r="r" b="b"/>
                <a:pathLst>
                  <a:path w="1576" h="8300" extrusionOk="0">
                    <a:moveTo>
                      <a:pt x="794" y="1"/>
                    </a:moveTo>
                    <a:cubicBezTo>
                      <a:pt x="794" y="1"/>
                      <a:pt x="0" y="2184"/>
                      <a:pt x="146" y="4117"/>
                    </a:cubicBezTo>
                    <a:cubicBezTo>
                      <a:pt x="318" y="6049"/>
                      <a:pt x="1192" y="8299"/>
                      <a:pt x="1192" y="8299"/>
                    </a:cubicBezTo>
                    <a:cubicBezTo>
                      <a:pt x="1192" y="8299"/>
                      <a:pt x="1575" y="7664"/>
                      <a:pt x="1377" y="5030"/>
                    </a:cubicBezTo>
                    <a:cubicBezTo>
                      <a:pt x="1192" y="2396"/>
                      <a:pt x="794"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224716" y="3669126"/>
                <a:ext cx="433679" cy="446709"/>
              </a:xfrm>
              <a:custGeom>
                <a:avLst/>
                <a:gdLst/>
                <a:ahLst/>
                <a:cxnLst/>
                <a:rect l="l" t="t" r="r" b="b"/>
                <a:pathLst>
                  <a:path w="7056" h="7268" extrusionOk="0">
                    <a:moveTo>
                      <a:pt x="1" y="1"/>
                    </a:moveTo>
                    <a:cubicBezTo>
                      <a:pt x="1" y="1"/>
                      <a:pt x="517" y="1523"/>
                      <a:pt x="2330" y="3614"/>
                    </a:cubicBezTo>
                    <a:cubicBezTo>
                      <a:pt x="4157" y="5692"/>
                      <a:pt x="7055" y="7267"/>
                      <a:pt x="7055" y="7267"/>
                    </a:cubicBezTo>
                    <a:cubicBezTo>
                      <a:pt x="7055" y="7267"/>
                      <a:pt x="6446" y="5242"/>
                      <a:pt x="4699" y="3482"/>
                    </a:cubicBezTo>
                    <a:cubicBezTo>
                      <a:pt x="2952" y="1708"/>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56860" y="3893280"/>
                <a:ext cx="503316" cy="783032"/>
              </a:xfrm>
              <a:custGeom>
                <a:avLst/>
                <a:gdLst/>
                <a:ahLst/>
                <a:cxnLst/>
                <a:rect l="l" t="t" r="r" b="b"/>
                <a:pathLst>
                  <a:path w="8189" h="12740" extrusionOk="0">
                    <a:moveTo>
                      <a:pt x="78" y="1"/>
                    </a:moveTo>
                    <a:cubicBezTo>
                      <a:pt x="34" y="1"/>
                      <a:pt x="0" y="57"/>
                      <a:pt x="22" y="113"/>
                    </a:cubicBezTo>
                    <a:cubicBezTo>
                      <a:pt x="155" y="272"/>
                      <a:pt x="287" y="444"/>
                      <a:pt x="446" y="589"/>
                    </a:cubicBezTo>
                    <a:cubicBezTo>
                      <a:pt x="1015" y="1225"/>
                      <a:pt x="1597" y="1847"/>
                      <a:pt x="2140" y="2495"/>
                    </a:cubicBezTo>
                    <a:cubicBezTo>
                      <a:pt x="2696" y="3144"/>
                      <a:pt x="3225" y="3805"/>
                      <a:pt x="3715" y="4494"/>
                    </a:cubicBezTo>
                    <a:cubicBezTo>
                      <a:pt x="4721" y="5870"/>
                      <a:pt x="5621" y="7313"/>
                      <a:pt x="6415" y="8808"/>
                    </a:cubicBezTo>
                    <a:cubicBezTo>
                      <a:pt x="7077" y="10092"/>
                      <a:pt x="7672" y="11389"/>
                      <a:pt x="8189" y="12739"/>
                    </a:cubicBezTo>
                    <a:lnTo>
                      <a:pt x="8189" y="11985"/>
                    </a:lnTo>
                    <a:cubicBezTo>
                      <a:pt x="7633" y="10661"/>
                      <a:pt x="7024" y="9364"/>
                      <a:pt x="6336" y="8107"/>
                    </a:cubicBezTo>
                    <a:cubicBezTo>
                      <a:pt x="5502" y="6598"/>
                      <a:pt x="4575" y="5155"/>
                      <a:pt x="3530" y="3805"/>
                    </a:cubicBezTo>
                    <a:cubicBezTo>
                      <a:pt x="3027" y="3104"/>
                      <a:pt x="2484" y="2442"/>
                      <a:pt x="1902" y="1794"/>
                    </a:cubicBezTo>
                    <a:cubicBezTo>
                      <a:pt x="1333" y="1172"/>
                      <a:pt x="764" y="536"/>
                      <a:pt x="102" y="7"/>
                    </a:cubicBezTo>
                    <a:cubicBezTo>
                      <a:pt x="94" y="3"/>
                      <a:pt x="85"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0"/>
            <p:cNvGrpSpPr/>
            <p:nvPr/>
          </p:nvGrpSpPr>
          <p:grpSpPr>
            <a:xfrm rot="-1217813" flipH="1">
              <a:off x="-559843" y="177335"/>
              <a:ext cx="1432584" cy="2290958"/>
              <a:chOff x="869719" y="3820447"/>
              <a:chExt cx="836320" cy="1337425"/>
            </a:xfrm>
          </p:grpSpPr>
          <p:sp>
            <p:nvSpPr>
              <p:cNvPr id="554" name="Google Shape;554;p20"/>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2952694" y="4385506"/>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1500" y="4505540"/>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160211" y="452114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1521843" y="46932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61500" y="36862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8542631" y="257174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8829575" y="14073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8622625" y="2429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0"/>
          <p:cNvSpPr txBox="1">
            <a:spLocks noGrp="1"/>
          </p:cNvSpPr>
          <p:nvPr>
            <p:ph type="title"/>
          </p:nvPr>
        </p:nvSpPr>
        <p:spPr>
          <a:xfrm>
            <a:off x="720000" y="445025"/>
            <a:ext cx="7704000" cy="6645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3" name="Google Shape;573;p20"/>
          <p:cNvSpPr txBox="1">
            <a:spLocks noGrp="1"/>
          </p:cNvSpPr>
          <p:nvPr>
            <p:ph type="subTitle" idx="1"/>
          </p:nvPr>
        </p:nvSpPr>
        <p:spPr>
          <a:xfrm>
            <a:off x="716700" y="156215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4" name="Google Shape;574;p20"/>
          <p:cNvSpPr txBox="1">
            <a:spLocks noGrp="1"/>
          </p:cNvSpPr>
          <p:nvPr>
            <p:ph type="subTitle" idx="2"/>
          </p:nvPr>
        </p:nvSpPr>
        <p:spPr>
          <a:xfrm>
            <a:off x="3407175" y="156215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5" name="Google Shape;575;p20"/>
          <p:cNvSpPr txBox="1">
            <a:spLocks noGrp="1"/>
          </p:cNvSpPr>
          <p:nvPr>
            <p:ph type="subTitle" idx="3"/>
          </p:nvPr>
        </p:nvSpPr>
        <p:spPr>
          <a:xfrm>
            <a:off x="6093854" y="156215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6" name="Google Shape;576;p20"/>
          <p:cNvSpPr txBox="1">
            <a:spLocks noGrp="1"/>
          </p:cNvSpPr>
          <p:nvPr>
            <p:ph type="subTitle" idx="4"/>
          </p:nvPr>
        </p:nvSpPr>
        <p:spPr>
          <a:xfrm>
            <a:off x="716700" y="305340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7" name="Google Shape;577;p20"/>
          <p:cNvSpPr txBox="1">
            <a:spLocks noGrp="1"/>
          </p:cNvSpPr>
          <p:nvPr>
            <p:ph type="subTitle" idx="5"/>
          </p:nvPr>
        </p:nvSpPr>
        <p:spPr>
          <a:xfrm>
            <a:off x="720850" y="2009693"/>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8" name="Google Shape;578;p20"/>
          <p:cNvSpPr txBox="1">
            <a:spLocks noGrp="1"/>
          </p:cNvSpPr>
          <p:nvPr>
            <p:ph type="subTitle" idx="6"/>
          </p:nvPr>
        </p:nvSpPr>
        <p:spPr>
          <a:xfrm>
            <a:off x="3407173" y="2009693"/>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0"/>
          <p:cNvSpPr txBox="1">
            <a:spLocks noGrp="1"/>
          </p:cNvSpPr>
          <p:nvPr>
            <p:ph type="subTitle" idx="7"/>
          </p:nvPr>
        </p:nvSpPr>
        <p:spPr>
          <a:xfrm>
            <a:off x="720850" y="3500936"/>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20"/>
          <p:cNvSpPr txBox="1">
            <a:spLocks noGrp="1"/>
          </p:cNvSpPr>
          <p:nvPr>
            <p:ph type="subTitle" idx="8"/>
          </p:nvPr>
        </p:nvSpPr>
        <p:spPr>
          <a:xfrm>
            <a:off x="3407075" y="3500936"/>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20"/>
          <p:cNvSpPr txBox="1">
            <a:spLocks noGrp="1"/>
          </p:cNvSpPr>
          <p:nvPr>
            <p:ph type="subTitle" idx="9"/>
          </p:nvPr>
        </p:nvSpPr>
        <p:spPr>
          <a:xfrm>
            <a:off x="6093861" y="2009699"/>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20"/>
          <p:cNvSpPr txBox="1">
            <a:spLocks noGrp="1"/>
          </p:cNvSpPr>
          <p:nvPr>
            <p:ph type="subTitle" idx="13"/>
          </p:nvPr>
        </p:nvSpPr>
        <p:spPr>
          <a:xfrm>
            <a:off x="6093861" y="3500955"/>
            <a:ext cx="233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20"/>
          <p:cNvSpPr txBox="1">
            <a:spLocks noGrp="1"/>
          </p:cNvSpPr>
          <p:nvPr>
            <p:ph type="subTitle" idx="14"/>
          </p:nvPr>
        </p:nvSpPr>
        <p:spPr>
          <a:xfrm>
            <a:off x="3407175" y="305340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84" name="Google Shape;584;p20"/>
          <p:cNvSpPr txBox="1">
            <a:spLocks noGrp="1"/>
          </p:cNvSpPr>
          <p:nvPr>
            <p:ph type="subTitle" idx="15"/>
          </p:nvPr>
        </p:nvSpPr>
        <p:spPr>
          <a:xfrm>
            <a:off x="6093854" y="3053400"/>
            <a:ext cx="2334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610"/>
        <p:cNvGrpSpPr/>
        <p:nvPr/>
      </p:nvGrpSpPr>
      <p:grpSpPr>
        <a:xfrm>
          <a:off x="0" y="0"/>
          <a:ext cx="0" cy="0"/>
          <a:chOff x="0" y="0"/>
          <a:chExt cx="0" cy="0"/>
        </a:xfrm>
      </p:grpSpPr>
      <p:grpSp>
        <p:nvGrpSpPr>
          <p:cNvPr id="611" name="Google Shape;611;p22"/>
          <p:cNvGrpSpPr/>
          <p:nvPr/>
        </p:nvGrpSpPr>
        <p:grpSpPr>
          <a:xfrm>
            <a:off x="-35158" y="1227175"/>
            <a:ext cx="9211678" cy="3975613"/>
            <a:chOff x="-35158" y="1227175"/>
            <a:chExt cx="9211678" cy="3975613"/>
          </a:xfrm>
        </p:grpSpPr>
        <p:grpSp>
          <p:nvGrpSpPr>
            <p:cNvPr id="612" name="Google Shape;612;p22"/>
            <p:cNvGrpSpPr/>
            <p:nvPr/>
          </p:nvGrpSpPr>
          <p:grpSpPr>
            <a:xfrm>
              <a:off x="7858101" y="2678208"/>
              <a:ext cx="1318419" cy="2524580"/>
              <a:chOff x="3224716" y="3669126"/>
              <a:chExt cx="736259" cy="1409828"/>
            </a:xfrm>
          </p:grpSpPr>
          <p:sp>
            <p:nvSpPr>
              <p:cNvPr id="613" name="Google Shape;613;p22"/>
              <p:cNvSpPr/>
              <p:nvPr/>
            </p:nvSpPr>
            <p:spPr>
              <a:xfrm>
                <a:off x="3537929" y="4954001"/>
                <a:ext cx="423046" cy="124953"/>
              </a:xfrm>
              <a:custGeom>
                <a:avLst/>
                <a:gdLst/>
                <a:ahLst/>
                <a:cxnLst/>
                <a:rect l="l" t="t" r="r" b="b"/>
                <a:pathLst>
                  <a:path w="6883" h="2033" extrusionOk="0">
                    <a:moveTo>
                      <a:pt x="710" y="1"/>
                    </a:moveTo>
                    <a:cubicBezTo>
                      <a:pt x="265" y="1"/>
                      <a:pt x="0" y="21"/>
                      <a:pt x="0" y="21"/>
                    </a:cubicBezTo>
                    <a:cubicBezTo>
                      <a:pt x="0" y="21"/>
                      <a:pt x="3574" y="1437"/>
                      <a:pt x="5030" y="1662"/>
                    </a:cubicBezTo>
                    <a:cubicBezTo>
                      <a:pt x="5573" y="1742"/>
                      <a:pt x="6261" y="1874"/>
                      <a:pt x="6883" y="2033"/>
                    </a:cubicBezTo>
                    <a:lnTo>
                      <a:pt x="6883" y="1318"/>
                    </a:lnTo>
                    <a:cubicBezTo>
                      <a:pt x="6420" y="1106"/>
                      <a:pt x="5864" y="881"/>
                      <a:pt x="5215" y="669"/>
                    </a:cubicBezTo>
                    <a:cubicBezTo>
                      <a:pt x="3431" y="93"/>
                      <a:pt x="1659"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3484210" y="4681660"/>
                <a:ext cx="475966" cy="157344"/>
              </a:xfrm>
              <a:custGeom>
                <a:avLst/>
                <a:gdLst/>
                <a:ahLst/>
                <a:cxnLst/>
                <a:rect l="l" t="t" r="r" b="b"/>
                <a:pathLst>
                  <a:path w="7744" h="2560" extrusionOk="0">
                    <a:moveTo>
                      <a:pt x="901" y="1"/>
                    </a:moveTo>
                    <a:cubicBezTo>
                      <a:pt x="326" y="1"/>
                      <a:pt x="1" y="45"/>
                      <a:pt x="1" y="45"/>
                    </a:cubicBezTo>
                    <a:cubicBezTo>
                      <a:pt x="1" y="45"/>
                      <a:pt x="3177" y="1673"/>
                      <a:pt x="5308" y="2070"/>
                    </a:cubicBezTo>
                    <a:cubicBezTo>
                      <a:pt x="6314" y="2268"/>
                      <a:pt x="7148" y="2440"/>
                      <a:pt x="7744" y="2559"/>
                    </a:cubicBezTo>
                    <a:lnTo>
                      <a:pt x="7744" y="2003"/>
                    </a:lnTo>
                    <a:cubicBezTo>
                      <a:pt x="6870" y="1448"/>
                      <a:pt x="5560" y="706"/>
                      <a:pt x="4130" y="389"/>
                    </a:cubicBezTo>
                    <a:cubicBezTo>
                      <a:pt x="2756" y="71"/>
                      <a:pt x="1629"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3363867" y="4420014"/>
                <a:ext cx="560538" cy="152181"/>
              </a:xfrm>
              <a:custGeom>
                <a:avLst/>
                <a:gdLst/>
                <a:ahLst/>
                <a:cxnLst/>
                <a:rect l="l" t="t" r="r" b="b"/>
                <a:pathLst>
                  <a:path w="9120" h="2476" extrusionOk="0">
                    <a:moveTo>
                      <a:pt x="2201" y="1"/>
                    </a:moveTo>
                    <a:cubicBezTo>
                      <a:pt x="920" y="1"/>
                      <a:pt x="0" y="172"/>
                      <a:pt x="0" y="172"/>
                    </a:cubicBezTo>
                    <a:cubicBezTo>
                      <a:pt x="0" y="172"/>
                      <a:pt x="2515" y="1231"/>
                      <a:pt x="4937" y="1562"/>
                    </a:cubicBezTo>
                    <a:cubicBezTo>
                      <a:pt x="7346" y="1919"/>
                      <a:pt x="9119" y="2475"/>
                      <a:pt x="9119" y="2475"/>
                    </a:cubicBezTo>
                    <a:cubicBezTo>
                      <a:pt x="9119" y="2475"/>
                      <a:pt x="7610" y="953"/>
                      <a:pt x="5082" y="331"/>
                    </a:cubicBezTo>
                    <a:cubicBezTo>
                      <a:pt x="4071" y="77"/>
                      <a:pt x="3056" y="1"/>
                      <a:pt x="2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3866569" y="3936796"/>
                <a:ext cx="72464" cy="553224"/>
              </a:xfrm>
              <a:custGeom>
                <a:avLst/>
                <a:gdLst/>
                <a:ahLst/>
                <a:cxnLst/>
                <a:rect l="l" t="t" r="r" b="b"/>
                <a:pathLst>
                  <a:path w="1179" h="9001" extrusionOk="0">
                    <a:moveTo>
                      <a:pt x="1059" y="0"/>
                    </a:moveTo>
                    <a:lnTo>
                      <a:pt x="1059" y="0"/>
                    </a:lnTo>
                    <a:cubicBezTo>
                      <a:pt x="1059" y="1"/>
                      <a:pt x="120" y="2449"/>
                      <a:pt x="53" y="4620"/>
                    </a:cubicBezTo>
                    <a:cubicBezTo>
                      <a:pt x="1" y="6764"/>
                      <a:pt x="477" y="9000"/>
                      <a:pt x="477" y="9000"/>
                    </a:cubicBezTo>
                    <a:cubicBezTo>
                      <a:pt x="477" y="9000"/>
                      <a:pt x="914" y="6314"/>
                      <a:pt x="1046" y="3839"/>
                    </a:cubicBezTo>
                    <a:cubicBezTo>
                      <a:pt x="1178" y="1351"/>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3260548" y="4155725"/>
                <a:ext cx="537735" cy="180515"/>
              </a:xfrm>
              <a:custGeom>
                <a:avLst/>
                <a:gdLst/>
                <a:ahLst/>
                <a:cxnLst/>
                <a:rect l="l" t="t" r="r" b="b"/>
                <a:pathLst>
                  <a:path w="8749" h="2937" extrusionOk="0">
                    <a:moveTo>
                      <a:pt x="502" y="1"/>
                    </a:moveTo>
                    <a:cubicBezTo>
                      <a:pt x="186" y="1"/>
                      <a:pt x="0" y="12"/>
                      <a:pt x="0" y="12"/>
                    </a:cubicBezTo>
                    <a:cubicBezTo>
                      <a:pt x="0" y="12"/>
                      <a:pt x="993" y="819"/>
                      <a:pt x="3719" y="1587"/>
                    </a:cubicBezTo>
                    <a:cubicBezTo>
                      <a:pt x="6433" y="2328"/>
                      <a:pt x="8749" y="2937"/>
                      <a:pt x="8749" y="2937"/>
                    </a:cubicBezTo>
                    <a:cubicBezTo>
                      <a:pt x="8749" y="2937"/>
                      <a:pt x="6486" y="1163"/>
                      <a:pt x="4355" y="528"/>
                    </a:cubicBezTo>
                    <a:cubicBezTo>
                      <a:pt x="2832" y="68"/>
                      <a:pt x="1276"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3696563" y="3757816"/>
                <a:ext cx="96865" cy="510139"/>
              </a:xfrm>
              <a:custGeom>
                <a:avLst/>
                <a:gdLst/>
                <a:ahLst/>
                <a:cxnLst/>
                <a:rect l="l" t="t" r="r" b="b"/>
                <a:pathLst>
                  <a:path w="1576" h="8300" extrusionOk="0">
                    <a:moveTo>
                      <a:pt x="794" y="1"/>
                    </a:moveTo>
                    <a:cubicBezTo>
                      <a:pt x="794" y="1"/>
                      <a:pt x="0" y="2184"/>
                      <a:pt x="146" y="4117"/>
                    </a:cubicBezTo>
                    <a:cubicBezTo>
                      <a:pt x="318" y="6049"/>
                      <a:pt x="1192" y="8299"/>
                      <a:pt x="1192" y="8299"/>
                    </a:cubicBezTo>
                    <a:cubicBezTo>
                      <a:pt x="1192" y="8299"/>
                      <a:pt x="1575" y="7664"/>
                      <a:pt x="1377" y="5030"/>
                    </a:cubicBezTo>
                    <a:cubicBezTo>
                      <a:pt x="1192" y="2396"/>
                      <a:pt x="794"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3224716" y="3669126"/>
                <a:ext cx="433679" cy="446709"/>
              </a:xfrm>
              <a:custGeom>
                <a:avLst/>
                <a:gdLst/>
                <a:ahLst/>
                <a:cxnLst/>
                <a:rect l="l" t="t" r="r" b="b"/>
                <a:pathLst>
                  <a:path w="7056" h="7268" extrusionOk="0">
                    <a:moveTo>
                      <a:pt x="1" y="1"/>
                    </a:moveTo>
                    <a:cubicBezTo>
                      <a:pt x="1" y="1"/>
                      <a:pt x="517" y="1523"/>
                      <a:pt x="2330" y="3614"/>
                    </a:cubicBezTo>
                    <a:cubicBezTo>
                      <a:pt x="4157" y="5692"/>
                      <a:pt x="7055" y="7267"/>
                      <a:pt x="7055" y="7267"/>
                    </a:cubicBezTo>
                    <a:cubicBezTo>
                      <a:pt x="7055" y="7267"/>
                      <a:pt x="6446" y="5242"/>
                      <a:pt x="4699" y="3482"/>
                    </a:cubicBezTo>
                    <a:cubicBezTo>
                      <a:pt x="2952" y="1708"/>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3456860" y="3893280"/>
                <a:ext cx="503316" cy="783032"/>
              </a:xfrm>
              <a:custGeom>
                <a:avLst/>
                <a:gdLst/>
                <a:ahLst/>
                <a:cxnLst/>
                <a:rect l="l" t="t" r="r" b="b"/>
                <a:pathLst>
                  <a:path w="8189" h="12740" extrusionOk="0">
                    <a:moveTo>
                      <a:pt x="78" y="1"/>
                    </a:moveTo>
                    <a:cubicBezTo>
                      <a:pt x="34" y="1"/>
                      <a:pt x="0" y="57"/>
                      <a:pt x="22" y="113"/>
                    </a:cubicBezTo>
                    <a:cubicBezTo>
                      <a:pt x="155" y="272"/>
                      <a:pt x="287" y="444"/>
                      <a:pt x="446" y="589"/>
                    </a:cubicBezTo>
                    <a:cubicBezTo>
                      <a:pt x="1015" y="1225"/>
                      <a:pt x="1597" y="1847"/>
                      <a:pt x="2140" y="2495"/>
                    </a:cubicBezTo>
                    <a:cubicBezTo>
                      <a:pt x="2696" y="3144"/>
                      <a:pt x="3225" y="3805"/>
                      <a:pt x="3715" y="4494"/>
                    </a:cubicBezTo>
                    <a:cubicBezTo>
                      <a:pt x="4721" y="5870"/>
                      <a:pt x="5621" y="7313"/>
                      <a:pt x="6415" y="8808"/>
                    </a:cubicBezTo>
                    <a:cubicBezTo>
                      <a:pt x="7077" y="10092"/>
                      <a:pt x="7672" y="11389"/>
                      <a:pt x="8189" y="12739"/>
                    </a:cubicBezTo>
                    <a:lnTo>
                      <a:pt x="8189" y="11985"/>
                    </a:lnTo>
                    <a:cubicBezTo>
                      <a:pt x="7633" y="10661"/>
                      <a:pt x="7024" y="9364"/>
                      <a:pt x="6336" y="8107"/>
                    </a:cubicBezTo>
                    <a:cubicBezTo>
                      <a:pt x="5502" y="6598"/>
                      <a:pt x="4575" y="5155"/>
                      <a:pt x="3530" y="3805"/>
                    </a:cubicBezTo>
                    <a:cubicBezTo>
                      <a:pt x="3027" y="3104"/>
                      <a:pt x="2484" y="2442"/>
                      <a:pt x="1902" y="1794"/>
                    </a:cubicBezTo>
                    <a:cubicBezTo>
                      <a:pt x="1333" y="1172"/>
                      <a:pt x="764" y="536"/>
                      <a:pt x="102" y="7"/>
                    </a:cubicBezTo>
                    <a:cubicBezTo>
                      <a:pt x="94" y="3"/>
                      <a:pt x="85"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2"/>
            <p:cNvGrpSpPr/>
            <p:nvPr/>
          </p:nvGrpSpPr>
          <p:grpSpPr>
            <a:xfrm flipH="1">
              <a:off x="-35158" y="1796832"/>
              <a:ext cx="1432616" cy="2291010"/>
              <a:chOff x="869719" y="3820447"/>
              <a:chExt cx="836320" cy="1337425"/>
            </a:xfrm>
          </p:grpSpPr>
          <p:sp>
            <p:nvSpPr>
              <p:cNvPr id="622" name="Google Shape;622;p22"/>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22"/>
            <p:cNvSpPr/>
            <p:nvPr/>
          </p:nvSpPr>
          <p:spPr>
            <a:xfrm>
              <a:off x="61500" y="4505540"/>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6661336" y="472644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1521843" y="46932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8582625" y="122717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636"/>
        <p:cNvGrpSpPr/>
        <p:nvPr/>
      </p:nvGrpSpPr>
      <p:grpSpPr>
        <a:xfrm>
          <a:off x="0" y="0"/>
          <a:ext cx="0" cy="0"/>
          <a:chOff x="0" y="0"/>
          <a:chExt cx="0" cy="0"/>
        </a:xfrm>
      </p:grpSpPr>
      <p:grpSp>
        <p:nvGrpSpPr>
          <p:cNvPr id="637" name="Google Shape;637;p23"/>
          <p:cNvGrpSpPr/>
          <p:nvPr/>
        </p:nvGrpSpPr>
        <p:grpSpPr>
          <a:xfrm>
            <a:off x="-912715" y="-10"/>
            <a:ext cx="11067144" cy="5820128"/>
            <a:chOff x="-912715" y="-10"/>
            <a:chExt cx="11067144" cy="5820128"/>
          </a:xfrm>
        </p:grpSpPr>
        <p:grpSp>
          <p:nvGrpSpPr>
            <p:cNvPr id="638" name="Google Shape;638;p23"/>
            <p:cNvGrpSpPr/>
            <p:nvPr/>
          </p:nvGrpSpPr>
          <p:grpSpPr>
            <a:xfrm rot="1929175">
              <a:off x="8265298" y="3138248"/>
              <a:ext cx="1318453" cy="2524643"/>
              <a:chOff x="3224716" y="3669126"/>
              <a:chExt cx="736259" cy="1409828"/>
            </a:xfrm>
          </p:grpSpPr>
          <p:sp>
            <p:nvSpPr>
              <p:cNvPr id="639" name="Google Shape;639;p23"/>
              <p:cNvSpPr/>
              <p:nvPr/>
            </p:nvSpPr>
            <p:spPr>
              <a:xfrm>
                <a:off x="3537929" y="4954001"/>
                <a:ext cx="423046" cy="124953"/>
              </a:xfrm>
              <a:custGeom>
                <a:avLst/>
                <a:gdLst/>
                <a:ahLst/>
                <a:cxnLst/>
                <a:rect l="l" t="t" r="r" b="b"/>
                <a:pathLst>
                  <a:path w="6883" h="2033" extrusionOk="0">
                    <a:moveTo>
                      <a:pt x="710" y="1"/>
                    </a:moveTo>
                    <a:cubicBezTo>
                      <a:pt x="265" y="1"/>
                      <a:pt x="0" y="21"/>
                      <a:pt x="0" y="21"/>
                    </a:cubicBezTo>
                    <a:cubicBezTo>
                      <a:pt x="0" y="21"/>
                      <a:pt x="3574" y="1437"/>
                      <a:pt x="5030" y="1662"/>
                    </a:cubicBezTo>
                    <a:cubicBezTo>
                      <a:pt x="5573" y="1742"/>
                      <a:pt x="6261" y="1874"/>
                      <a:pt x="6883" y="2033"/>
                    </a:cubicBezTo>
                    <a:lnTo>
                      <a:pt x="6883" y="1318"/>
                    </a:lnTo>
                    <a:cubicBezTo>
                      <a:pt x="6420" y="1106"/>
                      <a:pt x="5864" y="881"/>
                      <a:pt x="5215" y="669"/>
                    </a:cubicBezTo>
                    <a:cubicBezTo>
                      <a:pt x="3431" y="93"/>
                      <a:pt x="1659"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484210" y="4681660"/>
                <a:ext cx="475966" cy="157344"/>
              </a:xfrm>
              <a:custGeom>
                <a:avLst/>
                <a:gdLst/>
                <a:ahLst/>
                <a:cxnLst/>
                <a:rect l="l" t="t" r="r" b="b"/>
                <a:pathLst>
                  <a:path w="7744" h="2560" extrusionOk="0">
                    <a:moveTo>
                      <a:pt x="901" y="1"/>
                    </a:moveTo>
                    <a:cubicBezTo>
                      <a:pt x="326" y="1"/>
                      <a:pt x="1" y="45"/>
                      <a:pt x="1" y="45"/>
                    </a:cubicBezTo>
                    <a:cubicBezTo>
                      <a:pt x="1" y="45"/>
                      <a:pt x="3177" y="1673"/>
                      <a:pt x="5308" y="2070"/>
                    </a:cubicBezTo>
                    <a:cubicBezTo>
                      <a:pt x="6314" y="2268"/>
                      <a:pt x="7148" y="2440"/>
                      <a:pt x="7744" y="2559"/>
                    </a:cubicBezTo>
                    <a:lnTo>
                      <a:pt x="7744" y="2003"/>
                    </a:lnTo>
                    <a:cubicBezTo>
                      <a:pt x="6870" y="1448"/>
                      <a:pt x="5560" y="706"/>
                      <a:pt x="4130" y="389"/>
                    </a:cubicBezTo>
                    <a:cubicBezTo>
                      <a:pt x="2756" y="71"/>
                      <a:pt x="1629"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3363867" y="4420014"/>
                <a:ext cx="560538" cy="152181"/>
              </a:xfrm>
              <a:custGeom>
                <a:avLst/>
                <a:gdLst/>
                <a:ahLst/>
                <a:cxnLst/>
                <a:rect l="l" t="t" r="r" b="b"/>
                <a:pathLst>
                  <a:path w="9120" h="2476" extrusionOk="0">
                    <a:moveTo>
                      <a:pt x="2201" y="1"/>
                    </a:moveTo>
                    <a:cubicBezTo>
                      <a:pt x="920" y="1"/>
                      <a:pt x="0" y="172"/>
                      <a:pt x="0" y="172"/>
                    </a:cubicBezTo>
                    <a:cubicBezTo>
                      <a:pt x="0" y="172"/>
                      <a:pt x="2515" y="1231"/>
                      <a:pt x="4937" y="1562"/>
                    </a:cubicBezTo>
                    <a:cubicBezTo>
                      <a:pt x="7346" y="1919"/>
                      <a:pt x="9119" y="2475"/>
                      <a:pt x="9119" y="2475"/>
                    </a:cubicBezTo>
                    <a:cubicBezTo>
                      <a:pt x="9119" y="2475"/>
                      <a:pt x="7610" y="953"/>
                      <a:pt x="5082" y="331"/>
                    </a:cubicBezTo>
                    <a:cubicBezTo>
                      <a:pt x="4071" y="77"/>
                      <a:pt x="3056" y="1"/>
                      <a:pt x="2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3866569" y="3936796"/>
                <a:ext cx="72464" cy="553224"/>
              </a:xfrm>
              <a:custGeom>
                <a:avLst/>
                <a:gdLst/>
                <a:ahLst/>
                <a:cxnLst/>
                <a:rect l="l" t="t" r="r" b="b"/>
                <a:pathLst>
                  <a:path w="1179" h="9001" extrusionOk="0">
                    <a:moveTo>
                      <a:pt x="1059" y="0"/>
                    </a:moveTo>
                    <a:lnTo>
                      <a:pt x="1059" y="0"/>
                    </a:lnTo>
                    <a:cubicBezTo>
                      <a:pt x="1059" y="1"/>
                      <a:pt x="120" y="2449"/>
                      <a:pt x="53" y="4620"/>
                    </a:cubicBezTo>
                    <a:cubicBezTo>
                      <a:pt x="1" y="6764"/>
                      <a:pt x="477" y="9000"/>
                      <a:pt x="477" y="9000"/>
                    </a:cubicBezTo>
                    <a:cubicBezTo>
                      <a:pt x="477" y="9000"/>
                      <a:pt x="914" y="6314"/>
                      <a:pt x="1046" y="3839"/>
                    </a:cubicBezTo>
                    <a:cubicBezTo>
                      <a:pt x="1178" y="1351"/>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3260548" y="4155725"/>
                <a:ext cx="537735" cy="180515"/>
              </a:xfrm>
              <a:custGeom>
                <a:avLst/>
                <a:gdLst/>
                <a:ahLst/>
                <a:cxnLst/>
                <a:rect l="l" t="t" r="r" b="b"/>
                <a:pathLst>
                  <a:path w="8749" h="2937" extrusionOk="0">
                    <a:moveTo>
                      <a:pt x="502" y="1"/>
                    </a:moveTo>
                    <a:cubicBezTo>
                      <a:pt x="186" y="1"/>
                      <a:pt x="0" y="12"/>
                      <a:pt x="0" y="12"/>
                    </a:cubicBezTo>
                    <a:cubicBezTo>
                      <a:pt x="0" y="12"/>
                      <a:pt x="993" y="819"/>
                      <a:pt x="3719" y="1587"/>
                    </a:cubicBezTo>
                    <a:cubicBezTo>
                      <a:pt x="6433" y="2328"/>
                      <a:pt x="8749" y="2937"/>
                      <a:pt x="8749" y="2937"/>
                    </a:cubicBezTo>
                    <a:cubicBezTo>
                      <a:pt x="8749" y="2937"/>
                      <a:pt x="6486" y="1163"/>
                      <a:pt x="4355" y="528"/>
                    </a:cubicBezTo>
                    <a:cubicBezTo>
                      <a:pt x="2832" y="68"/>
                      <a:pt x="1276"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3696563" y="3757816"/>
                <a:ext cx="96865" cy="510139"/>
              </a:xfrm>
              <a:custGeom>
                <a:avLst/>
                <a:gdLst/>
                <a:ahLst/>
                <a:cxnLst/>
                <a:rect l="l" t="t" r="r" b="b"/>
                <a:pathLst>
                  <a:path w="1576" h="8300" extrusionOk="0">
                    <a:moveTo>
                      <a:pt x="794" y="1"/>
                    </a:moveTo>
                    <a:cubicBezTo>
                      <a:pt x="794" y="1"/>
                      <a:pt x="0" y="2184"/>
                      <a:pt x="146" y="4117"/>
                    </a:cubicBezTo>
                    <a:cubicBezTo>
                      <a:pt x="318" y="6049"/>
                      <a:pt x="1192" y="8299"/>
                      <a:pt x="1192" y="8299"/>
                    </a:cubicBezTo>
                    <a:cubicBezTo>
                      <a:pt x="1192" y="8299"/>
                      <a:pt x="1575" y="7664"/>
                      <a:pt x="1377" y="5030"/>
                    </a:cubicBezTo>
                    <a:cubicBezTo>
                      <a:pt x="1192" y="2396"/>
                      <a:pt x="794"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3224716" y="3669126"/>
                <a:ext cx="433679" cy="446709"/>
              </a:xfrm>
              <a:custGeom>
                <a:avLst/>
                <a:gdLst/>
                <a:ahLst/>
                <a:cxnLst/>
                <a:rect l="l" t="t" r="r" b="b"/>
                <a:pathLst>
                  <a:path w="7056" h="7268" extrusionOk="0">
                    <a:moveTo>
                      <a:pt x="1" y="1"/>
                    </a:moveTo>
                    <a:cubicBezTo>
                      <a:pt x="1" y="1"/>
                      <a:pt x="517" y="1523"/>
                      <a:pt x="2330" y="3614"/>
                    </a:cubicBezTo>
                    <a:cubicBezTo>
                      <a:pt x="4157" y="5692"/>
                      <a:pt x="7055" y="7267"/>
                      <a:pt x="7055" y="7267"/>
                    </a:cubicBezTo>
                    <a:cubicBezTo>
                      <a:pt x="7055" y="7267"/>
                      <a:pt x="6446" y="5242"/>
                      <a:pt x="4699" y="3482"/>
                    </a:cubicBezTo>
                    <a:cubicBezTo>
                      <a:pt x="2952" y="1708"/>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3456860" y="3893280"/>
                <a:ext cx="503316" cy="783032"/>
              </a:xfrm>
              <a:custGeom>
                <a:avLst/>
                <a:gdLst/>
                <a:ahLst/>
                <a:cxnLst/>
                <a:rect l="l" t="t" r="r" b="b"/>
                <a:pathLst>
                  <a:path w="8189" h="12740" extrusionOk="0">
                    <a:moveTo>
                      <a:pt x="78" y="1"/>
                    </a:moveTo>
                    <a:cubicBezTo>
                      <a:pt x="34" y="1"/>
                      <a:pt x="0" y="57"/>
                      <a:pt x="22" y="113"/>
                    </a:cubicBezTo>
                    <a:cubicBezTo>
                      <a:pt x="155" y="272"/>
                      <a:pt x="287" y="444"/>
                      <a:pt x="446" y="589"/>
                    </a:cubicBezTo>
                    <a:cubicBezTo>
                      <a:pt x="1015" y="1225"/>
                      <a:pt x="1597" y="1847"/>
                      <a:pt x="2140" y="2495"/>
                    </a:cubicBezTo>
                    <a:cubicBezTo>
                      <a:pt x="2696" y="3144"/>
                      <a:pt x="3225" y="3805"/>
                      <a:pt x="3715" y="4494"/>
                    </a:cubicBezTo>
                    <a:cubicBezTo>
                      <a:pt x="4721" y="5870"/>
                      <a:pt x="5621" y="7313"/>
                      <a:pt x="6415" y="8808"/>
                    </a:cubicBezTo>
                    <a:cubicBezTo>
                      <a:pt x="7077" y="10092"/>
                      <a:pt x="7672" y="11389"/>
                      <a:pt x="8189" y="12739"/>
                    </a:cubicBezTo>
                    <a:lnTo>
                      <a:pt x="8189" y="11985"/>
                    </a:lnTo>
                    <a:cubicBezTo>
                      <a:pt x="7633" y="10661"/>
                      <a:pt x="7024" y="9364"/>
                      <a:pt x="6336" y="8107"/>
                    </a:cubicBezTo>
                    <a:cubicBezTo>
                      <a:pt x="5502" y="6598"/>
                      <a:pt x="4575" y="5155"/>
                      <a:pt x="3530" y="3805"/>
                    </a:cubicBezTo>
                    <a:cubicBezTo>
                      <a:pt x="3027" y="3104"/>
                      <a:pt x="2484" y="2442"/>
                      <a:pt x="1902" y="1794"/>
                    </a:cubicBezTo>
                    <a:cubicBezTo>
                      <a:pt x="1333" y="1172"/>
                      <a:pt x="764" y="536"/>
                      <a:pt x="102" y="7"/>
                    </a:cubicBezTo>
                    <a:cubicBezTo>
                      <a:pt x="94" y="3"/>
                      <a:pt x="85"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23"/>
            <p:cNvGrpSpPr/>
            <p:nvPr/>
          </p:nvGrpSpPr>
          <p:grpSpPr>
            <a:xfrm rot="-1217813" flipH="1">
              <a:off x="-559843" y="177335"/>
              <a:ext cx="1432584" cy="2290958"/>
              <a:chOff x="869719" y="3820447"/>
              <a:chExt cx="836320" cy="1337425"/>
            </a:xfrm>
          </p:grpSpPr>
          <p:sp>
            <p:nvSpPr>
              <p:cNvPr id="648" name="Google Shape;648;p23"/>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3"/>
            <p:cNvSpPr/>
            <p:nvPr/>
          </p:nvSpPr>
          <p:spPr>
            <a:xfrm>
              <a:off x="2952694" y="4385506"/>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61500" y="4505540"/>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6160211" y="452114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1521843" y="46932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61500" y="36862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8542631" y="257174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8829575" y="14073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8622625" y="2429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grpSp>
        <p:nvGrpSpPr>
          <p:cNvPr id="38" name="Google Shape;38;p3"/>
          <p:cNvGrpSpPr/>
          <p:nvPr/>
        </p:nvGrpSpPr>
        <p:grpSpPr>
          <a:xfrm>
            <a:off x="-651725" y="169517"/>
            <a:ext cx="9888481" cy="5672177"/>
            <a:chOff x="-651725" y="169517"/>
            <a:chExt cx="9888481" cy="5672177"/>
          </a:xfrm>
        </p:grpSpPr>
        <p:grpSp>
          <p:nvGrpSpPr>
            <p:cNvPr id="39" name="Google Shape;39;p3"/>
            <p:cNvGrpSpPr/>
            <p:nvPr/>
          </p:nvGrpSpPr>
          <p:grpSpPr>
            <a:xfrm flipH="1">
              <a:off x="-35158" y="1111032"/>
              <a:ext cx="1432616" cy="2291010"/>
              <a:chOff x="869719" y="3820447"/>
              <a:chExt cx="836320" cy="1337425"/>
            </a:xfrm>
          </p:grpSpPr>
          <p:sp>
            <p:nvSpPr>
              <p:cNvPr id="40" name="Google Shape;40;p3"/>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8092567" y="3151391"/>
              <a:ext cx="1144189" cy="2690303"/>
              <a:chOff x="859147" y="1654998"/>
              <a:chExt cx="647569" cy="1522612"/>
            </a:xfrm>
          </p:grpSpPr>
          <p:sp>
            <p:nvSpPr>
              <p:cNvPr id="51" name="Google Shape;51;p3"/>
              <p:cNvSpPr/>
              <p:nvPr/>
            </p:nvSpPr>
            <p:spPr>
              <a:xfrm>
                <a:off x="889264" y="3102072"/>
                <a:ext cx="314872" cy="75537"/>
              </a:xfrm>
              <a:custGeom>
                <a:avLst/>
                <a:gdLst/>
                <a:ahLst/>
                <a:cxnLst/>
                <a:rect l="l" t="t" r="r" b="b"/>
                <a:pathLst>
                  <a:path w="5123" h="1229" extrusionOk="0">
                    <a:moveTo>
                      <a:pt x="2231" y="0"/>
                    </a:moveTo>
                    <a:cubicBezTo>
                      <a:pt x="1374" y="0"/>
                      <a:pt x="525" y="152"/>
                      <a:pt x="0" y="637"/>
                    </a:cubicBezTo>
                    <a:lnTo>
                      <a:pt x="0" y="1087"/>
                    </a:lnTo>
                    <a:cubicBezTo>
                      <a:pt x="389" y="1143"/>
                      <a:pt x="1091" y="1228"/>
                      <a:pt x="1884" y="1228"/>
                    </a:cubicBezTo>
                    <a:cubicBezTo>
                      <a:pt x="2985" y="1228"/>
                      <a:pt x="4261" y="1064"/>
                      <a:pt x="5122" y="426"/>
                    </a:cubicBezTo>
                    <a:cubicBezTo>
                      <a:pt x="5122" y="426"/>
                      <a:pt x="3665" y="0"/>
                      <a:pt x="2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88465" y="2867900"/>
                <a:ext cx="407558" cy="215610"/>
              </a:xfrm>
              <a:custGeom>
                <a:avLst/>
                <a:gdLst/>
                <a:ahLst/>
                <a:cxnLst/>
                <a:rect l="l" t="t" r="r" b="b"/>
                <a:pathLst>
                  <a:path w="6631" h="3508" extrusionOk="0">
                    <a:moveTo>
                      <a:pt x="6631" y="0"/>
                    </a:moveTo>
                    <a:lnTo>
                      <a:pt x="6631" y="0"/>
                    </a:lnTo>
                    <a:cubicBezTo>
                      <a:pt x="6631" y="0"/>
                      <a:pt x="1257" y="239"/>
                      <a:pt x="13" y="3230"/>
                    </a:cubicBezTo>
                    <a:lnTo>
                      <a:pt x="0" y="3230"/>
                    </a:lnTo>
                    <a:lnTo>
                      <a:pt x="0" y="3508"/>
                    </a:lnTo>
                    <a:cubicBezTo>
                      <a:pt x="450" y="3494"/>
                      <a:pt x="2330" y="3296"/>
                      <a:pt x="4169" y="1986"/>
                    </a:cubicBezTo>
                    <a:cubicBezTo>
                      <a:pt x="6260" y="477"/>
                      <a:pt x="6631" y="0"/>
                      <a:pt x="6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97377" y="2672633"/>
                <a:ext cx="401903" cy="289673"/>
              </a:xfrm>
              <a:custGeom>
                <a:avLst/>
                <a:gdLst/>
                <a:ahLst/>
                <a:cxnLst/>
                <a:rect l="l" t="t" r="r" b="b"/>
                <a:pathLst>
                  <a:path w="6539" h="4713" extrusionOk="0">
                    <a:moveTo>
                      <a:pt x="6539" y="1"/>
                    </a:moveTo>
                    <a:lnTo>
                      <a:pt x="6539" y="1"/>
                    </a:lnTo>
                    <a:cubicBezTo>
                      <a:pt x="6539" y="1"/>
                      <a:pt x="199" y="2621"/>
                      <a:pt x="1" y="4713"/>
                    </a:cubicBezTo>
                    <a:cubicBezTo>
                      <a:pt x="1" y="4713"/>
                      <a:pt x="1615" y="4382"/>
                      <a:pt x="3508" y="2952"/>
                    </a:cubicBezTo>
                    <a:cubicBezTo>
                      <a:pt x="5387" y="1510"/>
                      <a:pt x="6539" y="1"/>
                      <a:pt x="6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935607" y="2534343"/>
                <a:ext cx="410078" cy="279101"/>
              </a:xfrm>
              <a:custGeom>
                <a:avLst/>
                <a:gdLst/>
                <a:ahLst/>
                <a:cxnLst/>
                <a:rect l="l" t="t" r="r" b="b"/>
                <a:pathLst>
                  <a:path w="6672" h="4541" extrusionOk="0">
                    <a:moveTo>
                      <a:pt x="6671" y="1"/>
                    </a:moveTo>
                    <a:lnTo>
                      <a:pt x="6671" y="1"/>
                    </a:lnTo>
                    <a:cubicBezTo>
                      <a:pt x="6671" y="1"/>
                      <a:pt x="1033" y="1893"/>
                      <a:pt x="1" y="4540"/>
                    </a:cubicBezTo>
                    <a:cubicBezTo>
                      <a:pt x="1" y="4540"/>
                      <a:pt x="1893" y="4090"/>
                      <a:pt x="3733" y="2886"/>
                    </a:cubicBezTo>
                    <a:cubicBezTo>
                      <a:pt x="5560" y="1668"/>
                      <a:pt x="6671" y="1"/>
                      <a:pt x="6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974697" y="2413138"/>
                <a:ext cx="363674" cy="255500"/>
              </a:xfrm>
              <a:custGeom>
                <a:avLst/>
                <a:gdLst/>
                <a:ahLst/>
                <a:cxnLst/>
                <a:rect l="l" t="t" r="r" b="b"/>
                <a:pathLst>
                  <a:path w="5917" h="4157" extrusionOk="0">
                    <a:moveTo>
                      <a:pt x="5916" y="1"/>
                    </a:moveTo>
                    <a:cubicBezTo>
                      <a:pt x="5916" y="1"/>
                      <a:pt x="1218" y="1642"/>
                      <a:pt x="0" y="4157"/>
                    </a:cubicBezTo>
                    <a:cubicBezTo>
                      <a:pt x="0" y="4157"/>
                      <a:pt x="1866" y="3429"/>
                      <a:pt x="3388" y="2211"/>
                    </a:cubicBezTo>
                    <a:cubicBezTo>
                      <a:pt x="4924" y="980"/>
                      <a:pt x="5916" y="1"/>
                      <a:pt x="5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033271" y="2236618"/>
                <a:ext cx="385616" cy="260355"/>
              </a:xfrm>
              <a:custGeom>
                <a:avLst/>
                <a:gdLst/>
                <a:ahLst/>
                <a:cxnLst/>
                <a:rect l="l" t="t" r="r" b="b"/>
                <a:pathLst>
                  <a:path w="6274" h="4236" extrusionOk="0">
                    <a:moveTo>
                      <a:pt x="6274" y="1"/>
                    </a:moveTo>
                    <a:cubicBezTo>
                      <a:pt x="6273" y="1"/>
                      <a:pt x="1773" y="954"/>
                      <a:pt x="0" y="4236"/>
                    </a:cubicBezTo>
                    <a:cubicBezTo>
                      <a:pt x="0" y="4236"/>
                      <a:pt x="1840" y="3839"/>
                      <a:pt x="3362" y="2701"/>
                    </a:cubicBezTo>
                    <a:cubicBezTo>
                      <a:pt x="4897" y="1549"/>
                      <a:pt x="6273" y="1"/>
                      <a:pt x="6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094241" y="2089415"/>
                <a:ext cx="348247" cy="256299"/>
              </a:xfrm>
              <a:custGeom>
                <a:avLst/>
                <a:gdLst/>
                <a:ahLst/>
                <a:cxnLst/>
                <a:rect l="l" t="t" r="r" b="b"/>
                <a:pathLst>
                  <a:path w="5666" h="4170" extrusionOk="0">
                    <a:moveTo>
                      <a:pt x="5665" y="0"/>
                    </a:moveTo>
                    <a:lnTo>
                      <a:pt x="5665" y="0"/>
                    </a:lnTo>
                    <a:cubicBezTo>
                      <a:pt x="5665" y="0"/>
                      <a:pt x="1364" y="1363"/>
                      <a:pt x="1" y="4169"/>
                    </a:cubicBezTo>
                    <a:cubicBezTo>
                      <a:pt x="1" y="4169"/>
                      <a:pt x="1893" y="3507"/>
                      <a:pt x="3309" y="2422"/>
                    </a:cubicBezTo>
                    <a:cubicBezTo>
                      <a:pt x="4726" y="1350"/>
                      <a:pt x="5665" y="0"/>
                      <a:pt x="5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165046" y="1654998"/>
                <a:ext cx="341670" cy="532081"/>
              </a:xfrm>
              <a:custGeom>
                <a:avLst/>
                <a:gdLst/>
                <a:ahLst/>
                <a:cxnLst/>
                <a:rect l="l" t="t" r="r" b="b"/>
                <a:pathLst>
                  <a:path w="5559" h="8657" extrusionOk="0">
                    <a:moveTo>
                      <a:pt x="5559" y="0"/>
                    </a:moveTo>
                    <a:cubicBezTo>
                      <a:pt x="5559" y="1"/>
                      <a:pt x="397" y="3931"/>
                      <a:pt x="0" y="8656"/>
                    </a:cubicBezTo>
                    <a:cubicBezTo>
                      <a:pt x="0" y="8656"/>
                      <a:pt x="2091" y="7902"/>
                      <a:pt x="3243" y="5745"/>
                    </a:cubicBezTo>
                    <a:cubicBezTo>
                      <a:pt x="4381" y="3574"/>
                      <a:pt x="5559" y="1"/>
                      <a:pt x="5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89264" y="2793039"/>
                <a:ext cx="32575" cy="120467"/>
              </a:xfrm>
              <a:custGeom>
                <a:avLst/>
                <a:gdLst/>
                <a:ahLst/>
                <a:cxnLst/>
                <a:rect l="l" t="t" r="r" b="b"/>
                <a:pathLst>
                  <a:path w="530" h="1960" extrusionOk="0">
                    <a:moveTo>
                      <a:pt x="0" y="1"/>
                    </a:moveTo>
                    <a:lnTo>
                      <a:pt x="0" y="1893"/>
                    </a:lnTo>
                    <a:cubicBezTo>
                      <a:pt x="93" y="1920"/>
                      <a:pt x="172" y="1946"/>
                      <a:pt x="265" y="1959"/>
                    </a:cubicBezTo>
                    <a:cubicBezTo>
                      <a:pt x="265" y="1959"/>
                      <a:pt x="530" y="125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89264" y="2555486"/>
                <a:ext cx="82237" cy="222986"/>
              </a:xfrm>
              <a:custGeom>
                <a:avLst/>
                <a:gdLst/>
                <a:ahLst/>
                <a:cxnLst/>
                <a:rect l="l" t="t" r="r" b="b"/>
                <a:pathLst>
                  <a:path w="1338" h="3628" extrusionOk="0">
                    <a:moveTo>
                      <a:pt x="0" y="1"/>
                    </a:moveTo>
                    <a:lnTo>
                      <a:pt x="0" y="3164"/>
                    </a:lnTo>
                    <a:cubicBezTo>
                      <a:pt x="172" y="3363"/>
                      <a:pt x="371" y="3535"/>
                      <a:pt x="609" y="3627"/>
                    </a:cubicBezTo>
                    <a:cubicBezTo>
                      <a:pt x="609" y="3627"/>
                      <a:pt x="1337" y="2582"/>
                      <a:pt x="199" y="385"/>
                    </a:cubicBezTo>
                    <a:cubicBezTo>
                      <a:pt x="133" y="252"/>
                      <a:pt x="67" y="12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89264" y="2280564"/>
                <a:ext cx="111493" cy="347386"/>
              </a:xfrm>
              <a:custGeom>
                <a:avLst/>
                <a:gdLst/>
                <a:ahLst/>
                <a:cxnLst/>
                <a:rect l="l" t="t" r="r" b="b"/>
                <a:pathLst>
                  <a:path w="1814" h="5652" extrusionOk="0">
                    <a:moveTo>
                      <a:pt x="0" y="0"/>
                    </a:moveTo>
                    <a:lnTo>
                      <a:pt x="0" y="3865"/>
                    </a:lnTo>
                    <a:cubicBezTo>
                      <a:pt x="318" y="4659"/>
                      <a:pt x="755" y="5321"/>
                      <a:pt x="1417" y="5652"/>
                    </a:cubicBezTo>
                    <a:cubicBezTo>
                      <a:pt x="1417" y="5652"/>
                      <a:pt x="1814" y="4249"/>
                      <a:pt x="980" y="2118"/>
                    </a:cubicBezTo>
                    <a:cubicBezTo>
                      <a:pt x="622" y="1231"/>
                      <a:pt x="278" y="53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59147" y="2098327"/>
                <a:ext cx="192869" cy="393790"/>
              </a:xfrm>
              <a:custGeom>
                <a:avLst/>
                <a:gdLst/>
                <a:ahLst/>
                <a:cxnLst/>
                <a:rect l="l" t="t" r="r" b="b"/>
                <a:pathLst>
                  <a:path w="3138" h="6407" extrusionOk="0">
                    <a:moveTo>
                      <a:pt x="1470" y="1"/>
                    </a:moveTo>
                    <a:cubicBezTo>
                      <a:pt x="1470" y="1"/>
                      <a:pt x="1" y="5162"/>
                      <a:pt x="2727" y="6407"/>
                    </a:cubicBezTo>
                    <a:cubicBezTo>
                      <a:pt x="2727" y="6407"/>
                      <a:pt x="3137" y="4898"/>
                      <a:pt x="2687" y="3124"/>
                    </a:cubicBezTo>
                    <a:cubicBezTo>
                      <a:pt x="2237" y="1351"/>
                      <a:pt x="1470" y="1"/>
                      <a:pt x="1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87665" y="1892550"/>
                <a:ext cx="134296" cy="429561"/>
              </a:xfrm>
              <a:custGeom>
                <a:avLst/>
                <a:gdLst/>
                <a:ahLst/>
                <a:cxnLst/>
                <a:rect l="l" t="t" r="r" b="b"/>
                <a:pathLst>
                  <a:path w="2185" h="6989" extrusionOk="0">
                    <a:moveTo>
                      <a:pt x="1576" y="0"/>
                    </a:moveTo>
                    <a:cubicBezTo>
                      <a:pt x="1576" y="0"/>
                      <a:pt x="1" y="5599"/>
                      <a:pt x="1668" y="6988"/>
                    </a:cubicBezTo>
                    <a:cubicBezTo>
                      <a:pt x="1668" y="6988"/>
                      <a:pt x="2185" y="5916"/>
                      <a:pt x="1933" y="3680"/>
                    </a:cubicBezTo>
                    <a:cubicBezTo>
                      <a:pt x="1695" y="1456"/>
                      <a:pt x="1576" y="0"/>
                      <a:pt x="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87604" y="1938340"/>
                <a:ext cx="426120" cy="1137855"/>
              </a:xfrm>
              <a:custGeom>
                <a:avLst/>
                <a:gdLst/>
                <a:ahLst/>
                <a:cxnLst/>
                <a:rect l="l" t="t" r="r" b="b"/>
                <a:pathLst>
                  <a:path w="6933" h="18513" extrusionOk="0">
                    <a:moveTo>
                      <a:pt x="6864" y="1"/>
                    </a:moveTo>
                    <a:cubicBezTo>
                      <a:pt x="6850" y="1"/>
                      <a:pt x="6838" y="7"/>
                      <a:pt x="6830" y="23"/>
                    </a:cubicBezTo>
                    <a:cubicBezTo>
                      <a:pt x="6711" y="168"/>
                      <a:pt x="6592" y="301"/>
                      <a:pt x="6473" y="473"/>
                    </a:cubicBezTo>
                    <a:cubicBezTo>
                      <a:pt x="5639" y="1730"/>
                      <a:pt x="4871" y="3054"/>
                      <a:pt x="4183" y="4390"/>
                    </a:cubicBezTo>
                    <a:cubicBezTo>
                      <a:pt x="3482" y="5740"/>
                      <a:pt x="2860" y="7130"/>
                      <a:pt x="2304" y="8546"/>
                    </a:cubicBezTo>
                    <a:cubicBezTo>
                      <a:pt x="1761" y="9962"/>
                      <a:pt x="1285" y="11405"/>
                      <a:pt x="861" y="12861"/>
                    </a:cubicBezTo>
                    <a:cubicBezTo>
                      <a:pt x="530" y="14052"/>
                      <a:pt x="252" y="15257"/>
                      <a:pt x="27" y="16461"/>
                    </a:cubicBezTo>
                    <a:lnTo>
                      <a:pt x="1" y="16461"/>
                    </a:lnTo>
                    <a:lnTo>
                      <a:pt x="1" y="18512"/>
                    </a:lnTo>
                    <a:cubicBezTo>
                      <a:pt x="94" y="17957"/>
                      <a:pt x="186" y="17387"/>
                      <a:pt x="292" y="16832"/>
                    </a:cubicBezTo>
                    <a:cubicBezTo>
                      <a:pt x="570" y="15336"/>
                      <a:pt x="914" y="13867"/>
                      <a:pt x="1351" y="12424"/>
                    </a:cubicBezTo>
                    <a:cubicBezTo>
                      <a:pt x="1774" y="10968"/>
                      <a:pt x="2277" y="9552"/>
                      <a:pt x="2833" y="8149"/>
                    </a:cubicBezTo>
                    <a:cubicBezTo>
                      <a:pt x="3402" y="6733"/>
                      <a:pt x="4024" y="5370"/>
                      <a:pt x="4726" y="4020"/>
                    </a:cubicBezTo>
                    <a:cubicBezTo>
                      <a:pt x="5070" y="3345"/>
                      <a:pt x="5441" y="2683"/>
                      <a:pt x="5798" y="2035"/>
                    </a:cubicBezTo>
                    <a:cubicBezTo>
                      <a:pt x="6182" y="1373"/>
                      <a:pt x="6592" y="751"/>
                      <a:pt x="6923" y="76"/>
                    </a:cubicBezTo>
                    <a:cubicBezTo>
                      <a:pt x="6932" y="38"/>
                      <a:pt x="6895" y="1"/>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3"/>
            <p:cNvSpPr/>
            <p:nvPr/>
          </p:nvSpPr>
          <p:spPr>
            <a:xfrm>
              <a:off x="-651725" y="4160953"/>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61731" y="4445531"/>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894043" y="16951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731700" y="82177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flipH="1">
            <a:off x="2328600" y="2388448"/>
            <a:ext cx="4486800" cy="7362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5500">
                <a:solidFill>
                  <a:schemeClr val="accent6"/>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flipH="1">
            <a:off x="3794700" y="1518599"/>
            <a:ext cx="1554600" cy="67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55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a:off x="2328600" y="3203401"/>
            <a:ext cx="4486800" cy="421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Amiko SemiBold"/>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2" name="Google Shape;72;p3"/>
          <p:cNvSpPr/>
          <p:nvPr/>
        </p:nvSpPr>
        <p:spPr>
          <a:xfrm>
            <a:off x="918331" y="600756"/>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774186" y="133529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grpSp>
        <p:nvGrpSpPr>
          <p:cNvPr id="104" name="Google Shape;104;p5"/>
          <p:cNvGrpSpPr/>
          <p:nvPr/>
        </p:nvGrpSpPr>
        <p:grpSpPr>
          <a:xfrm>
            <a:off x="-746752" y="208392"/>
            <a:ext cx="10057596" cy="4780880"/>
            <a:chOff x="-746752" y="208392"/>
            <a:chExt cx="10057596" cy="4780880"/>
          </a:xfrm>
        </p:grpSpPr>
        <p:sp>
          <p:nvSpPr>
            <p:cNvPr id="105" name="Google Shape;105;p5"/>
            <p:cNvSpPr/>
            <p:nvPr/>
          </p:nvSpPr>
          <p:spPr>
            <a:xfrm>
              <a:off x="104675" y="4599415"/>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5"/>
            <p:cNvGrpSpPr/>
            <p:nvPr/>
          </p:nvGrpSpPr>
          <p:grpSpPr>
            <a:xfrm>
              <a:off x="8471273" y="1330009"/>
              <a:ext cx="839572" cy="1841824"/>
              <a:chOff x="1951643" y="2416150"/>
              <a:chExt cx="475167" cy="1042404"/>
            </a:xfrm>
          </p:grpSpPr>
          <p:sp>
            <p:nvSpPr>
              <p:cNvPr id="107" name="Google Shape;107;p5"/>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5"/>
            <p:cNvGrpSpPr/>
            <p:nvPr/>
          </p:nvGrpSpPr>
          <p:grpSpPr>
            <a:xfrm rot="-1451545" flipH="1">
              <a:off x="-458541" y="2506397"/>
              <a:ext cx="1500987" cy="1728262"/>
              <a:chOff x="4502705" y="4034398"/>
              <a:chExt cx="789916" cy="909523"/>
            </a:xfrm>
          </p:grpSpPr>
          <p:sp>
            <p:nvSpPr>
              <p:cNvPr id="111" name="Google Shape;111;p5"/>
              <p:cNvSpPr/>
              <p:nvPr/>
            </p:nvSpPr>
            <p:spPr>
              <a:xfrm>
                <a:off x="5103870" y="4257323"/>
                <a:ext cx="126982" cy="404362"/>
              </a:xfrm>
              <a:custGeom>
                <a:avLst/>
                <a:gdLst/>
                <a:ahLst/>
                <a:cxnLst/>
                <a:rect l="l" t="t" r="r" b="b"/>
                <a:pathLst>
                  <a:path w="2066" h="6579" extrusionOk="0">
                    <a:moveTo>
                      <a:pt x="0" y="0"/>
                    </a:moveTo>
                    <a:cubicBezTo>
                      <a:pt x="331" y="702"/>
                      <a:pt x="146" y="1456"/>
                      <a:pt x="503" y="3388"/>
                    </a:cubicBezTo>
                    <a:cubicBezTo>
                      <a:pt x="834" y="5307"/>
                      <a:pt x="1734" y="6353"/>
                      <a:pt x="1734" y="6353"/>
                    </a:cubicBezTo>
                    <a:lnTo>
                      <a:pt x="1959" y="6578"/>
                    </a:lnTo>
                    <a:cubicBezTo>
                      <a:pt x="1959" y="6578"/>
                      <a:pt x="1959" y="6194"/>
                      <a:pt x="2025" y="5493"/>
                    </a:cubicBezTo>
                    <a:cubicBezTo>
                      <a:pt x="2065" y="4778"/>
                      <a:pt x="1972" y="4182"/>
                      <a:pt x="1509" y="2621"/>
                    </a:cubicBezTo>
                    <a:cubicBezTo>
                      <a:pt x="1046" y="1072"/>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4833804" y="4620935"/>
                <a:ext cx="441792" cy="139458"/>
              </a:xfrm>
              <a:custGeom>
                <a:avLst/>
                <a:gdLst/>
                <a:ahLst/>
                <a:cxnLst/>
                <a:rect l="l" t="t" r="r" b="b"/>
                <a:pathLst>
                  <a:path w="7188" h="2269" extrusionOk="0">
                    <a:moveTo>
                      <a:pt x="0" y="0"/>
                    </a:moveTo>
                    <a:cubicBezTo>
                      <a:pt x="0" y="0"/>
                      <a:pt x="2081" y="2269"/>
                      <a:pt x="3986" y="2269"/>
                    </a:cubicBezTo>
                    <a:cubicBezTo>
                      <a:pt x="4038" y="2269"/>
                      <a:pt x="4091" y="2267"/>
                      <a:pt x="4143" y="2263"/>
                    </a:cubicBezTo>
                    <a:cubicBezTo>
                      <a:pt x="6115" y="2131"/>
                      <a:pt x="7187" y="1602"/>
                      <a:pt x="7187" y="1602"/>
                    </a:cubicBezTo>
                    <a:cubicBezTo>
                      <a:pt x="7187" y="1602"/>
                      <a:pt x="6234" y="450"/>
                      <a:pt x="4739" y="437"/>
                    </a:cubicBezTo>
                    <a:cubicBezTo>
                      <a:pt x="4540" y="432"/>
                      <a:pt x="4351" y="429"/>
                      <a:pt x="4172" y="429"/>
                    </a:cubicBezTo>
                    <a:cubicBezTo>
                      <a:pt x="3242" y="429"/>
                      <a:pt x="2558" y="489"/>
                      <a:pt x="1969" y="489"/>
                    </a:cubicBezTo>
                    <a:cubicBezTo>
                      <a:pt x="1824" y="489"/>
                      <a:pt x="1685" y="486"/>
                      <a:pt x="1549" y="477"/>
                    </a:cubicBezTo>
                    <a:cubicBezTo>
                      <a:pt x="755" y="437"/>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4996925" y="4803971"/>
                <a:ext cx="294897" cy="139950"/>
              </a:xfrm>
              <a:custGeom>
                <a:avLst/>
                <a:gdLst/>
                <a:ahLst/>
                <a:cxnLst/>
                <a:rect l="l" t="t" r="r" b="b"/>
                <a:pathLst>
                  <a:path w="4798" h="2277" extrusionOk="0">
                    <a:moveTo>
                      <a:pt x="4798" y="0"/>
                    </a:moveTo>
                    <a:cubicBezTo>
                      <a:pt x="4467" y="53"/>
                      <a:pt x="4136" y="119"/>
                      <a:pt x="3871" y="252"/>
                    </a:cubicBezTo>
                    <a:cubicBezTo>
                      <a:pt x="2971" y="702"/>
                      <a:pt x="2733" y="847"/>
                      <a:pt x="1939" y="1231"/>
                    </a:cubicBezTo>
                    <a:cubicBezTo>
                      <a:pt x="1193" y="1573"/>
                      <a:pt x="414" y="1791"/>
                      <a:pt x="163" y="1791"/>
                    </a:cubicBezTo>
                    <a:cubicBezTo>
                      <a:pt x="143" y="1791"/>
                      <a:pt x="126" y="1790"/>
                      <a:pt x="112" y="1787"/>
                    </a:cubicBezTo>
                    <a:cubicBezTo>
                      <a:pt x="111" y="1787"/>
                      <a:pt x="110" y="1787"/>
                      <a:pt x="109" y="1787"/>
                    </a:cubicBezTo>
                    <a:cubicBezTo>
                      <a:pt x="0" y="1787"/>
                      <a:pt x="860" y="2276"/>
                      <a:pt x="2094" y="2276"/>
                    </a:cubicBezTo>
                    <a:cubicBezTo>
                      <a:pt x="2362" y="2276"/>
                      <a:pt x="2648" y="2253"/>
                      <a:pt x="2945" y="2197"/>
                    </a:cubicBezTo>
                    <a:cubicBezTo>
                      <a:pt x="3540" y="2091"/>
                      <a:pt x="4202" y="1787"/>
                      <a:pt x="4798" y="1443"/>
                    </a:cubicBezTo>
                    <a:lnTo>
                      <a:pt x="4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4845973" y="4471213"/>
                <a:ext cx="274246" cy="63552"/>
              </a:xfrm>
              <a:custGeom>
                <a:avLst/>
                <a:gdLst/>
                <a:ahLst/>
                <a:cxnLst/>
                <a:rect l="l" t="t" r="r" b="b"/>
                <a:pathLst>
                  <a:path w="4462" h="1034" extrusionOk="0">
                    <a:moveTo>
                      <a:pt x="1" y="1"/>
                    </a:moveTo>
                    <a:cubicBezTo>
                      <a:pt x="707" y="766"/>
                      <a:pt x="1548" y="936"/>
                      <a:pt x="2327" y="936"/>
                    </a:cubicBezTo>
                    <a:cubicBezTo>
                      <a:pt x="2613" y="936"/>
                      <a:pt x="2891" y="913"/>
                      <a:pt x="3151" y="888"/>
                    </a:cubicBezTo>
                    <a:cubicBezTo>
                      <a:pt x="3321" y="869"/>
                      <a:pt x="3472" y="862"/>
                      <a:pt x="3605" y="862"/>
                    </a:cubicBezTo>
                    <a:cubicBezTo>
                      <a:pt x="4235" y="862"/>
                      <a:pt x="4461" y="1033"/>
                      <a:pt x="4461" y="1033"/>
                    </a:cubicBezTo>
                    <a:cubicBezTo>
                      <a:pt x="4183" y="723"/>
                      <a:pt x="3618" y="325"/>
                      <a:pt x="2817" y="325"/>
                    </a:cubicBezTo>
                    <a:cubicBezTo>
                      <a:pt x="2628" y="325"/>
                      <a:pt x="2426" y="348"/>
                      <a:pt x="2211" y="398"/>
                    </a:cubicBezTo>
                    <a:cubicBezTo>
                      <a:pt x="2031" y="439"/>
                      <a:pt x="1850" y="456"/>
                      <a:pt x="1675" y="456"/>
                    </a:cubicBezTo>
                    <a:cubicBezTo>
                      <a:pt x="772" y="45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888321" y="4100286"/>
                <a:ext cx="198524" cy="357159"/>
              </a:xfrm>
              <a:custGeom>
                <a:avLst/>
                <a:gdLst/>
                <a:ahLst/>
                <a:cxnLst/>
                <a:rect l="l" t="t" r="r" b="b"/>
                <a:pathLst>
                  <a:path w="3230" h="5811" extrusionOk="0">
                    <a:moveTo>
                      <a:pt x="0" y="1"/>
                    </a:moveTo>
                    <a:cubicBezTo>
                      <a:pt x="0" y="1"/>
                      <a:pt x="530" y="1099"/>
                      <a:pt x="1324" y="2251"/>
                    </a:cubicBezTo>
                    <a:cubicBezTo>
                      <a:pt x="2118" y="3415"/>
                      <a:pt x="3057" y="5626"/>
                      <a:pt x="2978" y="5692"/>
                    </a:cubicBezTo>
                    <a:lnTo>
                      <a:pt x="3110" y="5811"/>
                    </a:lnTo>
                    <a:cubicBezTo>
                      <a:pt x="3110" y="5811"/>
                      <a:pt x="3229" y="4580"/>
                      <a:pt x="2660" y="3032"/>
                    </a:cubicBezTo>
                    <a:cubicBezTo>
                      <a:pt x="2118" y="1457"/>
                      <a:pt x="1165" y="47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724769" y="4347058"/>
                <a:ext cx="296987" cy="63245"/>
              </a:xfrm>
              <a:custGeom>
                <a:avLst/>
                <a:gdLst/>
                <a:ahLst/>
                <a:cxnLst/>
                <a:rect l="l" t="t" r="r" b="b"/>
                <a:pathLst>
                  <a:path w="4832" h="1029" extrusionOk="0">
                    <a:moveTo>
                      <a:pt x="2522" y="1"/>
                    </a:moveTo>
                    <a:cubicBezTo>
                      <a:pt x="1484" y="1"/>
                      <a:pt x="747" y="266"/>
                      <a:pt x="276" y="266"/>
                    </a:cubicBezTo>
                    <a:cubicBezTo>
                      <a:pt x="171" y="266"/>
                      <a:pt x="80" y="253"/>
                      <a:pt x="1" y="221"/>
                    </a:cubicBezTo>
                    <a:lnTo>
                      <a:pt x="1" y="221"/>
                    </a:lnTo>
                    <a:cubicBezTo>
                      <a:pt x="1" y="221"/>
                      <a:pt x="1219" y="1029"/>
                      <a:pt x="2570" y="1029"/>
                    </a:cubicBezTo>
                    <a:cubicBezTo>
                      <a:pt x="2592" y="1029"/>
                      <a:pt x="2613" y="1029"/>
                      <a:pt x="2635" y="1028"/>
                    </a:cubicBezTo>
                    <a:cubicBezTo>
                      <a:pt x="3998" y="1002"/>
                      <a:pt x="4832" y="724"/>
                      <a:pt x="4832" y="724"/>
                    </a:cubicBezTo>
                    <a:cubicBezTo>
                      <a:pt x="4832" y="724"/>
                      <a:pt x="4580" y="168"/>
                      <a:pt x="3032" y="22"/>
                    </a:cubicBezTo>
                    <a:cubicBezTo>
                      <a:pt x="2854" y="7"/>
                      <a:pt x="2685" y="1"/>
                      <a:pt x="2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4686540" y="4034398"/>
                <a:ext cx="235156" cy="245727"/>
              </a:xfrm>
              <a:custGeom>
                <a:avLst/>
                <a:gdLst/>
                <a:ahLst/>
                <a:cxnLst/>
                <a:rect l="l" t="t" r="r" b="b"/>
                <a:pathLst>
                  <a:path w="3826" h="3998" extrusionOk="0">
                    <a:moveTo>
                      <a:pt x="1" y="1"/>
                    </a:moveTo>
                    <a:lnTo>
                      <a:pt x="1" y="1"/>
                    </a:lnTo>
                    <a:cubicBezTo>
                      <a:pt x="1" y="1"/>
                      <a:pt x="689" y="715"/>
                      <a:pt x="1430" y="1880"/>
                    </a:cubicBezTo>
                    <a:cubicBezTo>
                      <a:pt x="2171" y="3058"/>
                      <a:pt x="3601" y="3998"/>
                      <a:pt x="3601" y="3998"/>
                    </a:cubicBezTo>
                    <a:cubicBezTo>
                      <a:pt x="3826" y="238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502705" y="4133845"/>
                <a:ext cx="333557" cy="140196"/>
              </a:xfrm>
              <a:custGeom>
                <a:avLst/>
                <a:gdLst/>
                <a:ahLst/>
                <a:cxnLst/>
                <a:rect l="l" t="t" r="r" b="b"/>
                <a:pathLst>
                  <a:path w="5427" h="2281" extrusionOk="0">
                    <a:moveTo>
                      <a:pt x="1" y="328"/>
                    </a:moveTo>
                    <a:cubicBezTo>
                      <a:pt x="1" y="328"/>
                      <a:pt x="1" y="329"/>
                      <a:pt x="1" y="329"/>
                    </a:cubicBezTo>
                    <a:cubicBezTo>
                      <a:pt x="2" y="329"/>
                      <a:pt x="2" y="328"/>
                      <a:pt x="3" y="328"/>
                    </a:cubicBezTo>
                    <a:lnTo>
                      <a:pt x="3" y="328"/>
                    </a:lnTo>
                    <a:cubicBezTo>
                      <a:pt x="2" y="328"/>
                      <a:pt x="1" y="328"/>
                      <a:pt x="1" y="328"/>
                    </a:cubicBezTo>
                    <a:close/>
                    <a:moveTo>
                      <a:pt x="1571" y="0"/>
                    </a:moveTo>
                    <a:cubicBezTo>
                      <a:pt x="640" y="0"/>
                      <a:pt x="44" y="317"/>
                      <a:pt x="3" y="328"/>
                    </a:cubicBezTo>
                    <a:lnTo>
                      <a:pt x="3" y="328"/>
                    </a:lnTo>
                    <a:cubicBezTo>
                      <a:pt x="1179" y="369"/>
                      <a:pt x="1854" y="1348"/>
                      <a:pt x="3031" y="2022"/>
                    </a:cubicBezTo>
                    <a:cubicBezTo>
                      <a:pt x="3356" y="2213"/>
                      <a:pt x="3688" y="2281"/>
                      <a:pt x="3997" y="2281"/>
                    </a:cubicBezTo>
                    <a:cubicBezTo>
                      <a:pt x="4785" y="2281"/>
                      <a:pt x="5427" y="1837"/>
                      <a:pt x="5427" y="1837"/>
                    </a:cubicBezTo>
                    <a:cubicBezTo>
                      <a:pt x="3937" y="361"/>
                      <a:pt x="2563" y="0"/>
                      <a:pt x="1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4632022" y="4173857"/>
                <a:ext cx="660599" cy="565086"/>
              </a:xfrm>
              <a:custGeom>
                <a:avLst/>
                <a:gdLst/>
                <a:ahLst/>
                <a:cxnLst/>
                <a:rect l="l" t="t" r="r" b="b"/>
                <a:pathLst>
                  <a:path w="10748" h="9194" extrusionOk="0">
                    <a:moveTo>
                      <a:pt x="2856" y="1"/>
                    </a:moveTo>
                    <a:cubicBezTo>
                      <a:pt x="2830" y="1"/>
                      <a:pt x="2801" y="40"/>
                      <a:pt x="2833" y="61"/>
                    </a:cubicBezTo>
                    <a:lnTo>
                      <a:pt x="3032" y="313"/>
                    </a:lnTo>
                    <a:cubicBezTo>
                      <a:pt x="3098" y="392"/>
                      <a:pt x="3177" y="458"/>
                      <a:pt x="3244" y="538"/>
                    </a:cubicBezTo>
                    <a:lnTo>
                      <a:pt x="3694" y="988"/>
                    </a:lnTo>
                    <a:lnTo>
                      <a:pt x="4382" y="1689"/>
                    </a:lnTo>
                    <a:cubicBezTo>
                      <a:pt x="4117" y="1517"/>
                      <a:pt x="3852" y="1358"/>
                      <a:pt x="3588" y="1226"/>
                    </a:cubicBezTo>
                    <a:cubicBezTo>
                      <a:pt x="2595" y="710"/>
                      <a:pt x="1523" y="365"/>
                      <a:pt x="411" y="193"/>
                    </a:cubicBezTo>
                    <a:cubicBezTo>
                      <a:pt x="279" y="167"/>
                      <a:pt x="147" y="140"/>
                      <a:pt x="14" y="140"/>
                    </a:cubicBezTo>
                    <a:cubicBezTo>
                      <a:pt x="1" y="140"/>
                      <a:pt x="1" y="167"/>
                      <a:pt x="1" y="167"/>
                    </a:cubicBezTo>
                    <a:cubicBezTo>
                      <a:pt x="544" y="299"/>
                      <a:pt x="1086" y="405"/>
                      <a:pt x="1616" y="577"/>
                    </a:cubicBezTo>
                    <a:cubicBezTo>
                      <a:pt x="2172" y="736"/>
                      <a:pt x="2674" y="935"/>
                      <a:pt x="3191" y="1186"/>
                    </a:cubicBezTo>
                    <a:cubicBezTo>
                      <a:pt x="4197" y="1663"/>
                      <a:pt x="5123" y="2311"/>
                      <a:pt x="5891" y="3118"/>
                    </a:cubicBezTo>
                    <a:cubicBezTo>
                      <a:pt x="5970" y="3224"/>
                      <a:pt x="6049" y="3304"/>
                      <a:pt x="6142" y="3410"/>
                    </a:cubicBezTo>
                    <a:cubicBezTo>
                      <a:pt x="6049" y="3370"/>
                      <a:pt x="5957" y="3343"/>
                      <a:pt x="5877" y="3317"/>
                    </a:cubicBezTo>
                    <a:cubicBezTo>
                      <a:pt x="5560" y="3251"/>
                      <a:pt x="5229" y="3238"/>
                      <a:pt x="4911" y="3224"/>
                    </a:cubicBezTo>
                    <a:cubicBezTo>
                      <a:pt x="4713" y="3224"/>
                      <a:pt x="4501" y="3224"/>
                      <a:pt x="4302" y="3251"/>
                    </a:cubicBezTo>
                    <a:cubicBezTo>
                      <a:pt x="4263" y="3251"/>
                      <a:pt x="4249" y="3317"/>
                      <a:pt x="4302" y="3343"/>
                    </a:cubicBezTo>
                    <a:cubicBezTo>
                      <a:pt x="4488" y="3370"/>
                      <a:pt x="4647" y="3370"/>
                      <a:pt x="4832" y="3383"/>
                    </a:cubicBezTo>
                    <a:cubicBezTo>
                      <a:pt x="4991" y="3410"/>
                      <a:pt x="5176" y="3410"/>
                      <a:pt x="5348" y="3423"/>
                    </a:cubicBezTo>
                    <a:cubicBezTo>
                      <a:pt x="5626" y="3436"/>
                      <a:pt x="5904" y="3489"/>
                      <a:pt x="6169" y="3582"/>
                    </a:cubicBezTo>
                    <a:lnTo>
                      <a:pt x="6367" y="3688"/>
                    </a:lnTo>
                    <a:cubicBezTo>
                      <a:pt x="6883" y="4310"/>
                      <a:pt x="7333" y="4998"/>
                      <a:pt x="7770" y="5673"/>
                    </a:cubicBezTo>
                    <a:cubicBezTo>
                      <a:pt x="7677" y="5620"/>
                      <a:pt x="7545" y="5567"/>
                      <a:pt x="7426" y="5540"/>
                    </a:cubicBezTo>
                    <a:cubicBezTo>
                      <a:pt x="7108" y="5461"/>
                      <a:pt x="6764" y="5408"/>
                      <a:pt x="6433" y="5395"/>
                    </a:cubicBezTo>
                    <a:lnTo>
                      <a:pt x="6155" y="5395"/>
                    </a:lnTo>
                    <a:cubicBezTo>
                      <a:pt x="6102" y="5395"/>
                      <a:pt x="6049" y="5408"/>
                      <a:pt x="6010" y="5408"/>
                    </a:cubicBezTo>
                    <a:cubicBezTo>
                      <a:pt x="5957" y="5421"/>
                      <a:pt x="5904" y="5421"/>
                      <a:pt x="5851" y="5435"/>
                    </a:cubicBezTo>
                    <a:cubicBezTo>
                      <a:pt x="5811" y="5435"/>
                      <a:pt x="5824" y="5488"/>
                      <a:pt x="5851" y="5501"/>
                    </a:cubicBezTo>
                    <a:cubicBezTo>
                      <a:pt x="5944" y="5527"/>
                      <a:pt x="6023" y="5527"/>
                      <a:pt x="6102" y="5527"/>
                    </a:cubicBezTo>
                    <a:cubicBezTo>
                      <a:pt x="6182" y="5540"/>
                      <a:pt x="6274" y="5540"/>
                      <a:pt x="6354" y="5540"/>
                    </a:cubicBezTo>
                    <a:lnTo>
                      <a:pt x="6844" y="5593"/>
                    </a:lnTo>
                    <a:cubicBezTo>
                      <a:pt x="7148" y="5620"/>
                      <a:pt x="7466" y="5686"/>
                      <a:pt x="7730" y="5818"/>
                    </a:cubicBezTo>
                    <a:cubicBezTo>
                      <a:pt x="7797" y="5858"/>
                      <a:pt x="7863" y="5885"/>
                      <a:pt x="7929" y="5938"/>
                    </a:cubicBezTo>
                    <a:cubicBezTo>
                      <a:pt x="7942" y="5951"/>
                      <a:pt x="7969" y="5964"/>
                      <a:pt x="7995" y="5990"/>
                    </a:cubicBezTo>
                    <a:cubicBezTo>
                      <a:pt x="8061" y="6096"/>
                      <a:pt x="8141" y="6215"/>
                      <a:pt x="8220" y="6335"/>
                    </a:cubicBezTo>
                    <a:cubicBezTo>
                      <a:pt x="8802" y="7182"/>
                      <a:pt x="9451" y="7989"/>
                      <a:pt x="10192" y="8704"/>
                    </a:cubicBezTo>
                    <a:cubicBezTo>
                      <a:pt x="10113" y="8677"/>
                      <a:pt x="10007" y="8664"/>
                      <a:pt x="9927" y="8651"/>
                    </a:cubicBezTo>
                    <a:cubicBezTo>
                      <a:pt x="9716" y="8611"/>
                      <a:pt x="9491" y="8585"/>
                      <a:pt x="9279" y="8571"/>
                    </a:cubicBezTo>
                    <a:cubicBezTo>
                      <a:pt x="8930" y="8539"/>
                      <a:pt x="8564" y="8515"/>
                      <a:pt x="8202" y="8515"/>
                    </a:cubicBezTo>
                    <a:cubicBezTo>
                      <a:pt x="8124" y="8515"/>
                      <a:pt x="8046" y="8516"/>
                      <a:pt x="7969" y="8518"/>
                    </a:cubicBezTo>
                    <a:lnTo>
                      <a:pt x="7227" y="8571"/>
                    </a:lnTo>
                    <a:cubicBezTo>
                      <a:pt x="7201" y="8585"/>
                      <a:pt x="7201" y="8637"/>
                      <a:pt x="7227" y="8637"/>
                    </a:cubicBezTo>
                    <a:cubicBezTo>
                      <a:pt x="7664" y="8664"/>
                      <a:pt x="8101" y="8677"/>
                      <a:pt x="8538" y="8704"/>
                    </a:cubicBezTo>
                    <a:cubicBezTo>
                      <a:pt x="8961" y="8717"/>
                      <a:pt x="9398" y="8743"/>
                      <a:pt x="9822" y="8810"/>
                    </a:cubicBezTo>
                    <a:cubicBezTo>
                      <a:pt x="9941" y="8836"/>
                      <a:pt x="10073" y="8862"/>
                      <a:pt x="10192" y="8876"/>
                    </a:cubicBezTo>
                    <a:cubicBezTo>
                      <a:pt x="10258" y="8902"/>
                      <a:pt x="10311" y="8902"/>
                      <a:pt x="10377" y="8915"/>
                    </a:cubicBezTo>
                    <a:lnTo>
                      <a:pt x="10417" y="8915"/>
                    </a:lnTo>
                    <a:cubicBezTo>
                      <a:pt x="10536" y="9008"/>
                      <a:pt x="10642" y="9114"/>
                      <a:pt x="10748" y="9193"/>
                    </a:cubicBezTo>
                    <a:lnTo>
                      <a:pt x="10748" y="8942"/>
                    </a:lnTo>
                    <a:cubicBezTo>
                      <a:pt x="10391" y="8637"/>
                      <a:pt x="10020" y="8320"/>
                      <a:pt x="9716" y="7949"/>
                    </a:cubicBezTo>
                    <a:cubicBezTo>
                      <a:pt x="9689" y="7949"/>
                      <a:pt x="9689" y="7936"/>
                      <a:pt x="9689" y="7936"/>
                    </a:cubicBezTo>
                    <a:cubicBezTo>
                      <a:pt x="9623" y="7857"/>
                      <a:pt x="9597" y="7751"/>
                      <a:pt x="9544" y="7671"/>
                    </a:cubicBezTo>
                    <a:cubicBezTo>
                      <a:pt x="9451" y="7486"/>
                      <a:pt x="9385" y="7314"/>
                      <a:pt x="9332" y="7115"/>
                    </a:cubicBezTo>
                    <a:cubicBezTo>
                      <a:pt x="9213" y="6718"/>
                      <a:pt x="9160" y="6321"/>
                      <a:pt x="9120" y="5898"/>
                    </a:cubicBezTo>
                    <a:cubicBezTo>
                      <a:pt x="9094" y="5765"/>
                      <a:pt x="9080" y="5660"/>
                      <a:pt x="9067" y="5540"/>
                    </a:cubicBezTo>
                    <a:cubicBezTo>
                      <a:pt x="9067" y="5474"/>
                      <a:pt x="9054" y="5421"/>
                      <a:pt x="9027" y="5355"/>
                    </a:cubicBezTo>
                    <a:cubicBezTo>
                      <a:pt x="9014" y="5289"/>
                      <a:pt x="9001" y="5236"/>
                      <a:pt x="8988" y="5170"/>
                    </a:cubicBezTo>
                    <a:cubicBezTo>
                      <a:pt x="8974" y="5157"/>
                      <a:pt x="8958" y="5150"/>
                      <a:pt x="8945" y="5150"/>
                    </a:cubicBezTo>
                    <a:cubicBezTo>
                      <a:pt x="8931" y="5150"/>
                      <a:pt x="8922" y="5157"/>
                      <a:pt x="8922" y="5170"/>
                    </a:cubicBezTo>
                    <a:lnTo>
                      <a:pt x="8922" y="5329"/>
                    </a:lnTo>
                    <a:lnTo>
                      <a:pt x="8922" y="5488"/>
                    </a:lnTo>
                    <a:cubicBezTo>
                      <a:pt x="8935" y="5607"/>
                      <a:pt x="8935" y="5699"/>
                      <a:pt x="8948" y="5818"/>
                    </a:cubicBezTo>
                    <a:cubicBezTo>
                      <a:pt x="8961" y="6017"/>
                      <a:pt x="9001" y="6229"/>
                      <a:pt x="9027" y="6454"/>
                    </a:cubicBezTo>
                    <a:cubicBezTo>
                      <a:pt x="9080" y="6811"/>
                      <a:pt x="9160" y="7182"/>
                      <a:pt x="9319" y="7513"/>
                    </a:cubicBezTo>
                    <a:cubicBezTo>
                      <a:pt x="9027" y="7182"/>
                      <a:pt x="8789" y="6851"/>
                      <a:pt x="8538" y="6493"/>
                    </a:cubicBezTo>
                    <a:cubicBezTo>
                      <a:pt x="8154" y="5938"/>
                      <a:pt x="7770" y="5355"/>
                      <a:pt x="7399" y="4799"/>
                    </a:cubicBezTo>
                    <a:cubicBezTo>
                      <a:pt x="7347" y="4667"/>
                      <a:pt x="7307" y="4535"/>
                      <a:pt x="7267" y="4402"/>
                    </a:cubicBezTo>
                    <a:cubicBezTo>
                      <a:pt x="7201" y="4164"/>
                      <a:pt x="7108" y="3939"/>
                      <a:pt x="7042" y="3701"/>
                    </a:cubicBezTo>
                    <a:cubicBezTo>
                      <a:pt x="6910" y="3251"/>
                      <a:pt x="6764" y="2788"/>
                      <a:pt x="6566" y="2364"/>
                    </a:cubicBezTo>
                    <a:cubicBezTo>
                      <a:pt x="6513" y="2245"/>
                      <a:pt x="6447" y="2126"/>
                      <a:pt x="6380" y="2020"/>
                    </a:cubicBezTo>
                    <a:cubicBezTo>
                      <a:pt x="6314" y="1901"/>
                      <a:pt x="6235" y="1782"/>
                      <a:pt x="6155" y="1689"/>
                    </a:cubicBezTo>
                    <a:cubicBezTo>
                      <a:pt x="6144" y="1677"/>
                      <a:pt x="6130" y="1673"/>
                      <a:pt x="6117" y="1673"/>
                    </a:cubicBezTo>
                    <a:cubicBezTo>
                      <a:pt x="6086" y="1673"/>
                      <a:pt x="6061" y="1701"/>
                      <a:pt x="6089" y="1729"/>
                    </a:cubicBezTo>
                    <a:cubicBezTo>
                      <a:pt x="6208" y="1927"/>
                      <a:pt x="6314" y="2152"/>
                      <a:pt x="6420" y="2364"/>
                    </a:cubicBezTo>
                    <a:cubicBezTo>
                      <a:pt x="6513" y="2563"/>
                      <a:pt x="6605" y="2788"/>
                      <a:pt x="6685" y="3013"/>
                    </a:cubicBezTo>
                    <a:cubicBezTo>
                      <a:pt x="6844" y="3476"/>
                      <a:pt x="6963" y="3939"/>
                      <a:pt x="7135" y="4376"/>
                    </a:cubicBezTo>
                    <a:cubicBezTo>
                      <a:pt x="7148" y="4402"/>
                      <a:pt x="7148" y="4429"/>
                      <a:pt x="7161" y="4468"/>
                    </a:cubicBezTo>
                    <a:cubicBezTo>
                      <a:pt x="6870" y="4071"/>
                      <a:pt x="6566" y="3674"/>
                      <a:pt x="6235" y="3290"/>
                    </a:cubicBezTo>
                    <a:cubicBezTo>
                      <a:pt x="5838" y="2840"/>
                      <a:pt x="5414" y="2443"/>
                      <a:pt x="4924" y="2086"/>
                    </a:cubicBezTo>
                    <a:cubicBezTo>
                      <a:pt x="4911" y="2086"/>
                      <a:pt x="4911" y="2060"/>
                      <a:pt x="4911" y="2060"/>
                    </a:cubicBezTo>
                    <a:cubicBezTo>
                      <a:pt x="4845" y="1980"/>
                      <a:pt x="4766" y="1914"/>
                      <a:pt x="4699" y="1835"/>
                    </a:cubicBezTo>
                    <a:cubicBezTo>
                      <a:pt x="4567" y="1689"/>
                      <a:pt x="4422" y="1530"/>
                      <a:pt x="4263" y="1385"/>
                    </a:cubicBezTo>
                    <a:cubicBezTo>
                      <a:pt x="3985" y="1093"/>
                      <a:pt x="3694" y="789"/>
                      <a:pt x="3389" y="498"/>
                    </a:cubicBezTo>
                    <a:lnTo>
                      <a:pt x="3138" y="246"/>
                    </a:lnTo>
                    <a:cubicBezTo>
                      <a:pt x="3058" y="167"/>
                      <a:pt x="2979" y="101"/>
                      <a:pt x="2873" y="8"/>
                    </a:cubicBezTo>
                    <a:cubicBezTo>
                      <a:pt x="2868" y="3"/>
                      <a:pt x="286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p:nvPr/>
          </p:nvSpPr>
          <p:spPr>
            <a:xfrm>
              <a:off x="104668" y="167391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374575" y="7329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3498443" y="470451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8670868" y="2083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7881800" y="478717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8710875" y="44273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5"/>
          <p:cNvSpPr txBox="1">
            <a:spLocks noGrp="1"/>
          </p:cNvSpPr>
          <p:nvPr>
            <p:ph type="subTitle" idx="1"/>
          </p:nvPr>
        </p:nvSpPr>
        <p:spPr>
          <a:xfrm>
            <a:off x="710545" y="1519025"/>
            <a:ext cx="27879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7" name="Google Shape;127;p5"/>
          <p:cNvSpPr txBox="1">
            <a:spLocks noGrp="1"/>
          </p:cNvSpPr>
          <p:nvPr>
            <p:ph type="subTitle" idx="2"/>
          </p:nvPr>
        </p:nvSpPr>
        <p:spPr>
          <a:xfrm>
            <a:off x="710545" y="1930450"/>
            <a:ext cx="2787900" cy="8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28" name="Google Shape;128;p5"/>
          <p:cNvSpPr txBox="1">
            <a:spLocks noGrp="1"/>
          </p:cNvSpPr>
          <p:nvPr>
            <p:ph type="subTitle" idx="3"/>
          </p:nvPr>
        </p:nvSpPr>
        <p:spPr>
          <a:xfrm>
            <a:off x="710545" y="3195499"/>
            <a:ext cx="27879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9" name="Google Shape;129;p5"/>
          <p:cNvSpPr txBox="1">
            <a:spLocks noGrp="1"/>
          </p:cNvSpPr>
          <p:nvPr>
            <p:ph type="subTitle" idx="4"/>
          </p:nvPr>
        </p:nvSpPr>
        <p:spPr>
          <a:xfrm>
            <a:off x="710545" y="3606825"/>
            <a:ext cx="2787900" cy="8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30" name="Google Shape;130;p5"/>
          <p:cNvSpPr txBox="1">
            <a:spLocks noGrp="1"/>
          </p:cNvSpPr>
          <p:nvPr>
            <p:ph type="title"/>
          </p:nvPr>
        </p:nvSpPr>
        <p:spPr>
          <a:xfrm>
            <a:off x="720000" y="445025"/>
            <a:ext cx="7704000" cy="6645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5"/>
          <p:cNvSpPr/>
          <p:nvPr/>
        </p:nvSpPr>
        <p:spPr>
          <a:xfrm>
            <a:off x="4108381" y="1882781"/>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201911" y="132999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grpSp>
        <p:nvGrpSpPr>
          <p:cNvPr id="162" name="Google Shape;162;p7"/>
          <p:cNvGrpSpPr/>
          <p:nvPr/>
        </p:nvGrpSpPr>
        <p:grpSpPr>
          <a:xfrm>
            <a:off x="-651725" y="438450"/>
            <a:ext cx="10033671" cy="5083843"/>
            <a:chOff x="-651725" y="438450"/>
            <a:chExt cx="10033671" cy="5083843"/>
          </a:xfrm>
        </p:grpSpPr>
        <p:sp>
          <p:nvSpPr>
            <p:cNvPr id="163" name="Google Shape;163;p7"/>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651725" y="4160953"/>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7"/>
            <p:cNvGrpSpPr/>
            <p:nvPr/>
          </p:nvGrpSpPr>
          <p:grpSpPr>
            <a:xfrm flipH="1">
              <a:off x="-126352" y="468009"/>
              <a:ext cx="839572" cy="1841824"/>
              <a:chOff x="1951643" y="2416150"/>
              <a:chExt cx="475167" cy="1042404"/>
            </a:xfrm>
          </p:grpSpPr>
          <p:sp>
            <p:nvSpPr>
              <p:cNvPr id="166" name="Google Shape;166;p7"/>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7"/>
            <p:cNvGrpSpPr/>
            <p:nvPr/>
          </p:nvGrpSpPr>
          <p:grpSpPr>
            <a:xfrm>
              <a:off x="7880948" y="3794017"/>
              <a:ext cx="1500998" cy="1728276"/>
              <a:chOff x="4502705" y="4034398"/>
              <a:chExt cx="789916" cy="909523"/>
            </a:xfrm>
          </p:grpSpPr>
          <p:sp>
            <p:nvSpPr>
              <p:cNvPr id="170" name="Google Shape;170;p7"/>
              <p:cNvSpPr/>
              <p:nvPr/>
            </p:nvSpPr>
            <p:spPr>
              <a:xfrm>
                <a:off x="5103870" y="4257323"/>
                <a:ext cx="126982" cy="404362"/>
              </a:xfrm>
              <a:custGeom>
                <a:avLst/>
                <a:gdLst/>
                <a:ahLst/>
                <a:cxnLst/>
                <a:rect l="l" t="t" r="r" b="b"/>
                <a:pathLst>
                  <a:path w="2066" h="6579" extrusionOk="0">
                    <a:moveTo>
                      <a:pt x="0" y="0"/>
                    </a:moveTo>
                    <a:cubicBezTo>
                      <a:pt x="331" y="702"/>
                      <a:pt x="146" y="1456"/>
                      <a:pt x="503" y="3388"/>
                    </a:cubicBezTo>
                    <a:cubicBezTo>
                      <a:pt x="834" y="5307"/>
                      <a:pt x="1734" y="6353"/>
                      <a:pt x="1734" y="6353"/>
                    </a:cubicBezTo>
                    <a:lnTo>
                      <a:pt x="1959" y="6578"/>
                    </a:lnTo>
                    <a:cubicBezTo>
                      <a:pt x="1959" y="6578"/>
                      <a:pt x="1959" y="6194"/>
                      <a:pt x="2025" y="5493"/>
                    </a:cubicBezTo>
                    <a:cubicBezTo>
                      <a:pt x="2065" y="4778"/>
                      <a:pt x="1972" y="4182"/>
                      <a:pt x="1509" y="2621"/>
                    </a:cubicBezTo>
                    <a:cubicBezTo>
                      <a:pt x="1046" y="1072"/>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4833804" y="4620935"/>
                <a:ext cx="441792" cy="139458"/>
              </a:xfrm>
              <a:custGeom>
                <a:avLst/>
                <a:gdLst/>
                <a:ahLst/>
                <a:cxnLst/>
                <a:rect l="l" t="t" r="r" b="b"/>
                <a:pathLst>
                  <a:path w="7188" h="2269" extrusionOk="0">
                    <a:moveTo>
                      <a:pt x="0" y="0"/>
                    </a:moveTo>
                    <a:cubicBezTo>
                      <a:pt x="0" y="0"/>
                      <a:pt x="2081" y="2269"/>
                      <a:pt x="3986" y="2269"/>
                    </a:cubicBezTo>
                    <a:cubicBezTo>
                      <a:pt x="4038" y="2269"/>
                      <a:pt x="4091" y="2267"/>
                      <a:pt x="4143" y="2263"/>
                    </a:cubicBezTo>
                    <a:cubicBezTo>
                      <a:pt x="6115" y="2131"/>
                      <a:pt x="7187" y="1602"/>
                      <a:pt x="7187" y="1602"/>
                    </a:cubicBezTo>
                    <a:cubicBezTo>
                      <a:pt x="7187" y="1602"/>
                      <a:pt x="6234" y="450"/>
                      <a:pt x="4739" y="437"/>
                    </a:cubicBezTo>
                    <a:cubicBezTo>
                      <a:pt x="4540" y="432"/>
                      <a:pt x="4351" y="429"/>
                      <a:pt x="4172" y="429"/>
                    </a:cubicBezTo>
                    <a:cubicBezTo>
                      <a:pt x="3242" y="429"/>
                      <a:pt x="2558" y="489"/>
                      <a:pt x="1969" y="489"/>
                    </a:cubicBezTo>
                    <a:cubicBezTo>
                      <a:pt x="1824" y="489"/>
                      <a:pt x="1685" y="486"/>
                      <a:pt x="1549" y="477"/>
                    </a:cubicBezTo>
                    <a:cubicBezTo>
                      <a:pt x="755" y="437"/>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4996925" y="4803971"/>
                <a:ext cx="294897" cy="139950"/>
              </a:xfrm>
              <a:custGeom>
                <a:avLst/>
                <a:gdLst/>
                <a:ahLst/>
                <a:cxnLst/>
                <a:rect l="l" t="t" r="r" b="b"/>
                <a:pathLst>
                  <a:path w="4798" h="2277" extrusionOk="0">
                    <a:moveTo>
                      <a:pt x="4798" y="0"/>
                    </a:moveTo>
                    <a:cubicBezTo>
                      <a:pt x="4467" y="53"/>
                      <a:pt x="4136" y="119"/>
                      <a:pt x="3871" y="252"/>
                    </a:cubicBezTo>
                    <a:cubicBezTo>
                      <a:pt x="2971" y="702"/>
                      <a:pt x="2733" y="847"/>
                      <a:pt x="1939" y="1231"/>
                    </a:cubicBezTo>
                    <a:cubicBezTo>
                      <a:pt x="1193" y="1573"/>
                      <a:pt x="414" y="1791"/>
                      <a:pt x="163" y="1791"/>
                    </a:cubicBezTo>
                    <a:cubicBezTo>
                      <a:pt x="143" y="1791"/>
                      <a:pt x="126" y="1790"/>
                      <a:pt x="112" y="1787"/>
                    </a:cubicBezTo>
                    <a:cubicBezTo>
                      <a:pt x="111" y="1787"/>
                      <a:pt x="110" y="1787"/>
                      <a:pt x="109" y="1787"/>
                    </a:cubicBezTo>
                    <a:cubicBezTo>
                      <a:pt x="0" y="1787"/>
                      <a:pt x="860" y="2276"/>
                      <a:pt x="2094" y="2276"/>
                    </a:cubicBezTo>
                    <a:cubicBezTo>
                      <a:pt x="2362" y="2276"/>
                      <a:pt x="2648" y="2253"/>
                      <a:pt x="2945" y="2197"/>
                    </a:cubicBezTo>
                    <a:cubicBezTo>
                      <a:pt x="3540" y="2091"/>
                      <a:pt x="4202" y="1787"/>
                      <a:pt x="4798" y="1443"/>
                    </a:cubicBezTo>
                    <a:lnTo>
                      <a:pt x="4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845973" y="4471213"/>
                <a:ext cx="274246" cy="63552"/>
              </a:xfrm>
              <a:custGeom>
                <a:avLst/>
                <a:gdLst/>
                <a:ahLst/>
                <a:cxnLst/>
                <a:rect l="l" t="t" r="r" b="b"/>
                <a:pathLst>
                  <a:path w="4462" h="1034" extrusionOk="0">
                    <a:moveTo>
                      <a:pt x="1" y="1"/>
                    </a:moveTo>
                    <a:cubicBezTo>
                      <a:pt x="707" y="766"/>
                      <a:pt x="1548" y="936"/>
                      <a:pt x="2327" y="936"/>
                    </a:cubicBezTo>
                    <a:cubicBezTo>
                      <a:pt x="2613" y="936"/>
                      <a:pt x="2891" y="913"/>
                      <a:pt x="3151" y="888"/>
                    </a:cubicBezTo>
                    <a:cubicBezTo>
                      <a:pt x="3321" y="869"/>
                      <a:pt x="3472" y="862"/>
                      <a:pt x="3605" y="862"/>
                    </a:cubicBezTo>
                    <a:cubicBezTo>
                      <a:pt x="4235" y="862"/>
                      <a:pt x="4461" y="1033"/>
                      <a:pt x="4461" y="1033"/>
                    </a:cubicBezTo>
                    <a:cubicBezTo>
                      <a:pt x="4183" y="723"/>
                      <a:pt x="3618" y="325"/>
                      <a:pt x="2817" y="325"/>
                    </a:cubicBezTo>
                    <a:cubicBezTo>
                      <a:pt x="2628" y="325"/>
                      <a:pt x="2426" y="348"/>
                      <a:pt x="2211" y="398"/>
                    </a:cubicBezTo>
                    <a:cubicBezTo>
                      <a:pt x="2031" y="439"/>
                      <a:pt x="1850" y="456"/>
                      <a:pt x="1675" y="456"/>
                    </a:cubicBezTo>
                    <a:cubicBezTo>
                      <a:pt x="772" y="45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4888321" y="4100286"/>
                <a:ext cx="198524" cy="357159"/>
              </a:xfrm>
              <a:custGeom>
                <a:avLst/>
                <a:gdLst/>
                <a:ahLst/>
                <a:cxnLst/>
                <a:rect l="l" t="t" r="r" b="b"/>
                <a:pathLst>
                  <a:path w="3230" h="5811" extrusionOk="0">
                    <a:moveTo>
                      <a:pt x="0" y="1"/>
                    </a:moveTo>
                    <a:cubicBezTo>
                      <a:pt x="0" y="1"/>
                      <a:pt x="530" y="1099"/>
                      <a:pt x="1324" y="2251"/>
                    </a:cubicBezTo>
                    <a:cubicBezTo>
                      <a:pt x="2118" y="3415"/>
                      <a:pt x="3057" y="5626"/>
                      <a:pt x="2978" y="5692"/>
                    </a:cubicBezTo>
                    <a:lnTo>
                      <a:pt x="3110" y="5811"/>
                    </a:lnTo>
                    <a:cubicBezTo>
                      <a:pt x="3110" y="5811"/>
                      <a:pt x="3229" y="4580"/>
                      <a:pt x="2660" y="3032"/>
                    </a:cubicBezTo>
                    <a:cubicBezTo>
                      <a:pt x="2118" y="1457"/>
                      <a:pt x="1165" y="47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4724769" y="4347058"/>
                <a:ext cx="296987" cy="63245"/>
              </a:xfrm>
              <a:custGeom>
                <a:avLst/>
                <a:gdLst/>
                <a:ahLst/>
                <a:cxnLst/>
                <a:rect l="l" t="t" r="r" b="b"/>
                <a:pathLst>
                  <a:path w="4832" h="1029" extrusionOk="0">
                    <a:moveTo>
                      <a:pt x="2522" y="1"/>
                    </a:moveTo>
                    <a:cubicBezTo>
                      <a:pt x="1484" y="1"/>
                      <a:pt x="747" y="266"/>
                      <a:pt x="276" y="266"/>
                    </a:cubicBezTo>
                    <a:cubicBezTo>
                      <a:pt x="171" y="266"/>
                      <a:pt x="80" y="253"/>
                      <a:pt x="1" y="221"/>
                    </a:cubicBezTo>
                    <a:lnTo>
                      <a:pt x="1" y="221"/>
                    </a:lnTo>
                    <a:cubicBezTo>
                      <a:pt x="1" y="221"/>
                      <a:pt x="1219" y="1029"/>
                      <a:pt x="2570" y="1029"/>
                    </a:cubicBezTo>
                    <a:cubicBezTo>
                      <a:pt x="2592" y="1029"/>
                      <a:pt x="2613" y="1029"/>
                      <a:pt x="2635" y="1028"/>
                    </a:cubicBezTo>
                    <a:cubicBezTo>
                      <a:pt x="3998" y="1002"/>
                      <a:pt x="4832" y="724"/>
                      <a:pt x="4832" y="724"/>
                    </a:cubicBezTo>
                    <a:cubicBezTo>
                      <a:pt x="4832" y="724"/>
                      <a:pt x="4580" y="168"/>
                      <a:pt x="3032" y="22"/>
                    </a:cubicBezTo>
                    <a:cubicBezTo>
                      <a:pt x="2854" y="7"/>
                      <a:pt x="2685" y="1"/>
                      <a:pt x="2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4686540" y="4034398"/>
                <a:ext cx="235156" cy="245727"/>
              </a:xfrm>
              <a:custGeom>
                <a:avLst/>
                <a:gdLst/>
                <a:ahLst/>
                <a:cxnLst/>
                <a:rect l="l" t="t" r="r" b="b"/>
                <a:pathLst>
                  <a:path w="3826" h="3998" extrusionOk="0">
                    <a:moveTo>
                      <a:pt x="1" y="1"/>
                    </a:moveTo>
                    <a:lnTo>
                      <a:pt x="1" y="1"/>
                    </a:lnTo>
                    <a:cubicBezTo>
                      <a:pt x="1" y="1"/>
                      <a:pt x="689" y="715"/>
                      <a:pt x="1430" y="1880"/>
                    </a:cubicBezTo>
                    <a:cubicBezTo>
                      <a:pt x="2171" y="3058"/>
                      <a:pt x="3601" y="3998"/>
                      <a:pt x="3601" y="3998"/>
                    </a:cubicBezTo>
                    <a:cubicBezTo>
                      <a:pt x="3826" y="238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4502705" y="4133845"/>
                <a:ext cx="333557" cy="140196"/>
              </a:xfrm>
              <a:custGeom>
                <a:avLst/>
                <a:gdLst/>
                <a:ahLst/>
                <a:cxnLst/>
                <a:rect l="l" t="t" r="r" b="b"/>
                <a:pathLst>
                  <a:path w="5427" h="2281" extrusionOk="0">
                    <a:moveTo>
                      <a:pt x="1" y="328"/>
                    </a:moveTo>
                    <a:cubicBezTo>
                      <a:pt x="1" y="328"/>
                      <a:pt x="1" y="329"/>
                      <a:pt x="1" y="329"/>
                    </a:cubicBezTo>
                    <a:cubicBezTo>
                      <a:pt x="2" y="329"/>
                      <a:pt x="2" y="328"/>
                      <a:pt x="3" y="328"/>
                    </a:cubicBezTo>
                    <a:lnTo>
                      <a:pt x="3" y="328"/>
                    </a:lnTo>
                    <a:cubicBezTo>
                      <a:pt x="2" y="328"/>
                      <a:pt x="1" y="328"/>
                      <a:pt x="1" y="328"/>
                    </a:cubicBezTo>
                    <a:close/>
                    <a:moveTo>
                      <a:pt x="1571" y="0"/>
                    </a:moveTo>
                    <a:cubicBezTo>
                      <a:pt x="640" y="0"/>
                      <a:pt x="44" y="317"/>
                      <a:pt x="3" y="328"/>
                    </a:cubicBezTo>
                    <a:lnTo>
                      <a:pt x="3" y="328"/>
                    </a:lnTo>
                    <a:cubicBezTo>
                      <a:pt x="1179" y="369"/>
                      <a:pt x="1854" y="1348"/>
                      <a:pt x="3031" y="2022"/>
                    </a:cubicBezTo>
                    <a:cubicBezTo>
                      <a:pt x="3356" y="2213"/>
                      <a:pt x="3688" y="2281"/>
                      <a:pt x="3997" y="2281"/>
                    </a:cubicBezTo>
                    <a:cubicBezTo>
                      <a:pt x="4785" y="2281"/>
                      <a:pt x="5427" y="1837"/>
                      <a:pt x="5427" y="1837"/>
                    </a:cubicBezTo>
                    <a:cubicBezTo>
                      <a:pt x="3937" y="361"/>
                      <a:pt x="2563" y="0"/>
                      <a:pt x="1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632022" y="4173857"/>
                <a:ext cx="660599" cy="565086"/>
              </a:xfrm>
              <a:custGeom>
                <a:avLst/>
                <a:gdLst/>
                <a:ahLst/>
                <a:cxnLst/>
                <a:rect l="l" t="t" r="r" b="b"/>
                <a:pathLst>
                  <a:path w="10748" h="9194" extrusionOk="0">
                    <a:moveTo>
                      <a:pt x="2856" y="1"/>
                    </a:moveTo>
                    <a:cubicBezTo>
                      <a:pt x="2830" y="1"/>
                      <a:pt x="2801" y="40"/>
                      <a:pt x="2833" y="61"/>
                    </a:cubicBezTo>
                    <a:lnTo>
                      <a:pt x="3032" y="313"/>
                    </a:lnTo>
                    <a:cubicBezTo>
                      <a:pt x="3098" y="392"/>
                      <a:pt x="3177" y="458"/>
                      <a:pt x="3244" y="538"/>
                    </a:cubicBezTo>
                    <a:lnTo>
                      <a:pt x="3694" y="988"/>
                    </a:lnTo>
                    <a:lnTo>
                      <a:pt x="4382" y="1689"/>
                    </a:lnTo>
                    <a:cubicBezTo>
                      <a:pt x="4117" y="1517"/>
                      <a:pt x="3852" y="1358"/>
                      <a:pt x="3588" y="1226"/>
                    </a:cubicBezTo>
                    <a:cubicBezTo>
                      <a:pt x="2595" y="710"/>
                      <a:pt x="1523" y="365"/>
                      <a:pt x="411" y="193"/>
                    </a:cubicBezTo>
                    <a:cubicBezTo>
                      <a:pt x="279" y="167"/>
                      <a:pt x="147" y="140"/>
                      <a:pt x="14" y="140"/>
                    </a:cubicBezTo>
                    <a:cubicBezTo>
                      <a:pt x="1" y="140"/>
                      <a:pt x="1" y="167"/>
                      <a:pt x="1" y="167"/>
                    </a:cubicBezTo>
                    <a:cubicBezTo>
                      <a:pt x="544" y="299"/>
                      <a:pt x="1086" y="405"/>
                      <a:pt x="1616" y="577"/>
                    </a:cubicBezTo>
                    <a:cubicBezTo>
                      <a:pt x="2172" y="736"/>
                      <a:pt x="2674" y="935"/>
                      <a:pt x="3191" y="1186"/>
                    </a:cubicBezTo>
                    <a:cubicBezTo>
                      <a:pt x="4197" y="1663"/>
                      <a:pt x="5123" y="2311"/>
                      <a:pt x="5891" y="3118"/>
                    </a:cubicBezTo>
                    <a:cubicBezTo>
                      <a:pt x="5970" y="3224"/>
                      <a:pt x="6049" y="3304"/>
                      <a:pt x="6142" y="3410"/>
                    </a:cubicBezTo>
                    <a:cubicBezTo>
                      <a:pt x="6049" y="3370"/>
                      <a:pt x="5957" y="3343"/>
                      <a:pt x="5877" y="3317"/>
                    </a:cubicBezTo>
                    <a:cubicBezTo>
                      <a:pt x="5560" y="3251"/>
                      <a:pt x="5229" y="3238"/>
                      <a:pt x="4911" y="3224"/>
                    </a:cubicBezTo>
                    <a:cubicBezTo>
                      <a:pt x="4713" y="3224"/>
                      <a:pt x="4501" y="3224"/>
                      <a:pt x="4302" y="3251"/>
                    </a:cubicBezTo>
                    <a:cubicBezTo>
                      <a:pt x="4263" y="3251"/>
                      <a:pt x="4249" y="3317"/>
                      <a:pt x="4302" y="3343"/>
                    </a:cubicBezTo>
                    <a:cubicBezTo>
                      <a:pt x="4488" y="3370"/>
                      <a:pt x="4647" y="3370"/>
                      <a:pt x="4832" y="3383"/>
                    </a:cubicBezTo>
                    <a:cubicBezTo>
                      <a:pt x="4991" y="3410"/>
                      <a:pt x="5176" y="3410"/>
                      <a:pt x="5348" y="3423"/>
                    </a:cubicBezTo>
                    <a:cubicBezTo>
                      <a:pt x="5626" y="3436"/>
                      <a:pt x="5904" y="3489"/>
                      <a:pt x="6169" y="3582"/>
                    </a:cubicBezTo>
                    <a:lnTo>
                      <a:pt x="6367" y="3688"/>
                    </a:lnTo>
                    <a:cubicBezTo>
                      <a:pt x="6883" y="4310"/>
                      <a:pt x="7333" y="4998"/>
                      <a:pt x="7770" y="5673"/>
                    </a:cubicBezTo>
                    <a:cubicBezTo>
                      <a:pt x="7677" y="5620"/>
                      <a:pt x="7545" y="5567"/>
                      <a:pt x="7426" y="5540"/>
                    </a:cubicBezTo>
                    <a:cubicBezTo>
                      <a:pt x="7108" y="5461"/>
                      <a:pt x="6764" y="5408"/>
                      <a:pt x="6433" y="5395"/>
                    </a:cubicBezTo>
                    <a:lnTo>
                      <a:pt x="6155" y="5395"/>
                    </a:lnTo>
                    <a:cubicBezTo>
                      <a:pt x="6102" y="5395"/>
                      <a:pt x="6049" y="5408"/>
                      <a:pt x="6010" y="5408"/>
                    </a:cubicBezTo>
                    <a:cubicBezTo>
                      <a:pt x="5957" y="5421"/>
                      <a:pt x="5904" y="5421"/>
                      <a:pt x="5851" y="5435"/>
                    </a:cubicBezTo>
                    <a:cubicBezTo>
                      <a:pt x="5811" y="5435"/>
                      <a:pt x="5824" y="5488"/>
                      <a:pt x="5851" y="5501"/>
                    </a:cubicBezTo>
                    <a:cubicBezTo>
                      <a:pt x="5944" y="5527"/>
                      <a:pt x="6023" y="5527"/>
                      <a:pt x="6102" y="5527"/>
                    </a:cubicBezTo>
                    <a:cubicBezTo>
                      <a:pt x="6182" y="5540"/>
                      <a:pt x="6274" y="5540"/>
                      <a:pt x="6354" y="5540"/>
                    </a:cubicBezTo>
                    <a:lnTo>
                      <a:pt x="6844" y="5593"/>
                    </a:lnTo>
                    <a:cubicBezTo>
                      <a:pt x="7148" y="5620"/>
                      <a:pt x="7466" y="5686"/>
                      <a:pt x="7730" y="5818"/>
                    </a:cubicBezTo>
                    <a:cubicBezTo>
                      <a:pt x="7797" y="5858"/>
                      <a:pt x="7863" y="5885"/>
                      <a:pt x="7929" y="5938"/>
                    </a:cubicBezTo>
                    <a:cubicBezTo>
                      <a:pt x="7942" y="5951"/>
                      <a:pt x="7969" y="5964"/>
                      <a:pt x="7995" y="5990"/>
                    </a:cubicBezTo>
                    <a:cubicBezTo>
                      <a:pt x="8061" y="6096"/>
                      <a:pt x="8141" y="6215"/>
                      <a:pt x="8220" y="6335"/>
                    </a:cubicBezTo>
                    <a:cubicBezTo>
                      <a:pt x="8802" y="7182"/>
                      <a:pt x="9451" y="7989"/>
                      <a:pt x="10192" y="8704"/>
                    </a:cubicBezTo>
                    <a:cubicBezTo>
                      <a:pt x="10113" y="8677"/>
                      <a:pt x="10007" y="8664"/>
                      <a:pt x="9927" y="8651"/>
                    </a:cubicBezTo>
                    <a:cubicBezTo>
                      <a:pt x="9716" y="8611"/>
                      <a:pt x="9491" y="8585"/>
                      <a:pt x="9279" y="8571"/>
                    </a:cubicBezTo>
                    <a:cubicBezTo>
                      <a:pt x="8930" y="8539"/>
                      <a:pt x="8564" y="8515"/>
                      <a:pt x="8202" y="8515"/>
                    </a:cubicBezTo>
                    <a:cubicBezTo>
                      <a:pt x="8124" y="8515"/>
                      <a:pt x="8046" y="8516"/>
                      <a:pt x="7969" y="8518"/>
                    </a:cubicBezTo>
                    <a:lnTo>
                      <a:pt x="7227" y="8571"/>
                    </a:lnTo>
                    <a:cubicBezTo>
                      <a:pt x="7201" y="8585"/>
                      <a:pt x="7201" y="8637"/>
                      <a:pt x="7227" y="8637"/>
                    </a:cubicBezTo>
                    <a:cubicBezTo>
                      <a:pt x="7664" y="8664"/>
                      <a:pt x="8101" y="8677"/>
                      <a:pt x="8538" y="8704"/>
                    </a:cubicBezTo>
                    <a:cubicBezTo>
                      <a:pt x="8961" y="8717"/>
                      <a:pt x="9398" y="8743"/>
                      <a:pt x="9822" y="8810"/>
                    </a:cubicBezTo>
                    <a:cubicBezTo>
                      <a:pt x="9941" y="8836"/>
                      <a:pt x="10073" y="8862"/>
                      <a:pt x="10192" y="8876"/>
                    </a:cubicBezTo>
                    <a:cubicBezTo>
                      <a:pt x="10258" y="8902"/>
                      <a:pt x="10311" y="8902"/>
                      <a:pt x="10377" y="8915"/>
                    </a:cubicBezTo>
                    <a:lnTo>
                      <a:pt x="10417" y="8915"/>
                    </a:lnTo>
                    <a:cubicBezTo>
                      <a:pt x="10536" y="9008"/>
                      <a:pt x="10642" y="9114"/>
                      <a:pt x="10748" y="9193"/>
                    </a:cubicBezTo>
                    <a:lnTo>
                      <a:pt x="10748" y="8942"/>
                    </a:lnTo>
                    <a:cubicBezTo>
                      <a:pt x="10391" y="8637"/>
                      <a:pt x="10020" y="8320"/>
                      <a:pt x="9716" y="7949"/>
                    </a:cubicBezTo>
                    <a:cubicBezTo>
                      <a:pt x="9689" y="7949"/>
                      <a:pt x="9689" y="7936"/>
                      <a:pt x="9689" y="7936"/>
                    </a:cubicBezTo>
                    <a:cubicBezTo>
                      <a:pt x="9623" y="7857"/>
                      <a:pt x="9597" y="7751"/>
                      <a:pt x="9544" y="7671"/>
                    </a:cubicBezTo>
                    <a:cubicBezTo>
                      <a:pt x="9451" y="7486"/>
                      <a:pt x="9385" y="7314"/>
                      <a:pt x="9332" y="7115"/>
                    </a:cubicBezTo>
                    <a:cubicBezTo>
                      <a:pt x="9213" y="6718"/>
                      <a:pt x="9160" y="6321"/>
                      <a:pt x="9120" y="5898"/>
                    </a:cubicBezTo>
                    <a:cubicBezTo>
                      <a:pt x="9094" y="5765"/>
                      <a:pt x="9080" y="5660"/>
                      <a:pt x="9067" y="5540"/>
                    </a:cubicBezTo>
                    <a:cubicBezTo>
                      <a:pt x="9067" y="5474"/>
                      <a:pt x="9054" y="5421"/>
                      <a:pt x="9027" y="5355"/>
                    </a:cubicBezTo>
                    <a:cubicBezTo>
                      <a:pt x="9014" y="5289"/>
                      <a:pt x="9001" y="5236"/>
                      <a:pt x="8988" y="5170"/>
                    </a:cubicBezTo>
                    <a:cubicBezTo>
                      <a:pt x="8974" y="5157"/>
                      <a:pt x="8958" y="5150"/>
                      <a:pt x="8945" y="5150"/>
                    </a:cubicBezTo>
                    <a:cubicBezTo>
                      <a:pt x="8931" y="5150"/>
                      <a:pt x="8922" y="5157"/>
                      <a:pt x="8922" y="5170"/>
                    </a:cubicBezTo>
                    <a:lnTo>
                      <a:pt x="8922" y="5329"/>
                    </a:lnTo>
                    <a:lnTo>
                      <a:pt x="8922" y="5488"/>
                    </a:lnTo>
                    <a:cubicBezTo>
                      <a:pt x="8935" y="5607"/>
                      <a:pt x="8935" y="5699"/>
                      <a:pt x="8948" y="5818"/>
                    </a:cubicBezTo>
                    <a:cubicBezTo>
                      <a:pt x="8961" y="6017"/>
                      <a:pt x="9001" y="6229"/>
                      <a:pt x="9027" y="6454"/>
                    </a:cubicBezTo>
                    <a:cubicBezTo>
                      <a:pt x="9080" y="6811"/>
                      <a:pt x="9160" y="7182"/>
                      <a:pt x="9319" y="7513"/>
                    </a:cubicBezTo>
                    <a:cubicBezTo>
                      <a:pt x="9027" y="7182"/>
                      <a:pt x="8789" y="6851"/>
                      <a:pt x="8538" y="6493"/>
                    </a:cubicBezTo>
                    <a:cubicBezTo>
                      <a:pt x="8154" y="5938"/>
                      <a:pt x="7770" y="5355"/>
                      <a:pt x="7399" y="4799"/>
                    </a:cubicBezTo>
                    <a:cubicBezTo>
                      <a:pt x="7347" y="4667"/>
                      <a:pt x="7307" y="4535"/>
                      <a:pt x="7267" y="4402"/>
                    </a:cubicBezTo>
                    <a:cubicBezTo>
                      <a:pt x="7201" y="4164"/>
                      <a:pt x="7108" y="3939"/>
                      <a:pt x="7042" y="3701"/>
                    </a:cubicBezTo>
                    <a:cubicBezTo>
                      <a:pt x="6910" y="3251"/>
                      <a:pt x="6764" y="2788"/>
                      <a:pt x="6566" y="2364"/>
                    </a:cubicBezTo>
                    <a:cubicBezTo>
                      <a:pt x="6513" y="2245"/>
                      <a:pt x="6447" y="2126"/>
                      <a:pt x="6380" y="2020"/>
                    </a:cubicBezTo>
                    <a:cubicBezTo>
                      <a:pt x="6314" y="1901"/>
                      <a:pt x="6235" y="1782"/>
                      <a:pt x="6155" y="1689"/>
                    </a:cubicBezTo>
                    <a:cubicBezTo>
                      <a:pt x="6144" y="1677"/>
                      <a:pt x="6130" y="1673"/>
                      <a:pt x="6117" y="1673"/>
                    </a:cubicBezTo>
                    <a:cubicBezTo>
                      <a:pt x="6086" y="1673"/>
                      <a:pt x="6061" y="1701"/>
                      <a:pt x="6089" y="1729"/>
                    </a:cubicBezTo>
                    <a:cubicBezTo>
                      <a:pt x="6208" y="1927"/>
                      <a:pt x="6314" y="2152"/>
                      <a:pt x="6420" y="2364"/>
                    </a:cubicBezTo>
                    <a:cubicBezTo>
                      <a:pt x="6513" y="2563"/>
                      <a:pt x="6605" y="2788"/>
                      <a:pt x="6685" y="3013"/>
                    </a:cubicBezTo>
                    <a:cubicBezTo>
                      <a:pt x="6844" y="3476"/>
                      <a:pt x="6963" y="3939"/>
                      <a:pt x="7135" y="4376"/>
                    </a:cubicBezTo>
                    <a:cubicBezTo>
                      <a:pt x="7148" y="4402"/>
                      <a:pt x="7148" y="4429"/>
                      <a:pt x="7161" y="4468"/>
                    </a:cubicBezTo>
                    <a:cubicBezTo>
                      <a:pt x="6870" y="4071"/>
                      <a:pt x="6566" y="3674"/>
                      <a:pt x="6235" y="3290"/>
                    </a:cubicBezTo>
                    <a:cubicBezTo>
                      <a:pt x="5838" y="2840"/>
                      <a:pt x="5414" y="2443"/>
                      <a:pt x="4924" y="2086"/>
                    </a:cubicBezTo>
                    <a:cubicBezTo>
                      <a:pt x="4911" y="2086"/>
                      <a:pt x="4911" y="2060"/>
                      <a:pt x="4911" y="2060"/>
                    </a:cubicBezTo>
                    <a:cubicBezTo>
                      <a:pt x="4845" y="1980"/>
                      <a:pt x="4766" y="1914"/>
                      <a:pt x="4699" y="1835"/>
                    </a:cubicBezTo>
                    <a:cubicBezTo>
                      <a:pt x="4567" y="1689"/>
                      <a:pt x="4422" y="1530"/>
                      <a:pt x="4263" y="1385"/>
                    </a:cubicBezTo>
                    <a:cubicBezTo>
                      <a:pt x="3985" y="1093"/>
                      <a:pt x="3694" y="789"/>
                      <a:pt x="3389" y="498"/>
                    </a:cubicBezTo>
                    <a:lnTo>
                      <a:pt x="3138" y="246"/>
                    </a:lnTo>
                    <a:cubicBezTo>
                      <a:pt x="3058" y="167"/>
                      <a:pt x="2979" y="101"/>
                      <a:pt x="2873" y="8"/>
                    </a:cubicBezTo>
                    <a:cubicBezTo>
                      <a:pt x="2868" y="3"/>
                      <a:pt x="286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7"/>
            <p:cNvSpPr/>
            <p:nvPr/>
          </p:nvSpPr>
          <p:spPr>
            <a:xfrm>
              <a:off x="4587643" y="445704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12300" y="1962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7"/>
          <p:cNvSpPr txBox="1">
            <a:spLocks noGrp="1"/>
          </p:cNvSpPr>
          <p:nvPr>
            <p:ph type="title"/>
          </p:nvPr>
        </p:nvSpPr>
        <p:spPr>
          <a:xfrm>
            <a:off x="4013601" y="1098775"/>
            <a:ext cx="4417500" cy="5727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7"/>
          <p:cNvSpPr txBox="1">
            <a:spLocks noGrp="1"/>
          </p:cNvSpPr>
          <p:nvPr>
            <p:ph type="body" idx="1"/>
          </p:nvPr>
        </p:nvSpPr>
        <p:spPr>
          <a:xfrm>
            <a:off x="4013616" y="1747325"/>
            <a:ext cx="4417500" cy="2297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83" name="Google Shape;183;p7"/>
          <p:cNvSpPr/>
          <p:nvPr/>
        </p:nvSpPr>
        <p:spPr>
          <a:xfrm>
            <a:off x="1672931" y="1576643"/>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713236" y="98609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5"/>
        <p:cNvGrpSpPr/>
        <p:nvPr/>
      </p:nvGrpSpPr>
      <p:grpSpPr>
        <a:xfrm>
          <a:off x="0" y="0"/>
          <a:ext cx="0" cy="0"/>
          <a:chOff x="0" y="0"/>
          <a:chExt cx="0" cy="0"/>
        </a:xfrm>
      </p:grpSpPr>
      <p:grpSp>
        <p:nvGrpSpPr>
          <p:cNvPr id="186" name="Google Shape;186;p8"/>
          <p:cNvGrpSpPr/>
          <p:nvPr/>
        </p:nvGrpSpPr>
        <p:grpSpPr>
          <a:xfrm>
            <a:off x="-516909" y="127253"/>
            <a:ext cx="10093796" cy="6062612"/>
            <a:chOff x="-516909" y="127253"/>
            <a:chExt cx="10093796" cy="6062612"/>
          </a:xfrm>
        </p:grpSpPr>
        <p:grpSp>
          <p:nvGrpSpPr>
            <p:cNvPr id="187" name="Google Shape;187;p8"/>
            <p:cNvGrpSpPr/>
            <p:nvPr/>
          </p:nvGrpSpPr>
          <p:grpSpPr>
            <a:xfrm flipH="1">
              <a:off x="8185286" y="400103"/>
              <a:ext cx="1144189" cy="2690303"/>
              <a:chOff x="859147" y="1654998"/>
              <a:chExt cx="647569" cy="1522612"/>
            </a:xfrm>
          </p:grpSpPr>
          <p:sp>
            <p:nvSpPr>
              <p:cNvPr id="188" name="Google Shape;188;p8"/>
              <p:cNvSpPr/>
              <p:nvPr/>
            </p:nvSpPr>
            <p:spPr>
              <a:xfrm>
                <a:off x="889264" y="3102072"/>
                <a:ext cx="314872" cy="75537"/>
              </a:xfrm>
              <a:custGeom>
                <a:avLst/>
                <a:gdLst/>
                <a:ahLst/>
                <a:cxnLst/>
                <a:rect l="l" t="t" r="r" b="b"/>
                <a:pathLst>
                  <a:path w="5123" h="1229" extrusionOk="0">
                    <a:moveTo>
                      <a:pt x="2231" y="0"/>
                    </a:moveTo>
                    <a:cubicBezTo>
                      <a:pt x="1374" y="0"/>
                      <a:pt x="525" y="152"/>
                      <a:pt x="0" y="637"/>
                    </a:cubicBezTo>
                    <a:lnTo>
                      <a:pt x="0" y="1087"/>
                    </a:lnTo>
                    <a:cubicBezTo>
                      <a:pt x="389" y="1143"/>
                      <a:pt x="1091" y="1228"/>
                      <a:pt x="1884" y="1228"/>
                    </a:cubicBezTo>
                    <a:cubicBezTo>
                      <a:pt x="2985" y="1228"/>
                      <a:pt x="4261" y="1064"/>
                      <a:pt x="5122" y="426"/>
                    </a:cubicBezTo>
                    <a:cubicBezTo>
                      <a:pt x="5122" y="426"/>
                      <a:pt x="3665" y="0"/>
                      <a:pt x="2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88465" y="2867900"/>
                <a:ext cx="407558" cy="215610"/>
              </a:xfrm>
              <a:custGeom>
                <a:avLst/>
                <a:gdLst/>
                <a:ahLst/>
                <a:cxnLst/>
                <a:rect l="l" t="t" r="r" b="b"/>
                <a:pathLst>
                  <a:path w="6631" h="3508" extrusionOk="0">
                    <a:moveTo>
                      <a:pt x="6631" y="0"/>
                    </a:moveTo>
                    <a:lnTo>
                      <a:pt x="6631" y="0"/>
                    </a:lnTo>
                    <a:cubicBezTo>
                      <a:pt x="6631" y="0"/>
                      <a:pt x="1257" y="239"/>
                      <a:pt x="13" y="3230"/>
                    </a:cubicBezTo>
                    <a:lnTo>
                      <a:pt x="0" y="3230"/>
                    </a:lnTo>
                    <a:lnTo>
                      <a:pt x="0" y="3508"/>
                    </a:lnTo>
                    <a:cubicBezTo>
                      <a:pt x="450" y="3494"/>
                      <a:pt x="2330" y="3296"/>
                      <a:pt x="4169" y="1986"/>
                    </a:cubicBezTo>
                    <a:cubicBezTo>
                      <a:pt x="6260" y="477"/>
                      <a:pt x="6631" y="0"/>
                      <a:pt x="6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97377" y="2672633"/>
                <a:ext cx="401903" cy="289673"/>
              </a:xfrm>
              <a:custGeom>
                <a:avLst/>
                <a:gdLst/>
                <a:ahLst/>
                <a:cxnLst/>
                <a:rect l="l" t="t" r="r" b="b"/>
                <a:pathLst>
                  <a:path w="6539" h="4713" extrusionOk="0">
                    <a:moveTo>
                      <a:pt x="6539" y="1"/>
                    </a:moveTo>
                    <a:lnTo>
                      <a:pt x="6539" y="1"/>
                    </a:lnTo>
                    <a:cubicBezTo>
                      <a:pt x="6539" y="1"/>
                      <a:pt x="199" y="2621"/>
                      <a:pt x="1" y="4713"/>
                    </a:cubicBezTo>
                    <a:cubicBezTo>
                      <a:pt x="1" y="4713"/>
                      <a:pt x="1615" y="4382"/>
                      <a:pt x="3508" y="2952"/>
                    </a:cubicBezTo>
                    <a:cubicBezTo>
                      <a:pt x="5387" y="1510"/>
                      <a:pt x="6539" y="1"/>
                      <a:pt x="6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935607" y="2534343"/>
                <a:ext cx="410078" cy="279101"/>
              </a:xfrm>
              <a:custGeom>
                <a:avLst/>
                <a:gdLst/>
                <a:ahLst/>
                <a:cxnLst/>
                <a:rect l="l" t="t" r="r" b="b"/>
                <a:pathLst>
                  <a:path w="6672" h="4541" extrusionOk="0">
                    <a:moveTo>
                      <a:pt x="6671" y="1"/>
                    </a:moveTo>
                    <a:lnTo>
                      <a:pt x="6671" y="1"/>
                    </a:lnTo>
                    <a:cubicBezTo>
                      <a:pt x="6671" y="1"/>
                      <a:pt x="1033" y="1893"/>
                      <a:pt x="1" y="4540"/>
                    </a:cubicBezTo>
                    <a:cubicBezTo>
                      <a:pt x="1" y="4540"/>
                      <a:pt x="1893" y="4090"/>
                      <a:pt x="3733" y="2886"/>
                    </a:cubicBezTo>
                    <a:cubicBezTo>
                      <a:pt x="5560" y="1668"/>
                      <a:pt x="6671" y="1"/>
                      <a:pt x="6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974697" y="2413138"/>
                <a:ext cx="363674" cy="255500"/>
              </a:xfrm>
              <a:custGeom>
                <a:avLst/>
                <a:gdLst/>
                <a:ahLst/>
                <a:cxnLst/>
                <a:rect l="l" t="t" r="r" b="b"/>
                <a:pathLst>
                  <a:path w="5917" h="4157" extrusionOk="0">
                    <a:moveTo>
                      <a:pt x="5916" y="1"/>
                    </a:moveTo>
                    <a:cubicBezTo>
                      <a:pt x="5916" y="1"/>
                      <a:pt x="1218" y="1642"/>
                      <a:pt x="0" y="4157"/>
                    </a:cubicBezTo>
                    <a:cubicBezTo>
                      <a:pt x="0" y="4157"/>
                      <a:pt x="1866" y="3429"/>
                      <a:pt x="3388" y="2211"/>
                    </a:cubicBezTo>
                    <a:cubicBezTo>
                      <a:pt x="4924" y="980"/>
                      <a:pt x="5916" y="1"/>
                      <a:pt x="5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033271" y="2236618"/>
                <a:ext cx="385616" cy="260355"/>
              </a:xfrm>
              <a:custGeom>
                <a:avLst/>
                <a:gdLst/>
                <a:ahLst/>
                <a:cxnLst/>
                <a:rect l="l" t="t" r="r" b="b"/>
                <a:pathLst>
                  <a:path w="6274" h="4236" extrusionOk="0">
                    <a:moveTo>
                      <a:pt x="6274" y="1"/>
                    </a:moveTo>
                    <a:cubicBezTo>
                      <a:pt x="6273" y="1"/>
                      <a:pt x="1773" y="954"/>
                      <a:pt x="0" y="4236"/>
                    </a:cubicBezTo>
                    <a:cubicBezTo>
                      <a:pt x="0" y="4236"/>
                      <a:pt x="1840" y="3839"/>
                      <a:pt x="3362" y="2701"/>
                    </a:cubicBezTo>
                    <a:cubicBezTo>
                      <a:pt x="4897" y="1549"/>
                      <a:pt x="6273" y="1"/>
                      <a:pt x="6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094241" y="2089415"/>
                <a:ext cx="348247" cy="256299"/>
              </a:xfrm>
              <a:custGeom>
                <a:avLst/>
                <a:gdLst/>
                <a:ahLst/>
                <a:cxnLst/>
                <a:rect l="l" t="t" r="r" b="b"/>
                <a:pathLst>
                  <a:path w="5666" h="4170" extrusionOk="0">
                    <a:moveTo>
                      <a:pt x="5665" y="0"/>
                    </a:moveTo>
                    <a:lnTo>
                      <a:pt x="5665" y="0"/>
                    </a:lnTo>
                    <a:cubicBezTo>
                      <a:pt x="5665" y="0"/>
                      <a:pt x="1364" y="1363"/>
                      <a:pt x="1" y="4169"/>
                    </a:cubicBezTo>
                    <a:cubicBezTo>
                      <a:pt x="1" y="4169"/>
                      <a:pt x="1893" y="3507"/>
                      <a:pt x="3309" y="2422"/>
                    </a:cubicBezTo>
                    <a:cubicBezTo>
                      <a:pt x="4726" y="1350"/>
                      <a:pt x="5665" y="0"/>
                      <a:pt x="5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165046" y="1654998"/>
                <a:ext cx="341670" cy="532081"/>
              </a:xfrm>
              <a:custGeom>
                <a:avLst/>
                <a:gdLst/>
                <a:ahLst/>
                <a:cxnLst/>
                <a:rect l="l" t="t" r="r" b="b"/>
                <a:pathLst>
                  <a:path w="5559" h="8657" extrusionOk="0">
                    <a:moveTo>
                      <a:pt x="5559" y="0"/>
                    </a:moveTo>
                    <a:cubicBezTo>
                      <a:pt x="5559" y="1"/>
                      <a:pt x="397" y="3931"/>
                      <a:pt x="0" y="8656"/>
                    </a:cubicBezTo>
                    <a:cubicBezTo>
                      <a:pt x="0" y="8656"/>
                      <a:pt x="2091" y="7902"/>
                      <a:pt x="3243" y="5745"/>
                    </a:cubicBezTo>
                    <a:cubicBezTo>
                      <a:pt x="4381" y="3574"/>
                      <a:pt x="5559" y="1"/>
                      <a:pt x="5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89264" y="2793039"/>
                <a:ext cx="32575" cy="120467"/>
              </a:xfrm>
              <a:custGeom>
                <a:avLst/>
                <a:gdLst/>
                <a:ahLst/>
                <a:cxnLst/>
                <a:rect l="l" t="t" r="r" b="b"/>
                <a:pathLst>
                  <a:path w="530" h="1960" extrusionOk="0">
                    <a:moveTo>
                      <a:pt x="0" y="1"/>
                    </a:moveTo>
                    <a:lnTo>
                      <a:pt x="0" y="1893"/>
                    </a:lnTo>
                    <a:cubicBezTo>
                      <a:pt x="93" y="1920"/>
                      <a:pt x="172" y="1946"/>
                      <a:pt x="265" y="1959"/>
                    </a:cubicBezTo>
                    <a:cubicBezTo>
                      <a:pt x="265" y="1959"/>
                      <a:pt x="530" y="125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889264" y="2555486"/>
                <a:ext cx="82237" cy="222986"/>
              </a:xfrm>
              <a:custGeom>
                <a:avLst/>
                <a:gdLst/>
                <a:ahLst/>
                <a:cxnLst/>
                <a:rect l="l" t="t" r="r" b="b"/>
                <a:pathLst>
                  <a:path w="1338" h="3628" extrusionOk="0">
                    <a:moveTo>
                      <a:pt x="0" y="1"/>
                    </a:moveTo>
                    <a:lnTo>
                      <a:pt x="0" y="3164"/>
                    </a:lnTo>
                    <a:cubicBezTo>
                      <a:pt x="172" y="3363"/>
                      <a:pt x="371" y="3535"/>
                      <a:pt x="609" y="3627"/>
                    </a:cubicBezTo>
                    <a:cubicBezTo>
                      <a:pt x="609" y="3627"/>
                      <a:pt x="1337" y="2582"/>
                      <a:pt x="199" y="385"/>
                    </a:cubicBezTo>
                    <a:cubicBezTo>
                      <a:pt x="133" y="252"/>
                      <a:pt x="67" y="12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89264" y="2280564"/>
                <a:ext cx="111493" cy="347386"/>
              </a:xfrm>
              <a:custGeom>
                <a:avLst/>
                <a:gdLst/>
                <a:ahLst/>
                <a:cxnLst/>
                <a:rect l="l" t="t" r="r" b="b"/>
                <a:pathLst>
                  <a:path w="1814" h="5652" extrusionOk="0">
                    <a:moveTo>
                      <a:pt x="0" y="0"/>
                    </a:moveTo>
                    <a:lnTo>
                      <a:pt x="0" y="3865"/>
                    </a:lnTo>
                    <a:cubicBezTo>
                      <a:pt x="318" y="4659"/>
                      <a:pt x="755" y="5321"/>
                      <a:pt x="1417" y="5652"/>
                    </a:cubicBezTo>
                    <a:cubicBezTo>
                      <a:pt x="1417" y="5652"/>
                      <a:pt x="1814" y="4249"/>
                      <a:pt x="980" y="2118"/>
                    </a:cubicBezTo>
                    <a:cubicBezTo>
                      <a:pt x="622" y="1231"/>
                      <a:pt x="278" y="53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59147" y="2098327"/>
                <a:ext cx="192869" cy="393790"/>
              </a:xfrm>
              <a:custGeom>
                <a:avLst/>
                <a:gdLst/>
                <a:ahLst/>
                <a:cxnLst/>
                <a:rect l="l" t="t" r="r" b="b"/>
                <a:pathLst>
                  <a:path w="3138" h="6407" extrusionOk="0">
                    <a:moveTo>
                      <a:pt x="1470" y="1"/>
                    </a:moveTo>
                    <a:cubicBezTo>
                      <a:pt x="1470" y="1"/>
                      <a:pt x="1" y="5162"/>
                      <a:pt x="2727" y="6407"/>
                    </a:cubicBezTo>
                    <a:cubicBezTo>
                      <a:pt x="2727" y="6407"/>
                      <a:pt x="3137" y="4898"/>
                      <a:pt x="2687" y="3124"/>
                    </a:cubicBezTo>
                    <a:cubicBezTo>
                      <a:pt x="2237" y="1351"/>
                      <a:pt x="1470" y="1"/>
                      <a:pt x="1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987665" y="1892550"/>
                <a:ext cx="134296" cy="429561"/>
              </a:xfrm>
              <a:custGeom>
                <a:avLst/>
                <a:gdLst/>
                <a:ahLst/>
                <a:cxnLst/>
                <a:rect l="l" t="t" r="r" b="b"/>
                <a:pathLst>
                  <a:path w="2185" h="6989" extrusionOk="0">
                    <a:moveTo>
                      <a:pt x="1576" y="0"/>
                    </a:moveTo>
                    <a:cubicBezTo>
                      <a:pt x="1576" y="0"/>
                      <a:pt x="1" y="5599"/>
                      <a:pt x="1668" y="6988"/>
                    </a:cubicBezTo>
                    <a:cubicBezTo>
                      <a:pt x="1668" y="6988"/>
                      <a:pt x="2185" y="5916"/>
                      <a:pt x="1933" y="3680"/>
                    </a:cubicBezTo>
                    <a:cubicBezTo>
                      <a:pt x="1695" y="1456"/>
                      <a:pt x="1576" y="0"/>
                      <a:pt x="1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887604" y="1938340"/>
                <a:ext cx="426120" cy="1137855"/>
              </a:xfrm>
              <a:custGeom>
                <a:avLst/>
                <a:gdLst/>
                <a:ahLst/>
                <a:cxnLst/>
                <a:rect l="l" t="t" r="r" b="b"/>
                <a:pathLst>
                  <a:path w="6933" h="18513" extrusionOk="0">
                    <a:moveTo>
                      <a:pt x="6864" y="1"/>
                    </a:moveTo>
                    <a:cubicBezTo>
                      <a:pt x="6850" y="1"/>
                      <a:pt x="6838" y="7"/>
                      <a:pt x="6830" y="23"/>
                    </a:cubicBezTo>
                    <a:cubicBezTo>
                      <a:pt x="6711" y="168"/>
                      <a:pt x="6592" y="301"/>
                      <a:pt x="6473" y="473"/>
                    </a:cubicBezTo>
                    <a:cubicBezTo>
                      <a:pt x="5639" y="1730"/>
                      <a:pt x="4871" y="3054"/>
                      <a:pt x="4183" y="4390"/>
                    </a:cubicBezTo>
                    <a:cubicBezTo>
                      <a:pt x="3482" y="5740"/>
                      <a:pt x="2860" y="7130"/>
                      <a:pt x="2304" y="8546"/>
                    </a:cubicBezTo>
                    <a:cubicBezTo>
                      <a:pt x="1761" y="9962"/>
                      <a:pt x="1285" y="11405"/>
                      <a:pt x="861" y="12861"/>
                    </a:cubicBezTo>
                    <a:cubicBezTo>
                      <a:pt x="530" y="14052"/>
                      <a:pt x="252" y="15257"/>
                      <a:pt x="27" y="16461"/>
                    </a:cubicBezTo>
                    <a:lnTo>
                      <a:pt x="1" y="16461"/>
                    </a:lnTo>
                    <a:lnTo>
                      <a:pt x="1" y="18512"/>
                    </a:lnTo>
                    <a:cubicBezTo>
                      <a:pt x="94" y="17957"/>
                      <a:pt x="186" y="17387"/>
                      <a:pt x="292" y="16832"/>
                    </a:cubicBezTo>
                    <a:cubicBezTo>
                      <a:pt x="570" y="15336"/>
                      <a:pt x="914" y="13867"/>
                      <a:pt x="1351" y="12424"/>
                    </a:cubicBezTo>
                    <a:cubicBezTo>
                      <a:pt x="1774" y="10968"/>
                      <a:pt x="2277" y="9552"/>
                      <a:pt x="2833" y="8149"/>
                    </a:cubicBezTo>
                    <a:cubicBezTo>
                      <a:pt x="3402" y="6733"/>
                      <a:pt x="4024" y="5370"/>
                      <a:pt x="4726" y="4020"/>
                    </a:cubicBezTo>
                    <a:cubicBezTo>
                      <a:pt x="5070" y="3345"/>
                      <a:pt x="5441" y="2683"/>
                      <a:pt x="5798" y="2035"/>
                    </a:cubicBezTo>
                    <a:cubicBezTo>
                      <a:pt x="6182" y="1373"/>
                      <a:pt x="6592" y="751"/>
                      <a:pt x="6923" y="76"/>
                    </a:cubicBezTo>
                    <a:cubicBezTo>
                      <a:pt x="6932" y="38"/>
                      <a:pt x="6895" y="1"/>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8"/>
            <p:cNvGrpSpPr/>
            <p:nvPr/>
          </p:nvGrpSpPr>
          <p:grpSpPr>
            <a:xfrm flipH="1">
              <a:off x="10" y="3499346"/>
              <a:ext cx="839572" cy="1841824"/>
              <a:chOff x="1951643" y="2416150"/>
              <a:chExt cx="475167" cy="1042404"/>
            </a:xfrm>
          </p:grpSpPr>
          <p:sp>
            <p:nvSpPr>
              <p:cNvPr id="203" name="Google Shape;203;p8"/>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rot="-813306" flipH="1">
              <a:off x="-239418" y="246596"/>
              <a:ext cx="1318404" cy="2524550"/>
              <a:chOff x="3224716" y="3669126"/>
              <a:chExt cx="736259" cy="1409828"/>
            </a:xfrm>
          </p:grpSpPr>
          <p:sp>
            <p:nvSpPr>
              <p:cNvPr id="207" name="Google Shape;207;p8"/>
              <p:cNvSpPr/>
              <p:nvPr/>
            </p:nvSpPr>
            <p:spPr>
              <a:xfrm>
                <a:off x="3537929" y="4954001"/>
                <a:ext cx="423046" cy="124953"/>
              </a:xfrm>
              <a:custGeom>
                <a:avLst/>
                <a:gdLst/>
                <a:ahLst/>
                <a:cxnLst/>
                <a:rect l="l" t="t" r="r" b="b"/>
                <a:pathLst>
                  <a:path w="6883" h="2033" extrusionOk="0">
                    <a:moveTo>
                      <a:pt x="710" y="1"/>
                    </a:moveTo>
                    <a:cubicBezTo>
                      <a:pt x="265" y="1"/>
                      <a:pt x="0" y="21"/>
                      <a:pt x="0" y="21"/>
                    </a:cubicBezTo>
                    <a:cubicBezTo>
                      <a:pt x="0" y="21"/>
                      <a:pt x="3574" y="1437"/>
                      <a:pt x="5030" y="1662"/>
                    </a:cubicBezTo>
                    <a:cubicBezTo>
                      <a:pt x="5573" y="1742"/>
                      <a:pt x="6261" y="1874"/>
                      <a:pt x="6883" y="2033"/>
                    </a:cubicBezTo>
                    <a:lnTo>
                      <a:pt x="6883" y="1318"/>
                    </a:lnTo>
                    <a:cubicBezTo>
                      <a:pt x="6420" y="1106"/>
                      <a:pt x="5864" y="881"/>
                      <a:pt x="5215" y="669"/>
                    </a:cubicBezTo>
                    <a:cubicBezTo>
                      <a:pt x="3431" y="93"/>
                      <a:pt x="1659"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3484210" y="4681660"/>
                <a:ext cx="475966" cy="157344"/>
              </a:xfrm>
              <a:custGeom>
                <a:avLst/>
                <a:gdLst/>
                <a:ahLst/>
                <a:cxnLst/>
                <a:rect l="l" t="t" r="r" b="b"/>
                <a:pathLst>
                  <a:path w="7744" h="2560" extrusionOk="0">
                    <a:moveTo>
                      <a:pt x="901" y="1"/>
                    </a:moveTo>
                    <a:cubicBezTo>
                      <a:pt x="326" y="1"/>
                      <a:pt x="1" y="45"/>
                      <a:pt x="1" y="45"/>
                    </a:cubicBezTo>
                    <a:cubicBezTo>
                      <a:pt x="1" y="45"/>
                      <a:pt x="3177" y="1673"/>
                      <a:pt x="5308" y="2070"/>
                    </a:cubicBezTo>
                    <a:cubicBezTo>
                      <a:pt x="6314" y="2268"/>
                      <a:pt x="7148" y="2440"/>
                      <a:pt x="7744" y="2559"/>
                    </a:cubicBezTo>
                    <a:lnTo>
                      <a:pt x="7744" y="2003"/>
                    </a:lnTo>
                    <a:cubicBezTo>
                      <a:pt x="6870" y="1448"/>
                      <a:pt x="5560" y="706"/>
                      <a:pt x="4130" y="389"/>
                    </a:cubicBezTo>
                    <a:cubicBezTo>
                      <a:pt x="2756" y="71"/>
                      <a:pt x="1629"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3363867" y="4420014"/>
                <a:ext cx="560538" cy="152181"/>
              </a:xfrm>
              <a:custGeom>
                <a:avLst/>
                <a:gdLst/>
                <a:ahLst/>
                <a:cxnLst/>
                <a:rect l="l" t="t" r="r" b="b"/>
                <a:pathLst>
                  <a:path w="9120" h="2476" extrusionOk="0">
                    <a:moveTo>
                      <a:pt x="2201" y="1"/>
                    </a:moveTo>
                    <a:cubicBezTo>
                      <a:pt x="920" y="1"/>
                      <a:pt x="0" y="172"/>
                      <a:pt x="0" y="172"/>
                    </a:cubicBezTo>
                    <a:cubicBezTo>
                      <a:pt x="0" y="172"/>
                      <a:pt x="2515" y="1231"/>
                      <a:pt x="4937" y="1562"/>
                    </a:cubicBezTo>
                    <a:cubicBezTo>
                      <a:pt x="7346" y="1919"/>
                      <a:pt x="9119" y="2475"/>
                      <a:pt x="9119" y="2475"/>
                    </a:cubicBezTo>
                    <a:cubicBezTo>
                      <a:pt x="9119" y="2475"/>
                      <a:pt x="7610" y="953"/>
                      <a:pt x="5082" y="331"/>
                    </a:cubicBezTo>
                    <a:cubicBezTo>
                      <a:pt x="4071" y="77"/>
                      <a:pt x="3056" y="1"/>
                      <a:pt x="2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3866569" y="3936796"/>
                <a:ext cx="72464" cy="553224"/>
              </a:xfrm>
              <a:custGeom>
                <a:avLst/>
                <a:gdLst/>
                <a:ahLst/>
                <a:cxnLst/>
                <a:rect l="l" t="t" r="r" b="b"/>
                <a:pathLst>
                  <a:path w="1179" h="9001" extrusionOk="0">
                    <a:moveTo>
                      <a:pt x="1059" y="0"/>
                    </a:moveTo>
                    <a:lnTo>
                      <a:pt x="1059" y="0"/>
                    </a:lnTo>
                    <a:cubicBezTo>
                      <a:pt x="1059" y="1"/>
                      <a:pt x="120" y="2449"/>
                      <a:pt x="53" y="4620"/>
                    </a:cubicBezTo>
                    <a:cubicBezTo>
                      <a:pt x="1" y="6764"/>
                      <a:pt x="477" y="9000"/>
                      <a:pt x="477" y="9000"/>
                    </a:cubicBezTo>
                    <a:cubicBezTo>
                      <a:pt x="477" y="9000"/>
                      <a:pt x="914" y="6314"/>
                      <a:pt x="1046" y="3839"/>
                    </a:cubicBezTo>
                    <a:cubicBezTo>
                      <a:pt x="1178" y="1351"/>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260548" y="4155725"/>
                <a:ext cx="537735" cy="180515"/>
              </a:xfrm>
              <a:custGeom>
                <a:avLst/>
                <a:gdLst/>
                <a:ahLst/>
                <a:cxnLst/>
                <a:rect l="l" t="t" r="r" b="b"/>
                <a:pathLst>
                  <a:path w="8749" h="2937" extrusionOk="0">
                    <a:moveTo>
                      <a:pt x="502" y="1"/>
                    </a:moveTo>
                    <a:cubicBezTo>
                      <a:pt x="186" y="1"/>
                      <a:pt x="0" y="12"/>
                      <a:pt x="0" y="12"/>
                    </a:cubicBezTo>
                    <a:cubicBezTo>
                      <a:pt x="0" y="12"/>
                      <a:pt x="993" y="819"/>
                      <a:pt x="3719" y="1587"/>
                    </a:cubicBezTo>
                    <a:cubicBezTo>
                      <a:pt x="6433" y="2328"/>
                      <a:pt x="8749" y="2937"/>
                      <a:pt x="8749" y="2937"/>
                    </a:cubicBezTo>
                    <a:cubicBezTo>
                      <a:pt x="8749" y="2937"/>
                      <a:pt x="6486" y="1163"/>
                      <a:pt x="4355" y="528"/>
                    </a:cubicBezTo>
                    <a:cubicBezTo>
                      <a:pt x="2832" y="68"/>
                      <a:pt x="1276"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696563" y="3757816"/>
                <a:ext cx="96865" cy="510139"/>
              </a:xfrm>
              <a:custGeom>
                <a:avLst/>
                <a:gdLst/>
                <a:ahLst/>
                <a:cxnLst/>
                <a:rect l="l" t="t" r="r" b="b"/>
                <a:pathLst>
                  <a:path w="1576" h="8300" extrusionOk="0">
                    <a:moveTo>
                      <a:pt x="794" y="1"/>
                    </a:moveTo>
                    <a:cubicBezTo>
                      <a:pt x="794" y="1"/>
                      <a:pt x="0" y="2184"/>
                      <a:pt x="146" y="4117"/>
                    </a:cubicBezTo>
                    <a:cubicBezTo>
                      <a:pt x="318" y="6049"/>
                      <a:pt x="1192" y="8299"/>
                      <a:pt x="1192" y="8299"/>
                    </a:cubicBezTo>
                    <a:cubicBezTo>
                      <a:pt x="1192" y="8299"/>
                      <a:pt x="1575" y="7664"/>
                      <a:pt x="1377" y="5030"/>
                    </a:cubicBezTo>
                    <a:cubicBezTo>
                      <a:pt x="1192" y="2396"/>
                      <a:pt x="794"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224716" y="3669126"/>
                <a:ext cx="433679" cy="446709"/>
              </a:xfrm>
              <a:custGeom>
                <a:avLst/>
                <a:gdLst/>
                <a:ahLst/>
                <a:cxnLst/>
                <a:rect l="l" t="t" r="r" b="b"/>
                <a:pathLst>
                  <a:path w="7056" h="7268" extrusionOk="0">
                    <a:moveTo>
                      <a:pt x="1" y="1"/>
                    </a:moveTo>
                    <a:cubicBezTo>
                      <a:pt x="1" y="1"/>
                      <a:pt x="517" y="1523"/>
                      <a:pt x="2330" y="3614"/>
                    </a:cubicBezTo>
                    <a:cubicBezTo>
                      <a:pt x="4157" y="5692"/>
                      <a:pt x="7055" y="7267"/>
                      <a:pt x="7055" y="7267"/>
                    </a:cubicBezTo>
                    <a:cubicBezTo>
                      <a:pt x="7055" y="7267"/>
                      <a:pt x="6446" y="5242"/>
                      <a:pt x="4699" y="3482"/>
                    </a:cubicBezTo>
                    <a:cubicBezTo>
                      <a:pt x="2952" y="1708"/>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456860" y="3893280"/>
                <a:ext cx="503316" cy="783032"/>
              </a:xfrm>
              <a:custGeom>
                <a:avLst/>
                <a:gdLst/>
                <a:ahLst/>
                <a:cxnLst/>
                <a:rect l="l" t="t" r="r" b="b"/>
                <a:pathLst>
                  <a:path w="8189" h="12740" extrusionOk="0">
                    <a:moveTo>
                      <a:pt x="78" y="1"/>
                    </a:moveTo>
                    <a:cubicBezTo>
                      <a:pt x="34" y="1"/>
                      <a:pt x="0" y="57"/>
                      <a:pt x="22" y="113"/>
                    </a:cubicBezTo>
                    <a:cubicBezTo>
                      <a:pt x="155" y="272"/>
                      <a:pt x="287" y="444"/>
                      <a:pt x="446" y="589"/>
                    </a:cubicBezTo>
                    <a:cubicBezTo>
                      <a:pt x="1015" y="1225"/>
                      <a:pt x="1597" y="1847"/>
                      <a:pt x="2140" y="2495"/>
                    </a:cubicBezTo>
                    <a:cubicBezTo>
                      <a:pt x="2696" y="3144"/>
                      <a:pt x="3225" y="3805"/>
                      <a:pt x="3715" y="4494"/>
                    </a:cubicBezTo>
                    <a:cubicBezTo>
                      <a:pt x="4721" y="5870"/>
                      <a:pt x="5621" y="7313"/>
                      <a:pt x="6415" y="8808"/>
                    </a:cubicBezTo>
                    <a:cubicBezTo>
                      <a:pt x="7077" y="10092"/>
                      <a:pt x="7672" y="11389"/>
                      <a:pt x="8189" y="12739"/>
                    </a:cubicBezTo>
                    <a:lnTo>
                      <a:pt x="8189" y="11985"/>
                    </a:lnTo>
                    <a:cubicBezTo>
                      <a:pt x="7633" y="10661"/>
                      <a:pt x="7024" y="9364"/>
                      <a:pt x="6336" y="8107"/>
                    </a:cubicBezTo>
                    <a:cubicBezTo>
                      <a:pt x="5502" y="6598"/>
                      <a:pt x="4575" y="5155"/>
                      <a:pt x="3530" y="3805"/>
                    </a:cubicBezTo>
                    <a:cubicBezTo>
                      <a:pt x="3027" y="3104"/>
                      <a:pt x="2484" y="2442"/>
                      <a:pt x="1902" y="1794"/>
                    </a:cubicBezTo>
                    <a:cubicBezTo>
                      <a:pt x="1333" y="1172"/>
                      <a:pt x="764" y="536"/>
                      <a:pt x="102" y="7"/>
                    </a:cubicBezTo>
                    <a:cubicBezTo>
                      <a:pt x="94" y="3"/>
                      <a:pt x="85"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rot="1167849">
              <a:off x="7803509" y="3725637"/>
              <a:ext cx="1432614" cy="2291007"/>
              <a:chOff x="869719" y="3820447"/>
              <a:chExt cx="836320" cy="1337425"/>
            </a:xfrm>
          </p:grpSpPr>
          <p:sp>
            <p:nvSpPr>
              <p:cNvPr id="216" name="Google Shape;216;p8"/>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8"/>
            <p:cNvSpPr/>
            <p:nvPr/>
          </p:nvSpPr>
          <p:spPr>
            <a:xfrm>
              <a:off x="4225631" y="459941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8"/>
          <p:cNvSpPr txBox="1">
            <a:spLocks noGrp="1"/>
          </p:cNvSpPr>
          <p:nvPr>
            <p:ph type="title"/>
          </p:nvPr>
        </p:nvSpPr>
        <p:spPr>
          <a:xfrm>
            <a:off x="2131350" y="1644150"/>
            <a:ext cx="4881300" cy="18552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a:off x="6684111" y="317446"/>
            <a:ext cx="2705184" cy="4987372"/>
            <a:chOff x="6684111" y="317446"/>
            <a:chExt cx="2705184" cy="4987372"/>
          </a:xfrm>
        </p:grpSpPr>
        <p:sp>
          <p:nvSpPr>
            <p:cNvPr id="230" name="Google Shape;230;p9"/>
            <p:cNvSpPr/>
            <p:nvPr/>
          </p:nvSpPr>
          <p:spPr>
            <a:xfrm>
              <a:off x="6684111" y="367528"/>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9"/>
            <p:cNvGrpSpPr/>
            <p:nvPr/>
          </p:nvGrpSpPr>
          <p:grpSpPr>
            <a:xfrm>
              <a:off x="8549723" y="317446"/>
              <a:ext cx="839572" cy="1841824"/>
              <a:chOff x="1951643" y="2416150"/>
              <a:chExt cx="475167" cy="1042404"/>
            </a:xfrm>
          </p:grpSpPr>
          <p:sp>
            <p:nvSpPr>
              <p:cNvPr id="232" name="Google Shape;232;p9"/>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9"/>
            <p:cNvGrpSpPr/>
            <p:nvPr/>
          </p:nvGrpSpPr>
          <p:grpSpPr>
            <a:xfrm>
              <a:off x="7822098" y="3576542"/>
              <a:ext cx="1500998" cy="1728276"/>
              <a:chOff x="4502705" y="4034398"/>
              <a:chExt cx="789916" cy="909523"/>
            </a:xfrm>
          </p:grpSpPr>
          <p:sp>
            <p:nvSpPr>
              <p:cNvPr id="236" name="Google Shape;236;p9"/>
              <p:cNvSpPr/>
              <p:nvPr/>
            </p:nvSpPr>
            <p:spPr>
              <a:xfrm>
                <a:off x="5103870" y="4257323"/>
                <a:ext cx="126982" cy="404362"/>
              </a:xfrm>
              <a:custGeom>
                <a:avLst/>
                <a:gdLst/>
                <a:ahLst/>
                <a:cxnLst/>
                <a:rect l="l" t="t" r="r" b="b"/>
                <a:pathLst>
                  <a:path w="2066" h="6579" extrusionOk="0">
                    <a:moveTo>
                      <a:pt x="0" y="0"/>
                    </a:moveTo>
                    <a:cubicBezTo>
                      <a:pt x="331" y="702"/>
                      <a:pt x="146" y="1456"/>
                      <a:pt x="503" y="3388"/>
                    </a:cubicBezTo>
                    <a:cubicBezTo>
                      <a:pt x="834" y="5307"/>
                      <a:pt x="1734" y="6353"/>
                      <a:pt x="1734" y="6353"/>
                    </a:cubicBezTo>
                    <a:lnTo>
                      <a:pt x="1959" y="6578"/>
                    </a:lnTo>
                    <a:cubicBezTo>
                      <a:pt x="1959" y="6578"/>
                      <a:pt x="1959" y="6194"/>
                      <a:pt x="2025" y="5493"/>
                    </a:cubicBezTo>
                    <a:cubicBezTo>
                      <a:pt x="2065" y="4778"/>
                      <a:pt x="1972" y="4182"/>
                      <a:pt x="1509" y="2621"/>
                    </a:cubicBezTo>
                    <a:cubicBezTo>
                      <a:pt x="1046" y="1072"/>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833804" y="4620935"/>
                <a:ext cx="441792" cy="139458"/>
              </a:xfrm>
              <a:custGeom>
                <a:avLst/>
                <a:gdLst/>
                <a:ahLst/>
                <a:cxnLst/>
                <a:rect l="l" t="t" r="r" b="b"/>
                <a:pathLst>
                  <a:path w="7188" h="2269" extrusionOk="0">
                    <a:moveTo>
                      <a:pt x="0" y="0"/>
                    </a:moveTo>
                    <a:cubicBezTo>
                      <a:pt x="0" y="0"/>
                      <a:pt x="2081" y="2269"/>
                      <a:pt x="3986" y="2269"/>
                    </a:cubicBezTo>
                    <a:cubicBezTo>
                      <a:pt x="4038" y="2269"/>
                      <a:pt x="4091" y="2267"/>
                      <a:pt x="4143" y="2263"/>
                    </a:cubicBezTo>
                    <a:cubicBezTo>
                      <a:pt x="6115" y="2131"/>
                      <a:pt x="7187" y="1602"/>
                      <a:pt x="7187" y="1602"/>
                    </a:cubicBezTo>
                    <a:cubicBezTo>
                      <a:pt x="7187" y="1602"/>
                      <a:pt x="6234" y="450"/>
                      <a:pt x="4739" y="437"/>
                    </a:cubicBezTo>
                    <a:cubicBezTo>
                      <a:pt x="4540" y="432"/>
                      <a:pt x="4351" y="429"/>
                      <a:pt x="4172" y="429"/>
                    </a:cubicBezTo>
                    <a:cubicBezTo>
                      <a:pt x="3242" y="429"/>
                      <a:pt x="2558" y="489"/>
                      <a:pt x="1969" y="489"/>
                    </a:cubicBezTo>
                    <a:cubicBezTo>
                      <a:pt x="1824" y="489"/>
                      <a:pt x="1685" y="486"/>
                      <a:pt x="1549" y="477"/>
                    </a:cubicBezTo>
                    <a:cubicBezTo>
                      <a:pt x="755" y="437"/>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996925" y="4803971"/>
                <a:ext cx="294897" cy="139950"/>
              </a:xfrm>
              <a:custGeom>
                <a:avLst/>
                <a:gdLst/>
                <a:ahLst/>
                <a:cxnLst/>
                <a:rect l="l" t="t" r="r" b="b"/>
                <a:pathLst>
                  <a:path w="4798" h="2277" extrusionOk="0">
                    <a:moveTo>
                      <a:pt x="4798" y="0"/>
                    </a:moveTo>
                    <a:cubicBezTo>
                      <a:pt x="4467" y="53"/>
                      <a:pt x="4136" y="119"/>
                      <a:pt x="3871" y="252"/>
                    </a:cubicBezTo>
                    <a:cubicBezTo>
                      <a:pt x="2971" y="702"/>
                      <a:pt x="2733" y="847"/>
                      <a:pt x="1939" y="1231"/>
                    </a:cubicBezTo>
                    <a:cubicBezTo>
                      <a:pt x="1193" y="1573"/>
                      <a:pt x="414" y="1791"/>
                      <a:pt x="163" y="1791"/>
                    </a:cubicBezTo>
                    <a:cubicBezTo>
                      <a:pt x="143" y="1791"/>
                      <a:pt x="126" y="1790"/>
                      <a:pt x="112" y="1787"/>
                    </a:cubicBezTo>
                    <a:cubicBezTo>
                      <a:pt x="111" y="1787"/>
                      <a:pt x="110" y="1787"/>
                      <a:pt x="109" y="1787"/>
                    </a:cubicBezTo>
                    <a:cubicBezTo>
                      <a:pt x="0" y="1787"/>
                      <a:pt x="860" y="2276"/>
                      <a:pt x="2094" y="2276"/>
                    </a:cubicBezTo>
                    <a:cubicBezTo>
                      <a:pt x="2362" y="2276"/>
                      <a:pt x="2648" y="2253"/>
                      <a:pt x="2945" y="2197"/>
                    </a:cubicBezTo>
                    <a:cubicBezTo>
                      <a:pt x="3540" y="2091"/>
                      <a:pt x="4202" y="1787"/>
                      <a:pt x="4798" y="1443"/>
                    </a:cubicBezTo>
                    <a:lnTo>
                      <a:pt x="4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845973" y="4471213"/>
                <a:ext cx="274246" cy="63552"/>
              </a:xfrm>
              <a:custGeom>
                <a:avLst/>
                <a:gdLst/>
                <a:ahLst/>
                <a:cxnLst/>
                <a:rect l="l" t="t" r="r" b="b"/>
                <a:pathLst>
                  <a:path w="4462" h="1034" extrusionOk="0">
                    <a:moveTo>
                      <a:pt x="1" y="1"/>
                    </a:moveTo>
                    <a:cubicBezTo>
                      <a:pt x="707" y="766"/>
                      <a:pt x="1548" y="936"/>
                      <a:pt x="2327" y="936"/>
                    </a:cubicBezTo>
                    <a:cubicBezTo>
                      <a:pt x="2613" y="936"/>
                      <a:pt x="2891" y="913"/>
                      <a:pt x="3151" y="888"/>
                    </a:cubicBezTo>
                    <a:cubicBezTo>
                      <a:pt x="3321" y="869"/>
                      <a:pt x="3472" y="862"/>
                      <a:pt x="3605" y="862"/>
                    </a:cubicBezTo>
                    <a:cubicBezTo>
                      <a:pt x="4235" y="862"/>
                      <a:pt x="4461" y="1033"/>
                      <a:pt x="4461" y="1033"/>
                    </a:cubicBezTo>
                    <a:cubicBezTo>
                      <a:pt x="4183" y="723"/>
                      <a:pt x="3618" y="325"/>
                      <a:pt x="2817" y="325"/>
                    </a:cubicBezTo>
                    <a:cubicBezTo>
                      <a:pt x="2628" y="325"/>
                      <a:pt x="2426" y="348"/>
                      <a:pt x="2211" y="398"/>
                    </a:cubicBezTo>
                    <a:cubicBezTo>
                      <a:pt x="2031" y="439"/>
                      <a:pt x="1850" y="456"/>
                      <a:pt x="1675" y="456"/>
                    </a:cubicBezTo>
                    <a:cubicBezTo>
                      <a:pt x="772" y="45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4888321" y="4100286"/>
                <a:ext cx="198524" cy="357159"/>
              </a:xfrm>
              <a:custGeom>
                <a:avLst/>
                <a:gdLst/>
                <a:ahLst/>
                <a:cxnLst/>
                <a:rect l="l" t="t" r="r" b="b"/>
                <a:pathLst>
                  <a:path w="3230" h="5811" extrusionOk="0">
                    <a:moveTo>
                      <a:pt x="0" y="1"/>
                    </a:moveTo>
                    <a:cubicBezTo>
                      <a:pt x="0" y="1"/>
                      <a:pt x="530" y="1099"/>
                      <a:pt x="1324" y="2251"/>
                    </a:cubicBezTo>
                    <a:cubicBezTo>
                      <a:pt x="2118" y="3415"/>
                      <a:pt x="3057" y="5626"/>
                      <a:pt x="2978" y="5692"/>
                    </a:cubicBezTo>
                    <a:lnTo>
                      <a:pt x="3110" y="5811"/>
                    </a:lnTo>
                    <a:cubicBezTo>
                      <a:pt x="3110" y="5811"/>
                      <a:pt x="3229" y="4580"/>
                      <a:pt x="2660" y="3032"/>
                    </a:cubicBezTo>
                    <a:cubicBezTo>
                      <a:pt x="2118" y="1457"/>
                      <a:pt x="1165" y="47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4724769" y="4347058"/>
                <a:ext cx="296987" cy="63245"/>
              </a:xfrm>
              <a:custGeom>
                <a:avLst/>
                <a:gdLst/>
                <a:ahLst/>
                <a:cxnLst/>
                <a:rect l="l" t="t" r="r" b="b"/>
                <a:pathLst>
                  <a:path w="4832" h="1029" extrusionOk="0">
                    <a:moveTo>
                      <a:pt x="2522" y="1"/>
                    </a:moveTo>
                    <a:cubicBezTo>
                      <a:pt x="1484" y="1"/>
                      <a:pt x="747" y="266"/>
                      <a:pt x="276" y="266"/>
                    </a:cubicBezTo>
                    <a:cubicBezTo>
                      <a:pt x="171" y="266"/>
                      <a:pt x="80" y="253"/>
                      <a:pt x="1" y="221"/>
                    </a:cubicBezTo>
                    <a:lnTo>
                      <a:pt x="1" y="221"/>
                    </a:lnTo>
                    <a:cubicBezTo>
                      <a:pt x="1" y="221"/>
                      <a:pt x="1219" y="1029"/>
                      <a:pt x="2570" y="1029"/>
                    </a:cubicBezTo>
                    <a:cubicBezTo>
                      <a:pt x="2592" y="1029"/>
                      <a:pt x="2613" y="1029"/>
                      <a:pt x="2635" y="1028"/>
                    </a:cubicBezTo>
                    <a:cubicBezTo>
                      <a:pt x="3998" y="1002"/>
                      <a:pt x="4832" y="724"/>
                      <a:pt x="4832" y="724"/>
                    </a:cubicBezTo>
                    <a:cubicBezTo>
                      <a:pt x="4832" y="724"/>
                      <a:pt x="4580" y="168"/>
                      <a:pt x="3032" y="22"/>
                    </a:cubicBezTo>
                    <a:cubicBezTo>
                      <a:pt x="2854" y="7"/>
                      <a:pt x="2685" y="1"/>
                      <a:pt x="2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686540" y="4034398"/>
                <a:ext cx="235156" cy="245727"/>
              </a:xfrm>
              <a:custGeom>
                <a:avLst/>
                <a:gdLst/>
                <a:ahLst/>
                <a:cxnLst/>
                <a:rect l="l" t="t" r="r" b="b"/>
                <a:pathLst>
                  <a:path w="3826" h="3998" extrusionOk="0">
                    <a:moveTo>
                      <a:pt x="1" y="1"/>
                    </a:moveTo>
                    <a:lnTo>
                      <a:pt x="1" y="1"/>
                    </a:lnTo>
                    <a:cubicBezTo>
                      <a:pt x="1" y="1"/>
                      <a:pt x="689" y="715"/>
                      <a:pt x="1430" y="1880"/>
                    </a:cubicBezTo>
                    <a:cubicBezTo>
                      <a:pt x="2171" y="3058"/>
                      <a:pt x="3601" y="3998"/>
                      <a:pt x="3601" y="3998"/>
                    </a:cubicBezTo>
                    <a:cubicBezTo>
                      <a:pt x="3826" y="238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502705" y="4133845"/>
                <a:ext cx="333557" cy="140196"/>
              </a:xfrm>
              <a:custGeom>
                <a:avLst/>
                <a:gdLst/>
                <a:ahLst/>
                <a:cxnLst/>
                <a:rect l="l" t="t" r="r" b="b"/>
                <a:pathLst>
                  <a:path w="5427" h="2281" extrusionOk="0">
                    <a:moveTo>
                      <a:pt x="1" y="328"/>
                    </a:moveTo>
                    <a:cubicBezTo>
                      <a:pt x="1" y="328"/>
                      <a:pt x="1" y="329"/>
                      <a:pt x="1" y="329"/>
                    </a:cubicBezTo>
                    <a:cubicBezTo>
                      <a:pt x="2" y="329"/>
                      <a:pt x="2" y="328"/>
                      <a:pt x="3" y="328"/>
                    </a:cubicBezTo>
                    <a:lnTo>
                      <a:pt x="3" y="328"/>
                    </a:lnTo>
                    <a:cubicBezTo>
                      <a:pt x="2" y="328"/>
                      <a:pt x="1" y="328"/>
                      <a:pt x="1" y="328"/>
                    </a:cubicBezTo>
                    <a:close/>
                    <a:moveTo>
                      <a:pt x="1571" y="0"/>
                    </a:moveTo>
                    <a:cubicBezTo>
                      <a:pt x="640" y="0"/>
                      <a:pt x="44" y="317"/>
                      <a:pt x="3" y="328"/>
                    </a:cubicBezTo>
                    <a:lnTo>
                      <a:pt x="3" y="328"/>
                    </a:lnTo>
                    <a:cubicBezTo>
                      <a:pt x="1179" y="369"/>
                      <a:pt x="1854" y="1348"/>
                      <a:pt x="3031" y="2022"/>
                    </a:cubicBezTo>
                    <a:cubicBezTo>
                      <a:pt x="3356" y="2213"/>
                      <a:pt x="3688" y="2281"/>
                      <a:pt x="3997" y="2281"/>
                    </a:cubicBezTo>
                    <a:cubicBezTo>
                      <a:pt x="4785" y="2281"/>
                      <a:pt x="5427" y="1837"/>
                      <a:pt x="5427" y="1837"/>
                    </a:cubicBezTo>
                    <a:cubicBezTo>
                      <a:pt x="3937" y="361"/>
                      <a:pt x="2563" y="0"/>
                      <a:pt x="1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4632022" y="4173857"/>
                <a:ext cx="660599" cy="565086"/>
              </a:xfrm>
              <a:custGeom>
                <a:avLst/>
                <a:gdLst/>
                <a:ahLst/>
                <a:cxnLst/>
                <a:rect l="l" t="t" r="r" b="b"/>
                <a:pathLst>
                  <a:path w="10748" h="9194" extrusionOk="0">
                    <a:moveTo>
                      <a:pt x="2856" y="1"/>
                    </a:moveTo>
                    <a:cubicBezTo>
                      <a:pt x="2830" y="1"/>
                      <a:pt x="2801" y="40"/>
                      <a:pt x="2833" y="61"/>
                    </a:cubicBezTo>
                    <a:lnTo>
                      <a:pt x="3032" y="313"/>
                    </a:lnTo>
                    <a:cubicBezTo>
                      <a:pt x="3098" y="392"/>
                      <a:pt x="3177" y="458"/>
                      <a:pt x="3244" y="538"/>
                    </a:cubicBezTo>
                    <a:lnTo>
                      <a:pt x="3694" y="988"/>
                    </a:lnTo>
                    <a:lnTo>
                      <a:pt x="4382" y="1689"/>
                    </a:lnTo>
                    <a:cubicBezTo>
                      <a:pt x="4117" y="1517"/>
                      <a:pt x="3852" y="1358"/>
                      <a:pt x="3588" y="1226"/>
                    </a:cubicBezTo>
                    <a:cubicBezTo>
                      <a:pt x="2595" y="710"/>
                      <a:pt x="1523" y="365"/>
                      <a:pt x="411" y="193"/>
                    </a:cubicBezTo>
                    <a:cubicBezTo>
                      <a:pt x="279" y="167"/>
                      <a:pt x="147" y="140"/>
                      <a:pt x="14" y="140"/>
                    </a:cubicBezTo>
                    <a:cubicBezTo>
                      <a:pt x="1" y="140"/>
                      <a:pt x="1" y="167"/>
                      <a:pt x="1" y="167"/>
                    </a:cubicBezTo>
                    <a:cubicBezTo>
                      <a:pt x="544" y="299"/>
                      <a:pt x="1086" y="405"/>
                      <a:pt x="1616" y="577"/>
                    </a:cubicBezTo>
                    <a:cubicBezTo>
                      <a:pt x="2172" y="736"/>
                      <a:pt x="2674" y="935"/>
                      <a:pt x="3191" y="1186"/>
                    </a:cubicBezTo>
                    <a:cubicBezTo>
                      <a:pt x="4197" y="1663"/>
                      <a:pt x="5123" y="2311"/>
                      <a:pt x="5891" y="3118"/>
                    </a:cubicBezTo>
                    <a:cubicBezTo>
                      <a:pt x="5970" y="3224"/>
                      <a:pt x="6049" y="3304"/>
                      <a:pt x="6142" y="3410"/>
                    </a:cubicBezTo>
                    <a:cubicBezTo>
                      <a:pt x="6049" y="3370"/>
                      <a:pt x="5957" y="3343"/>
                      <a:pt x="5877" y="3317"/>
                    </a:cubicBezTo>
                    <a:cubicBezTo>
                      <a:pt x="5560" y="3251"/>
                      <a:pt x="5229" y="3238"/>
                      <a:pt x="4911" y="3224"/>
                    </a:cubicBezTo>
                    <a:cubicBezTo>
                      <a:pt x="4713" y="3224"/>
                      <a:pt x="4501" y="3224"/>
                      <a:pt x="4302" y="3251"/>
                    </a:cubicBezTo>
                    <a:cubicBezTo>
                      <a:pt x="4263" y="3251"/>
                      <a:pt x="4249" y="3317"/>
                      <a:pt x="4302" y="3343"/>
                    </a:cubicBezTo>
                    <a:cubicBezTo>
                      <a:pt x="4488" y="3370"/>
                      <a:pt x="4647" y="3370"/>
                      <a:pt x="4832" y="3383"/>
                    </a:cubicBezTo>
                    <a:cubicBezTo>
                      <a:pt x="4991" y="3410"/>
                      <a:pt x="5176" y="3410"/>
                      <a:pt x="5348" y="3423"/>
                    </a:cubicBezTo>
                    <a:cubicBezTo>
                      <a:pt x="5626" y="3436"/>
                      <a:pt x="5904" y="3489"/>
                      <a:pt x="6169" y="3582"/>
                    </a:cubicBezTo>
                    <a:lnTo>
                      <a:pt x="6367" y="3688"/>
                    </a:lnTo>
                    <a:cubicBezTo>
                      <a:pt x="6883" y="4310"/>
                      <a:pt x="7333" y="4998"/>
                      <a:pt x="7770" y="5673"/>
                    </a:cubicBezTo>
                    <a:cubicBezTo>
                      <a:pt x="7677" y="5620"/>
                      <a:pt x="7545" y="5567"/>
                      <a:pt x="7426" y="5540"/>
                    </a:cubicBezTo>
                    <a:cubicBezTo>
                      <a:pt x="7108" y="5461"/>
                      <a:pt x="6764" y="5408"/>
                      <a:pt x="6433" y="5395"/>
                    </a:cubicBezTo>
                    <a:lnTo>
                      <a:pt x="6155" y="5395"/>
                    </a:lnTo>
                    <a:cubicBezTo>
                      <a:pt x="6102" y="5395"/>
                      <a:pt x="6049" y="5408"/>
                      <a:pt x="6010" y="5408"/>
                    </a:cubicBezTo>
                    <a:cubicBezTo>
                      <a:pt x="5957" y="5421"/>
                      <a:pt x="5904" y="5421"/>
                      <a:pt x="5851" y="5435"/>
                    </a:cubicBezTo>
                    <a:cubicBezTo>
                      <a:pt x="5811" y="5435"/>
                      <a:pt x="5824" y="5488"/>
                      <a:pt x="5851" y="5501"/>
                    </a:cubicBezTo>
                    <a:cubicBezTo>
                      <a:pt x="5944" y="5527"/>
                      <a:pt x="6023" y="5527"/>
                      <a:pt x="6102" y="5527"/>
                    </a:cubicBezTo>
                    <a:cubicBezTo>
                      <a:pt x="6182" y="5540"/>
                      <a:pt x="6274" y="5540"/>
                      <a:pt x="6354" y="5540"/>
                    </a:cubicBezTo>
                    <a:lnTo>
                      <a:pt x="6844" y="5593"/>
                    </a:lnTo>
                    <a:cubicBezTo>
                      <a:pt x="7148" y="5620"/>
                      <a:pt x="7466" y="5686"/>
                      <a:pt x="7730" y="5818"/>
                    </a:cubicBezTo>
                    <a:cubicBezTo>
                      <a:pt x="7797" y="5858"/>
                      <a:pt x="7863" y="5885"/>
                      <a:pt x="7929" y="5938"/>
                    </a:cubicBezTo>
                    <a:cubicBezTo>
                      <a:pt x="7942" y="5951"/>
                      <a:pt x="7969" y="5964"/>
                      <a:pt x="7995" y="5990"/>
                    </a:cubicBezTo>
                    <a:cubicBezTo>
                      <a:pt x="8061" y="6096"/>
                      <a:pt x="8141" y="6215"/>
                      <a:pt x="8220" y="6335"/>
                    </a:cubicBezTo>
                    <a:cubicBezTo>
                      <a:pt x="8802" y="7182"/>
                      <a:pt x="9451" y="7989"/>
                      <a:pt x="10192" y="8704"/>
                    </a:cubicBezTo>
                    <a:cubicBezTo>
                      <a:pt x="10113" y="8677"/>
                      <a:pt x="10007" y="8664"/>
                      <a:pt x="9927" y="8651"/>
                    </a:cubicBezTo>
                    <a:cubicBezTo>
                      <a:pt x="9716" y="8611"/>
                      <a:pt x="9491" y="8585"/>
                      <a:pt x="9279" y="8571"/>
                    </a:cubicBezTo>
                    <a:cubicBezTo>
                      <a:pt x="8930" y="8539"/>
                      <a:pt x="8564" y="8515"/>
                      <a:pt x="8202" y="8515"/>
                    </a:cubicBezTo>
                    <a:cubicBezTo>
                      <a:pt x="8124" y="8515"/>
                      <a:pt x="8046" y="8516"/>
                      <a:pt x="7969" y="8518"/>
                    </a:cubicBezTo>
                    <a:lnTo>
                      <a:pt x="7227" y="8571"/>
                    </a:lnTo>
                    <a:cubicBezTo>
                      <a:pt x="7201" y="8585"/>
                      <a:pt x="7201" y="8637"/>
                      <a:pt x="7227" y="8637"/>
                    </a:cubicBezTo>
                    <a:cubicBezTo>
                      <a:pt x="7664" y="8664"/>
                      <a:pt x="8101" y="8677"/>
                      <a:pt x="8538" y="8704"/>
                    </a:cubicBezTo>
                    <a:cubicBezTo>
                      <a:pt x="8961" y="8717"/>
                      <a:pt x="9398" y="8743"/>
                      <a:pt x="9822" y="8810"/>
                    </a:cubicBezTo>
                    <a:cubicBezTo>
                      <a:pt x="9941" y="8836"/>
                      <a:pt x="10073" y="8862"/>
                      <a:pt x="10192" y="8876"/>
                    </a:cubicBezTo>
                    <a:cubicBezTo>
                      <a:pt x="10258" y="8902"/>
                      <a:pt x="10311" y="8902"/>
                      <a:pt x="10377" y="8915"/>
                    </a:cubicBezTo>
                    <a:lnTo>
                      <a:pt x="10417" y="8915"/>
                    </a:lnTo>
                    <a:cubicBezTo>
                      <a:pt x="10536" y="9008"/>
                      <a:pt x="10642" y="9114"/>
                      <a:pt x="10748" y="9193"/>
                    </a:cubicBezTo>
                    <a:lnTo>
                      <a:pt x="10748" y="8942"/>
                    </a:lnTo>
                    <a:cubicBezTo>
                      <a:pt x="10391" y="8637"/>
                      <a:pt x="10020" y="8320"/>
                      <a:pt x="9716" y="7949"/>
                    </a:cubicBezTo>
                    <a:cubicBezTo>
                      <a:pt x="9689" y="7949"/>
                      <a:pt x="9689" y="7936"/>
                      <a:pt x="9689" y="7936"/>
                    </a:cubicBezTo>
                    <a:cubicBezTo>
                      <a:pt x="9623" y="7857"/>
                      <a:pt x="9597" y="7751"/>
                      <a:pt x="9544" y="7671"/>
                    </a:cubicBezTo>
                    <a:cubicBezTo>
                      <a:pt x="9451" y="7486"/>
                      <a:pt x="9385" y="7314"/>
                      <a:pt x="9332" y="7115"/>
                    </a:cubicBezTo>
                    <a:cubicBezTo>
                      <a:pt x="9213" y="6718"/>
                      <a:pt x="9160" y="6321"/>
                      <a:pt x="9120" y="5898"/>
                    </a:cubicBezTo>
                    <a:cubicBezTo>
                      <a:pt x="9094" y="5765"/>
                      <a:pt x="9080" y="5660"/>
                      <a:pt x="9067" y="5540"/>
                    </a:cubicBezTo>
                    <a:cubicBezTo>
                      <a:pt x="9067" y="5474"/>
                      <a:pt x="9054" y="5421"/>
                      <a:pt x="9027" y="5355"/>
                    </a:cubicBezTo>
                    <a:cubicBezTo>
                      <a:pt x="9014" y="5289"/>
                      <a:pt x="9001" y="5236"/>
                      <a:pt x="8988" y="5170"/>
                    </a:cubicBezTo>
                    <a:cubicBezTo>
                      <a:pt x="8974" y="5157"/>
                      <a:pt x="8958" y="5150"/>
                      <a:pt x="8945" y="5150"/>
                    </a:cubicBezTo>
                    <a:cubicBezTo>
                      <a:pt x="8931" y="5150"/>
                      <a:pt x="8922" y="5157"/>
                      <a:pt x="8922" y="5170"/>
                    </a:cubicBezTo>
                    <a:lnTo>
                      <a:pt x="8922" y="5329"/>
                    </a:lnTo>
                    <a:lnTo>
                      <a:pt x="8922" y="5488"/>
                    </a:lnTo>
                    <a:cubicBezTo>
                      <a:pt x="8935" y="5607"/>
                      <a:pt x="8935" y="5699"/>
                      <a:pt x="8948" y="5818"/>
                    </a:cubicBezTo>
                    <a:cubicBezTo>
                      <a:pt x="8961" y="6017"/>
                      <a:pt x="9001" y="6229"/>
                      <a:pt x="9027" y="6454"/>
                    </a:cubicBezTo>
                    <a:cubicBezTo>
                      <a:pt x="9080" y="6811"/>
                      <a:pt x="9160" y="7182"/>
                      <a:pt x="9319" y="7513"/>
                    </a:cubicBezTo>
                    <a:cubicBezTo>
                      <a:pt x="9027" y="7182"/>
                      <a:pt x="8789" y="6851"/>
                      <a:pt x="8538" y="6493"/>
                    </a:cubicBezTo>
                    <a:cubicBezTo>
                      <a:pt x="8154" y="5938"/>
                      <a:pt x="7770" y="5355"/>
                      <a:pt x="7399" y="4799"/>
                    </a:cubicBezTo>
                    <a:cubicBezTo>
                      <a:pt x="7347" y="4667"/>
                      <a:pt x="7307" y="4535"/>
                      <a:pt x="7267" y="4402"/>
                    </a:cubicBezTo>
                    <a:cubicBezTo>
                      <a:pt x="7201" y="4164"/>
                      <a:pt x="7108" y="3939"/>
                      <a:pt x="7042" y="3701"/>
                    </a:cubicBezTo>
                    <a:cubicBezTo>
                      <a:pt x="6910" y="3251"/>
                      <a:pt x="6764" y="2788"/>
                      <a:pt x="6566" y="2364"/>
                    </a:cubicBezTo>
                    <a:cubicBezTo>
                      <a:pt x="6513" y="2245"/>
                      <a:pt x="6447" y="2126"/>
                      <a:pt x="6380" y="2020"/>
                    </a:cubicBezTo>
                    <a:cubicBezTo>
                      <a:pt x="6314" y="1901"/>
                      <a:pt x="6235" y="1782"/>
                      <a:pt x="6155" y="1689"/>
                    </a:cubicBezTo>
                    <a:cubicBezTo>
                      <a:pt x="6144" y="1677"/>
                      <a:pt x="6130" y="1673"/>
                      <a:pt x="6117" y="1673"/>
                    </a:cubicBezTo>
                    <a:cubicBezTo>
                      <a:pt x="6086" y="1673"/>
                      <a:pt x="6061" y="1701"/>
                      <a:pt x="6089" y="1729"/>
                    </a:cubicBezTo>
                    <a:cubicBezTo>
                      <a:pt x="6208" y="1927"/>
                      <a:pt x="6314" y="2152"/>
                      <a:pt x="6420" y="2364"/>
                    </a:cubicBezTo>
                    <a:cubicBezTo>
                      <a:pt x="6513" y="2563"/>
                      <a:pt x="6605" y="2788"/>
                      <a:pt x="6685" y="3013"/>
                    </a:cubicBezTo>
                    <a:cubicBezTo>
                      <a:pt x="6844" y="3476"/>
                      <a:pt x="6963" y="3939"/>
                      <a:pt x="7135" y="4376"/>
                    </a:cubicBezTo>
                    <a:cubicBezTo>
                      <a:pt x="7148" y="4402"/>
                      <a:pt x="7148" y="4429"/>
                      <a:pt x="7161" y="4468"/>
                    </a:cubicBezTo>
                    <a:cubicBezTo>
                      <a:pt x="6870" y="4071"/>
                      <a:pt x="6566" y="3674"/>
                      <a:pt x="6235" y="3290"/>
                    </a:cubicBezTo>
                    <a:cubicBezTo>
                      <a:pt x="5838" y="2840"/>
                      <a:pt x="5414" y="2443"/>
                      <a:pt x="4924" y="2086"/>
                    </a:cubicBezTo>
                    <a:cubicBezTo>
                      <a:pt x="4911" y="2086"/>
                      <a:pt x="4911" y="2060"/>
                      <a:pt x="4911" y="2060"/>
                    </a:cubicBezTo>
                    <a:cubicBezTo>
                      <a:pt x="4845" y="1980"/>
                      <a:pt x="4766" y="1914"/>
                      <a:pt x="4699" y="1835"/>
                    </a:cubicBezTo>
                    <a:cubicBezTo>
                      <a:pt x="4567" y="1689"/>
                      <a:pt x="4422" y="1530"/>
                      <a:pt x="4263" y="1385"/>
                    </a:cubicBezTo>
                    <a:cubicBezTo>
                      <a:pt x="3985" y="1093"/>
                      <a:pt x="3694" y="789"/>
                      <a:pt x="3389" y="498"/>
                    </a:cubicBezTo>
                    <a:lnTo>
                      <a:pt x="3138" y="246"/>
                    </a:lnTo>
                    <a:cubicBezTo>
                      <a:pt x="3058" y="167"/>
                      <a:pt x="2979" y="101"/>
                      <a:pt x="2873" y="8"/>
                    </a:cubicBezTo>
                    <a:cubicBezTo>
                      <a:pt x="2868" y="3"/>
                      <a:pt x="286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5" name="Google Shape;245;p9"/>
          <p:cNvSpPr txBox="1">
            <a:spLocks noGrp="1"/>
          </p:cNvSpPr>
          <p:nvPr>
            <p:ph type="subTitle" idx="1"/>
          </p:nvPr>
        </p:nvSpPr>
        <p:spPr>
          <a:xfrm>
            <a:off x="3517675" y="2667450"/>
            <a:ext cx="4913100" cy="8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6" name="Google Shape;246;p9"/>
          <p:cNvSpPr txBox="1">
            <a:spLocks noGrp="1"/>
          </p:cNvSpPr>
          <p:nvPr>
            <p:ph type="title"/>
          </p:nvPr>
        </p:nvSpPr>
        <p:spPr>
          <a:xfrm>
            <a:off x="3517675" y="1674750"/>
            <a:ext cx="4913100" cy="9927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7200">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328"/>
        <p:cNvGrpSpPr/>
        <p:nvPr/>
      </p:nvGrpSpPr>
      <p:grpSpPr>
        <a:xfrm>
          <a:off x="0" y="0"/>
          <a:ext cx="0" cy="0"/>
          <a:chOff x="0" y="0"/>
          <a:chExt cx="0" cy="0"/>
        </a:xfrm>
      </p:grpSpPr>
      <p:sp>
        <p:nvSpPr>
          <p:cNvPr id="329" name="Google Shape;329;p13"/>
          <p:cNvSpPr/>
          <p:nvPr/>
        </p:nvSpPr>
        <p:spPr>
          <a:xfrm>
            <a:off x="7519419" y="1796831"/>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13"/>
          <p:cNvGrpSpPr/>
          <p:nvPr/>
        </p:nvGrpSpPr>
        <p:grpSpPr>
          <a:xfrm>
            <a:off x="-35158" y="1227175"/>
            <a:ext cx="9211678" cy="3975613"/>
            <a:chOff x="-35158" y="1227175"/>
            <a:chExt cx="9211678" cy="3975613"/>
          </a:xfrm>
        </p:grpSpPr>
        <p:grpSp>
          <p:nvGrpSpPr>
            <p:cNvPr id="331" name="Google Shape;331;p13"/>
            <p:cNvGrpSpPr/>
            <p:nvPr/>
          </p:nvGrpSpPr>
          <p:grpSpPr>
            <a:xfrm>
              <a:off x="7858101" y="2678208"/>
              <a:ext cx="1318419" cy="2524580"/>
              <a:chOff x="3224716" y="3669126"/>
              <a:chExt cx="736259" cy="1409828"/>
            </a:xfrm>
          </p:grpSpPr>
          <p:sp>
            <p:nvSpPr>
              <p:cNvPr id="332" name="Google Shape;332;p13"/>
              <p:cNvSpPr/>
              <p:nvPr/>
            </p:nvSpPr>
            <p:spPr>
              <a:xfrm>
                <a:off x="3537929" y="4954001"/>
                <a:ext cx="423046" cy="124953"/>
              </a:xfrm>
              <a:custGeom>
                <a:avLst/>
                <a:gdLst/>
                <a:ahLst/>
                <a:cxnLst/>
                <a:rect l="l" t="t" r="r" b="b"/>
                <a:pathLst>
                  <a:path w="6883" h="2033" extrusionOk="0">
                    <a:moveTo>
                      <a:pt x="710" y="1"/>
                    </a:moveTo>
                    <a:cubicBezTo>
                      <a:pt x="265" y="1"/>
                      <a:pt x="0" y="21"/>
                      <a:pt x="0" y="21"/>
                    </a:cubicBezTo>
                    <a:cubicBezTo>
                      <a:pt x="0" y="21"/>
                      <a:pt x="3574" y="1437"/>
                      <a:pt x="5030" y="1662"/>
                    </a:cubicBezTo>
                    <a:cubicBezTo>
                      <a:pt x="5573" y="1742"/>
                      <a:pt x="6261" y="1874"/>
                      <a:pt x="6883" y="2033"/>
                    </a:cubicBezTo>
                    <a:lnTo>
                      <a:pt x="6883" y="1318"/>
                    </a:lnTo>
                    <a:cubicBezTo>
                      <a:pt x="6420" y="1106"/>
                      <a:pt x="5864" y="881"/>
                      <a:pt x="5215" y="669"/>
                    </a:cubicBezTo>
                    <a:cubicBezTo>
                      <a:pt x="3431" y="93"/>
                      <a:pt x="1659" y="1"/>
                      <a:pt x="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484210" y="4681660"/>
                <a:ext cx="475966" cy="157344"/>
              </a:xfrm>
              <a:custGeom>
                <a:avLst/>
                <a:gdLst/>
                <a:ahLst/>
                <a:cxnLst/>
                <a:rect l="l" t="t" r="r" b="b"/>
                <a:pathLst>
                  <a:path w="7744" h="2560" extrusionOk="0">
                    <a:moveTo>
                      <a:pt x="901" y="1"/>
                    </a:moveTo>
                    <a:cubicBezTo>
                      <a:pt x="326" y="1"/>
                      <a:pt x="1" y="45"/>
                      <a:pt x="1" y="45"/>
                    </a:cubicBezTo>
                    <a:cubicBezTo>
                      <a:pt x="1" y="45"/>
                      <a:pt x="3177" y="1673"/>
                      <a:pt x="5308" y="2070"/>
                    </a:cubicBezTo>
                    <a:cubicBezTo>
                      <a:pt x="6314" y="2268"/>
                      <a:pt x="7148" y="2440"/>
                      <a:pt x="7744" y="2559"/>
                    </a:cubicBezTo>
                    <a:lnTo>
                      <a:pt x="7744" y="2003"/>
                    </a:lnTo>
                    <a:cubicBezTo>
                      <a:pt x="6870" y="1448"/>
                      <a:pt x="5560" y="706"/>
                      <a:pt x="4130" y="389"/>
                    </a:cubicBezTo>
                    <a:cubicBezTo>
                      <a:pt x="2756" y="71"/>
                      <a:pt x="1629" y="1"/>
                      <a:pt x="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363867" y="4420014"/>
                <a:ext cx="560538" cy="152181"/>
              </a:xfrm>
              <a:custGeom>
                <a:avLst/>
                <a:gdLst/>
                <a:ahLst/>
                <a:cxnLst/>
                <a:rect l="l" t="t" r="r" b="b"/>
                <a:pathLst>
                  <a:path w="9120" h="2476" extrusionOk="0">
                    <a:moveTo>
                      <a:pt x="2201" y="1"/>
                    </a:moveTo>
                    <a:cubicBezTo>
                      <a:pt x="920" y="1"/>
                      <a:pt x="0" y="172"/>
                      <a:pt x="0" y="172"/>
                    </a:cubicBezTo>
                    <a:cubicBezTo>
                      <a:pt x="0" y="172"/>
                      <a:pt x="2515" y="1231"/>
                      <a:pt x="4937" y="1562"/>
                    </a:cubicBezTo>
                    <a:cubicBezTo>
                      <a:pt x="7346" y="1919"/>
                      <a:pt x="9119" y="2475"/>
                      <a:pt x="9119" y="2475"/>
                    </a:cubicBezTo>
                    <a:cubicBezTo>
                      <a:pt x="9119" y="2475"/>
                      <a:pt x="7610" y="953"/>
                      <a:pt x="5082" y="331"/>
                    </a:cubicBezTo>
                    <a:cubicBezTo>
                      <a:pt x="4071" y="77"/>
                      <a:pt x="3056" y="1"/>
                      <a:pt x="2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3866569" y="3936796"/>
                <a:ext cx="72464" cy="553224"/>
              </a:xfrm>
              <a:custGeom>
                <a:avLst/>
                <a:gdLst/>
                <a:ahLst/>
                <a:cxnLst/>
                <a:rect l="l" t="t" r="r" b="b"/>
                <a:pathLst>
                  <a:path w="1179" h="9001" extrusionOk="0">
                    <a:moveTo>
                      <a:pt x="1059" y="0"/>
                    </a:moveTo>
                    <a:lnTo>
                      <a:pt x="1059" y="0"/>
                    </a:lnTo>
                    <a:cubicBezTo>
                      <a:pt x="1059" y="1"/>
                      <a:pt x="120" y="2449"/>
                      <a:pt x="53" y="4620"/>
                    </a:cubicBezTo>
                    <a:cubicBezTo>
                      <a:pt x="1" y="6764"/>
                      <a:pt x="477" y="9000"/>
                      <a:pt x="477" y="9000"/>
                    </a:cubicBezTo>
                    <a:cubicBezTo>
                      <a:pt x="477" y="9000"/>
                      <a:pt x="914" y="6314"/>
                      <a:pt x="1046" y="3839"/>
                    </a:cubicBezTo>
                    <a:cubicBezTo>
                      <a:pt x="1178" y="1351"/>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3260548" y="4155725"/>
                <a:ext cx="537735" cy="180515"/>
              </a:xfrm>
              <a:custGeom>
                <a:avLst/>
                <a:gdLst/>
                <a:ahLst/>
                <a:cxnLst/>
                <a:rect l="l" t="t" r="r" b="b"/>
                <a:pathLst>
                  <a:path w="8749" h="2937" extrusionOk="0">
                    <a:moveTo>
                      <a:pt x="502" y="1"/>
                    </a:moveTo>
                    <a:cubicBezTo>
                      <a:pt x="186" y="1"/>
                      <a:pt x="0" y="12"/>
                      <a:pt x="0" y="12"/>
                    </a:cubicBezTo>
                    <a:cubicBezTo>
                      <a:pt x="0" y="12"/>
                      <a:pt x="993" y="819"/>
                      <a:pt x="3719" y="1587"/>
                    </a:cubicBezTo>
                    <a:cubicBezTo>
                      <a:pt x="6433" y="2328"/>
                      <a:pt x="8749" y="2937"/>
                      <a:pt x="8749" y="2937"/>
                    </a:cubicBezTo>
                    <a:cubicBezTo>
                      <a:pt x="8749" y="2937"/>
                      <a:pt x="6486" y="1163"/>
                      <a:pt x="4355" y="528"/>
                    </a:cubicBezTo>
                    <a:cubicBezTo>
                      <a:pt x="2832" y="68"/>
                      <a:pt x="1276" y="1"/>
                      <a:pt x="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3696563" y="3757816"/>
                <a:ext cx="96865" cy="510139"/>
              </a:xfrm>
              <a:custGeom>
                <a:avLst/>
                <a:gdLst/>
                <a:ahLst/>
                <a:cxnLst/>
                <a:rect l="l" t="t" r="r" b="b"/>
                <a:pathLst>
                  <a:path w="1576" h="8300" extrusionOk="0">
                    <a:moveTo>
                      <a:pt x="794" y="1"/>
                    </a:moveTo>
                    <a:cubicBezTo>
                      <a:pt x="794" y="1"/>
                      <a:pt x="0" y="2184"/>
                      <a:pt x="146" y="4117"/>
                    </a:cubicBezTo>
                    <a:cubicBezTo>
                      <a:pt x="318" y="6049"/>
                      <a:pt x="1192" y="8299"/>
                      <a:pt x="1192" y="8299"/>
                    </a:cubicBezTo>
                    <a:cubicBezTo>
                      <a:pt x="1192" y="8299"/>
                      <a:pt x="1575" y="7664"/>
                      <a:pt x="1377" y="5030"/>
                    </a:cubicBezTo>
                    <a:cubicBezTo>
                      <a:pt x="1192" y="2396"/>
                      <a:pt x="794" y="1"/>
                      <a:pt x="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3224716" y="3669126"/>
                <a:ext cx="433679" cy="446709"/>
              </a:xfrm>
              <a:custGeom>
                <a:avLst/>
                <a:gdLst/>
                <a:ahLst/>
                <a:cxnLst/>
                <a:rect l="l" t="t" r="r" b="b"/>
                <a:pathLst>
                  <a:path w="7056" h="7268" extrusionOk="0">
                    <a:moveTo>
                      <a:pt x="1" y="1"/>
                    </a:moveTo>
                    <a:cubicBezTo>
                      <a:pt x="1" y="1"/>
                      <a:pt x="517" y="1523"/>
                      <a:pt x="2330" y="3614"/>
                    </a:cubicBezTo>
                    <a:cubicBezTo>
                      <a:pt x="4157" y="5692"/>
                      <a:pt x="7055" y="7267"/>
                      <a:pt x="7055" y="7267"/>
                    </a:cubicBezTo>
                    <a:cubicBezTo>
                      <a:pt x="7055" y="7267"/>
                      <a:pt x="6446" y="5242"/>
                      <a:pt x="4699" y="3482"/>
                    </a:cubicBezTo>
                    <a:cubicBezTo>
                      <a:pt x="2952" y="1708"/>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3456860" y="3893280"/>
                <a:ext cx="503316" cy="783032"/>
              </a:xfrm>
              <a:custGeom>
                <a:avLst/>
                <a:gdLst/>
                <a:ahLst/>
                <a:cxnLst/>
                <a:rect l="l" t="t" r="r" b="b"/>
                <a:pathLst>
                  <a:path w="8189" h="12740" extrusionOk="0">
                    <a:moveTo>
                      <a:pt x="78" y="1"/>
                    </a:moveTo>
                    <a:cubicBezTo>
                      <a:pt x="34" y="1"/>
                      <a:pt x="0" y="57"/>
                      <a:pt x="22" y="113"/>
                    </a:cubicBezTo>
                    <a:cubicBezTo>
                      <a:pt x="155" y="272"/>
                      <a:pt x="287" y="444"/>
                      <a:pt x="446" y="589"/>
                    </a:cubicBezTo>
                    <a:cubicBezTo>
                      <a:pt x="1015" y="1225"/>
                      <a:pt x="1597" y="1847"/>
                      <a:pt x="2140" y="2495"/>
                    </a:cubicBezTo>
                    <a:cubicBezTo>
                      <a:pt x="2696" y="3144"/>
                      <a:pt x="3225" y="3805"/>
                      <a:pt x="3715" y="4494"/>
                    </a:cubicBezTo>
                    <a:cubicBezTo>
                      <a:pt x="4721" y="5870"/>
                      <a:pt x="5621" y="7313"/>
                      <a:pt x="6415" y="8808"/>
                    </a:cubicBezTo>
                    <a:cubicBezTo>
                      <a:pt x="7077" y="10092"/>
                      <a:pt x="7672" y="11389"/>
                      <a:pt x="8189" y="12739"/>
                    </a:cubicBezTo>
                    <a:lnTo>
                      <a:pt x="8189" y="11985"/>
                    </a:lnTo>
                    <a:cubicBezTo>
                      <a:pt x="7633" y="10661"/>
                      <a:pt x="7024" y="9364"/>
                      <a:pt x="6336" y="8107"/>
                    </a:cubicBezTo>
                    <a:cubicBezTo>
                      <a:pt x="5502" y="6598"/>
                      <a:pt x="4575" y="5155"/>
                      <a:pt x="3530" y="3805"/>
                    </a:cubicBezTo>
                    <a:cubicBezTo>
                      <a:pt x="3027" y="3104"/>
                      <a:pt x="2484" y="2442"/>
                      <a:pt x="1902" y="1794"/>
                    </a:cubicBezTo>
                    <a:cubicBezTo>
                      <a:pt x="1333" y="1172"/>
                      <a:pt x="764" y="536"/>
                      <a:pt x="102" y="7"/>
                    </a:cubicBezTo>
                    <a:cubicBezTo>
                      <a:pt x="94" y="3"/>
                      <a:pt x="85"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flipH="1">
              <a:off x="-35158" y="1796832"/>
              <a:ext cx="1432616" cy="2291010"/>
              <a:chOff x="869719" y="3820447"/>
              <a:chExt cx="836320" cy="1337425"/>
            </a:xfrm>
          </p:grpSpPr>
          <p:sp>
            <p:nvSpPr>
              <p:cNvPr id="341" name="Google Shape;341;p13"/>
              <p:cNvSpPr/>
              <p:nvPr/>
            </p:nvSpPr>
            <p:spPr>
              <a:xfrm>
                <a:off x="1360251" y="4688421"/>
                <a:ext cx="344190" cy="205100"/>
              </a:xfrm>
              <a:custGeom>
                <a:avLst/>
                <a:gdLst/>
                <a:ahLst/>
                <a:cxnLst/>
                <a:rect l="l" t="t" r="r" b="b"/>
                <a:pathLst>
                  <a:path w="5600" h="3337" extrusionOk="0">
                    <a:moveTo>
                      <a:pt x="1" y="1"/>
                    </a:moveTo>
                    <a:cubicBezTo>
                      <a:pt x="1" y="1"/>
                      <a:pt x="2859" y="3124"/>
                      <a:pt x="5599" y="3336"/>
                    </a:cubicBezTo>
                    <a:lnTo>
                      <a:pt x="5599" y="636"/>
                    </a:lnTo>
                    <a:cubicBezTo>
                      <a:pt x="4537" y="666"/>
                      <a:pt x="3713" y="725"/>
                      <a:pt x="2988" y="725"/>
                    </a:cubicBezTo>
                    <a:cubicBezTo>
                      <a:pt x="2746" y="725"/>
                      <a:pt x="2515" y="719"/>
                      <a:pt x="2290" y="702"/>
                    </a:cubicBezTo>
                    <a:cubicBezTo>
                      <a:pt x="1126" y="63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1608006" y="5100897"/>
                <a:ext cx="96435" cy="56976"/>
              </a:xfrm>
              <a:custGeom>
                <a:avLst/>
                <a:gdLst/>
                <a:ahLst/>
                <a:cxnLst/>
                <a:rect l="l" t="t" r="r" b="b"/>
                <a:pathLst>
                  <a:path w="1569" h="927" extrusionOk="0">
                    <a:moveTo>
                      <a:pt x="1568" y="0"/>
                    </a:moveTo>
                    <a:cubicBezTo>
                      <a:pt x="864" y="252"/>
                      <a:pt x="279" y="372"/>
                      <a:pt x="98" y="372"/>
                    </a:cubicBezTo>
                    <a:cubicBezTo>
                      <a:pt x="88" y="372"/>
                      <a:pt x="80" y="371"/>
                      <a:pt x="73" y="371"/>
                    </a:cubicBezTo>
                    <a:cubicBezTo>
                      <a:pt x="66" y="369"/>
                      <a:pt x="61" y="368"/>
                      <a:pt x="58" y="368"/>
                    </a:cubicBezTo>
                    <a:cubicBezTo>
                      <a:pt x="0" y="368"/>
                      <a:pt x="598" y="725"/>
                      <a:pt x="1568" y="927"/>
                    </a:cubicBez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1377338" y="4467156"/>
                <a:ext cx="327103" cy="84941"/>
              </a:xfrm>
              <a:custGeom>
                <a:avLst/>
                <a:gdLst/>
                <a:ahLst/>
                <a:cxnLst/>
                <a:rect l="l" t="t" r="r" b="b"/>
                <a:pathLst>
                  <a:path w="5322" h="1382" extrusionOk="0">
                    <a:moveTo>
                      <a:pt x="1" y="1"/>
                    </a:moveTo>
                    <a:cubicBezTo>
                      <a:pt x="1023" y="1118"/>
                      <a:pt x="2251" y="1381"/>
                      <a:pt x="3394" y="1381"/>
                    </a:cubicBezTo>
                    <a:cubicBezTo>
                      <a:pt x="3834" y="1381"/>
                      <a:pt x="4262" y="1342"/>
                      <a:pt x="4659" y="1298"/>
                    </a:cubicBezTo>
                    <a:cubicBezTo>
                      <a:pt x="4911" y="1258"/>
                      <a:pt x="5123" y="1258"/>
                      <a:pt x="5321" y="1258"/>
                    </a:cubicBezTo>
                    <a:lnTo>
                      <a:pt x="5321" y="689"/>
                    </a:lnTo>
                    <a:cubicBezTo>
                      <a:pt x="4983" y="565"/>
                      <a:pt x="4589" y="483"/>
                      <a:pt x="4148" y="483"/>
                    </a:cubicBezTo>
                    <a:cubicBezTo>
                      <a:pt x="3880" y="483"/>
                      <a:pt x="3596" y="513"/>
                      <a:pt x="3296" y="583"/>
                    </a:cubicBezTo>
                    <a:cubicBezTo>
                      <a:pt x="3022" y="647"/>
                      <a:pt x="2748" y="673"/>
                      <a:pt x="2482" y="673"/>
                    </a:cubicBezTo>
                    <a:cubicBezTo>
                      <a:pt x="1143" y="67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1439968" y="3918049"/>
                <a:ext cx="264473" cy="488197"/>
              </a:xfrm>
              <a:custGeom>
                <a:avLst/>
                <a:gdLst/>
                <a:ahLst/>
                <a:cxnLst/>
                <a:rect l="l" t="t" r="r" b="b"/>
                <a:pathLst>
                  <a:path w="4303" h="7943" extrusionOk="0">
                    <a:moveTo>
                      <a:pt x="1" y="1"/>
                    </a:moveTo>
                    <a:lnTo>
                      <a:pt x="1" y="1"/>
                    </a:lnTo>
                    <a:cubicBezTo>
                      <a:pt x="1" y="1"/>
                      <a:pt x="795" y="1629"/>
                      <a:pt x="1973" y="3336"/>
                    </a:cubicBezTo>
                    <a:cubicBezTo>
                      <a:pt x="2886" y="4673"/>
                      <a:pt x="3945" y="6950"/>
                      <a:pt x="4302" y="7942"/>
                    </a:cubicBezTo>
                    <a:lnTo>
                      <a:pt x="4302" y="5652"/>
                    </a:lnTo>
                    <a:cubicBezTo>
                      <a:pt x="4223" y="5282"/>
                      <a:pt x="4104" y="4885"/>
                      <a:pt x="3958" y="4488"/>
                    </a:cubicBezTo>
                    <a:cubicBezTo>
                      <a:pt x="3151" y="2172"/>
                      <a:pt x="1721" y="71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1197560" y="4284551"/>
                <a:ext cx="440133" cy="93239"/>
              </a:xfrm>
              <a:custGeom>
                <a:avLst/>
                <a:gdLst/>
                <a:ahLst/>
                <a:cxnLst/>
                <a:rect l="l" t="t" r="r" b="b"/>
                <a:pathLst>
                  <a:path w="7161" h="1517" extrusionOk="0">
                    <a:moveTo>
                      <a:pt x="3716" y="1"/>
                    </a:moveTo>
                    <a:cubicBezTo>
                      <a:pt x="2197" y="1"/>
                      <a:pt x="1115" y="391"/>
                      <a:pt x="412" y="391"/>
                    </a:cubicBezTo>
                    <a:cubicBezTo>
                      <a:pt x="256" y="391"/>
                      <a:pt x="119" y="371"/>
                      <a:pt x="1" y="325"/>
                    </a:cubicBezTo>
                    <a:lnTo>
                      <a:pt x="1" y="325"/>
                    </a:lnTo>
                    <a:cubicBezTo>
                      <a:pt x="1" y="325"/>
                      <a:pt x="1795" y="1517"/>
                      <a:pt x="3807" y="1517"/>
                    </a:cubicBezTo>
                    <a:cubicBezTo>
                      <a:pt x="3840" y="1517"/>
                      <a:pt x="3872" y="1517"/>
                      <a:pt x="3905" y="1516"/>
                    </a:cubicBezTo>
                    <a:cubicBezTo>
                      <a:pt x="5930" y="1476"/>
                      <a:pt x="7161" y="1053"/>
                      <a:pt x="7161" y="1053"/>
                    </a:cubicBezTo>
                    <a:cubicBezTo>
                      <a:pt x="7161" y="1053"/>
                      <a:pt x="6777" y="245"/>
                      <a:pt x="4474" y="34"/>
                    </a:cubicBezTo>
                    <a:cubicBezTo>
                      <a:pt x="4210" y="11"/>
                      <a:pt x="3957"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1142244" y="3820447"/>
                <a:ext cx="346587" cy="364534"/>
              </a:xfrm>
              <a:custGeom>
                <a:avLst/>
                <a:gdLst/>
                <a:ahLst/>
                <a:cxnLst/>
                <a:rect l="l" t="t" r="r" b="b"/>
                <a:pathLst>
                  <a:path w="5639" h="5931" extrusionOk="0">
                    <a:moveTo>
                      <a:pt x="1" y="1"/>
                    </a:moveTo>
                    <a:cubicBezTo>
                      <a:pt x="1" y="1"/>
                      <a:pt x="993" y="1046"/>
                      <a:pt x="2105" y="2780"/>
                    </a:cubicBezTo>
                    <a:cubicBezTo>
                      <a:pt x="3230" y="4540"/>
                      <a:pt x="5334" y="5930"/>
                      <a:pt x="5334" y="5930"/>
                    </a:cubicBezTo>
                    <a:cubicBezTo>
                      <a:pt x="5639" y="3535"/>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869719" y="3968510"/>
                <a:ext cx="494650" cy="208051"/>
              </a:xfrm>
              <a:custGeom>
                <a:avLst/>
                <a:gdLst/>
                <a:ahLst/>
                <a:cxnLst/>
                <a:rect l="l" t="t" r="r" b="b"/>
                <a:pathLst>
                  <a:path w="8048" h="3385" extrusionOk="0">
                    <a:moveTo>
                      <a:pt x="2332" y="0"/>
                    </a:moveTo>
                    <a:cubicBezTo>
                      <a:pt x="898" y="0"/>
                      <a:pt x="1" y="517"/>
                      <a:pt x="1" y="530"/>
                    </a:cubicBezTo>
                    <a:cubicBezTo>
                      <a:pt x="1735" y="543"/>
                      <a:pt x="2754" y="2012"/>
                      <a:pt x="4487" y="3005"/>
                    </a:cubicBezTo>
                    <a:cubicBezTo>
                      <a:pt x="4975" y="3284"/>
                      <a:pt x="5469" y="3384"/>
                      <a:pt x="5928" y="3384"/>
                    </a:cubicBezTo>
                    <a:cubicBezTo>
                      <a:pt x="7103" y="3384"/>
                      <a:pt x="8048" y="2727"/>
                      <a:pt x="8048" y="2727"/>
                    </a:cubicBezTo>
                    <a:cubicBezTo>
                      <a:pt x="5837" y="543"/>
                      <a:pt x="3803" y="0"/>
                      <a:pt x="2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616980" y="4176254"/>
                <a:ext cx="89059" cy="224277"/>
              </a:xfrm>
              <a:custGeom>
                <a:avLst/>
                <a:gdLst/>
                <a:ahLst/>
                <a:cxnLst/>
                <a:rect l="l" t="t" r="r" b="b"/>
                <a:pathLst>
                  <a:path w="1449" h="3649" extrusionOk="0">
                    <a:moveTo>
                      <a:pt x="76" y="0"/>
                    </a:moveTo>
                    <a:cubicBezTo>
                      <a:pt x="35" y="0"/>
                      <a:pt x="0" y="41"/>
                      <a:pt x="19" y="88"/>
                    </a:cubicBezTo>
                    <a:cubicBezTo>
                      <a:pt x="165" y="406"/>
                      <a:pt x="337" y="724"/>
                      <a:pt x="496" y="1028"/>
                    </a:cubicBezTo>
                    <a:cubicBezTo>
                      <a:pt x="654" y="1346"/>
                      <a:pt x="774" y="1676"/>
                      <a:pt x="893" y="1994"/>
                    </a:cubicBezTo>
                    <a:cubicBezTo>
                      <a:pt x="1091" y="2537"/>
                      <a:pt x="1263" y="3106"/>
                      <a:pt x="1449" y="3649"/>
                    </a:cubicBezTo>
                    <a:lnTo>
                      <a:pt x="1449" y="3040"/>
                    </a:lnTo>
                    <a:cubicBezTo>
                      <a:pt x="1224" y="2351"/>
                      <a:pt x="1025" y="1690"/>
                      <a:pt x="734" y="1054"/>
                    </a:cubicBezTo>
                    <a:cubicBezTo>
                      <a:pt x="654" y="869"/>
                      <a:pt x="562" y="684"/>
                      <a:pt x="469" y="525"/>
                    </a:cubicBezTo>
                    <a:cubicBezTo>
                      <a:pt x="363" y="340"/>
                      <a:pt x="257" y="194"/>
                      <a:pt x="125" y="22"/>
                    </a:cubicBezTo>
                    <a:cubicBezTo>
                      <a:pt x="110" y="7"/>
                      <a:pt x="93" y="0"/>
                      <a:pt x="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1060068" y="4025425"/>
                <a:ext cx="644373" cy="419850"/>
              </a:xfrm>
              <a:custGeom>
                <a:avLst/>
                <a:gdLst/>
                <a:ahLst/>
                <a:cxnLst/>
                <a:rect l="l" t="t" r="r" b="b"/>
                <a:pathLst>
                  <a:path w="10484" h="6831" extrusionOk="0">
                    <a:moveTo>
                      <a:pt x="4264" y="1"/>
                    </a:moveTo>
                    <a:cubicBezTo>
                      <a:pt x="4223" y="1"/>
                      <a:pt x="4189" y="43"/>
                      <a:pt x="4210" y="94"/>
                    </a:cubicBezTo>
                    <a:cubicBezTo>
                      <a:pt x="4315" y="226"/>
                      <a:pt x="4408" y="345"/>
                      <a:pt x="4514" y="451"/>
                    </a:cubicBezTo>
                    <a:cubicBezTo>
                      <a:pt x="4620" y="570"/>
                      <a:pt x="4726" y="689"/>
                      <a:pt x="4832" y="808"/>
                    </a:cubicBezTo>
                    <a:cubicBezTo>
                      <a:pt x="5043" y="1033"/>
                      <a:pt x="5255" y="1245"/>
                      <a:pt x="5493" y="1483"/>
                    </a:cubicBezTo>
                    <a:cubicBezTo>
                      <a:pt x="5838" y="1828"/>
                      <a:pt x="6168" y="2172"/>
                      <a:pt x="6513" y="2529"/>
                    </a:cubicBezTo>
                    <a:cubicBezTo>
                      <a:pt x="6129" y="2278"/>
                      <a:pt x="5745" y="2066"/>
                      <a:pt x="5348" y="1841"/>
                    </a:cubicBezTo>
                    <a:cubicBezTo>
                      <a:pt x="3865" y="1086"/>
                      <a:pt x="2277" y="570"/>
                      <a:pt x="649" y="319"/>
                    </a:cubicBezTo>
                    <a:cubicBezTo>
                      <a:pt x="451" y="292"/>
                      <a:pt x="239" y="279"/>
                      <a:pt x="54" y="253"/>
                    </a:cubicBezTo>
                    <a:cubicBezTo>
                      <a:pt x="14" y="253"/>
                      <a:pt x="1" y="305"/>
                      <a:pt x="27" y="305"/>
                    </a:cubicBezTo>
                    <a:cubicBezTo>
                      <a:pt x="848" y="504"/>
                      <a:pt x="1642" y="689"/>
                      <a:pt x="2436" y="914"/>
                    </a:cubicBezTo>
                    <a:cubicBezTo>
                      <a:pt x="3230" y="1166"/>
                      <a:pt x="3998" y="1470"/>
                      <a:pt x="4752" y="1814"/>
                    </a:cubicBezTo>
                    <a:cubicBezTo>
                      <a:pt x="6235" y="2529"/>
                      <a:pt x="7611" y="3482"/>
                      <a:pt x="8736" y="4673"/>
                    </a:cubicBezTo>
                    <a:cubicBezTo>
                      <a:pt x="8868" y="4805"/>
                      <a:pt x="8988" y="4951"/>
                      <a:pt x="9120" y="5083"/>
                    </a:cubicBezTo>
                    <a:cubicBezTo>
                      <a:pt x="8988" y="5044"/>
                      <a:pt x="8855" y="5004"/>
                      <a:pt x="8723" y="4978"/>
                    </a:cubicBezTo>
                    <a:cubicBezTo>
                      <a:pt x="8260" y="4858"/>
                      <a:pt x="7770" y="4845"/>
                      <a:pt x="7293" y="4832"/>
                    </a:cubicBezTo>
                    <a:cubicBezTo>
                      <a:pt x="7173" y="4821"/>
                      <a:pt x="7048" y="4815"/>
                      <a:pt x="6921" y="4815"/>
                    </a:cubicBezTo>
                    <a:cubicBezTo>
                      <a:pt x="6741" y="4815"/>
                      <a:pt x="6558" y="4827"/>
                      <a:pt x="6380" y="4858"/>
                    </a:cubicBezTo>
                    <a:cubicBezTo>
                      <a:pt x="6314" y="4872"/>
                      <a:pt x="6301" y="4978"/>
                      <a:pt x="6380" y="4978"/>
                    </a:cubicBezTo>
                    <a:cubicBezTo>
                      <a:pt x="6632" y="5030"/>
                      <a:pt x="6896" y="5030"/>
                      <a:pt x="7161" y="5044"/>
                    </a:cubicBezTo>
                    <a:cubicBezTo>
                      <a:pt x="7413" y="5057"/>
                      <a:pt x="7677" y="5070"/>
                      <a:pt x="7929" y="5083"/>
                    </a:cubicBezTo>
                    <a:cubicBezTo>
                      <a:pt x="8339" y="5123"/>
                      <a:pt x="8749" y="5189"/>
                      <a:pt x="9146" y="5335"/>
                    </a:cubicBezTo>
                    <a:cubicBezTo>
                      <a:pt x="9265" y="5375"/>
                      <a:pt x="9358" y="5428"/>
                      <a:pt x="9464" y="5467"/>
                    </a:cubicBezTo>
                    <a:cubicBezTo>
                      <a:pt x="9464" y="5467"/>
                      <a:pt x="9464" y="5467"/>
                      <a:pt x="9464" y="5467"/>
                    </a:cubicBezTo>
                    <a:lnTo>
                      <a:pt x="9464" y="5467"/>
                    </a:lnTo>
                    <a:cubicBezTo>
                      <a:pt x="9464" y="5480"/>
                      <a:pt x="9467" y="5487"/>
                      <a:pt x="9469" y="5487"/>
                    </a:cubicBezTo>
                    <a:cubicBezTo>
                      <a:pt x="9471" y="5487"/>
                      <a:pt x="9471" y="5480"/>
                      <a:pt x="9464" y="5467"/>
                    </a:cubicBezTo>
                    <a:lnTo>
                      <a:pt x="9464" y="5467"/>
                    </a:lnTo>
                    <a:cubicBezTo>
                      <a:pt x="9821" y="5917"/>
                      <a:pt x="10152" y="6367"/>
                      <a:pt x="10483" y="6830"/>
                    </a:cubicBezTo>
                    <a:lnTo>
                      <a:pt x="10483" y="6367"/>
                    </a:lnTo>
                    <a:cubicBezTo>
                      <a:pt x="10099" y="5851"/>
                      <a:pt x="9729" y="5335"/>
                      <a:pt x="9292" y="4858"/>
                    </a:cubicBezTo>
                    <a:cubicBezTo>
                      <a:pt x="8723" y="4197"/>
                      <a:pt x="8061" y="3601"/>
                      <a:pt x="7346" y="3072"/>
                    </a:cubicBezTo>
                    <a:lnTo>
                      <a:pt x="7333" y="3058"/>
                    </a:lnTo>
                    <a:cubicBezTo>
                      <a:pt x="7227" y="2939"/>
                      <a:pt x="7108" y="2820"/>
                      <a:pt x="7015" y="2701"/>
                    </a:cubicBezTo>
                    <a:cubicBezTo>
                      <a:pt x="6790" y="2476"/>
                      <a:pt x="6579" y="2264"/>
                      <a:pt x="6367" y="2039"/>
                    </a:cubicBezTo>
                    <a:cubicBezTo>
                      <a:pt x="5943" y="1603"/>
                      <a:pt x="5493" y="1153"/>
                      <a:pt x="5057" y="716"/>
                    </a:cubicBezTo>
                    <a:cubicBezTo>
                      <a:pt x="4951" y="610"/>
                      <a:pt x="4832" y="478"/>
                      <a:pt x="4699" y="358"/>
                    </a:cubicBezTo>
                    <a:lnTo>
                      <a:pt x="4302" y="14"/>
                    </a:lnTo>
                    <a:cubicBezTo>
                      <a:pt x="4290" y="5"/>
                      <a:pt x="4276" y="1"/>
                      <a:pt x="4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1592887" y="4517617"/>
                <a:ext cx="111554" cy="18746"/>
              </a:xfrm>
              <a:custGeom>
                <a:avLst/>
                <a:gdLst/>
                <a:ahLst/>
                <a:cxnLst/>
                <a:rect l="l" t="t" r="r" b="b"/>
                <a:pathLst>
                  <a:path w="1815" h="305" extrusionOk="0">
                    <a:moveTo>
                      <a:pt x="477" y="0"/>
                    </a:moveTo>
                    <a:cubicBezTo>
                      <a:pt x="411" y="0"/>
                      <a:pt x="332" y="14"/>
                      <a:pt x="266" y="14"/>
                    </a:cubicBezTo>
                    <a:cubicBezTo>
                      <a:pt x="199" y="14"/>
                      <a:pt x="120" y="27"/>
                      <a:pt x="54" y="40"/>
                    </a:cubicBezTo>
                    <a:cubicBezTo>
                      <a:pt x="1" y="67"/>
                      <a:pt x="1" y="146"/>
                      <a:pt x="54" y="146"/>
                    </a:cubicBezTo>
                    <a:cubicBezTo>
                      <a:pt x="160" y="172"/>
                      <a:pt x="292" y="159"/>
                      <a:pt x="411" y="172"/>
                    </a:cubicBezTo>
                    <a:cubicBezTo>
                      <a:pt x="530" y="199"/>
                      <a:pt x="663" y="199"/>
                      <a:pt x="769" y="199"/>
                    </a:cubicBezTo>
                    <a:cubicBezTo>
                      <a:pt x="1020" y="212"/>
                      <a:pt x="1258" y="225"/>
                      <a:pt x="1496" y="265"/>
                    </a:cubicBezTo>
                    <a:cubicBezTo>
                      <a:pt x="1602" y="278"/>
                      <a:pt x="1721" y="292"/>
                      <a:pt x="1814" y="305"/>
                    </a:cubicBezTo>
                    <a:lnTo>
                      <a:pt x="1814" y="93"/>
                    </a:lnTo>
                    <a:cubicBezTo>
                      <a:pt x="1523" y="40"/>
                      <a:pt x="1205" y="1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3"/>
            <p:cNvSpPr/>
            <p:nvPr/>
          </p:nvSpPr>
          <p:spPr>
            <a:xfrm>
              <a:off x="61500" y="4505540"/>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661336" y="4726441"/>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1521843" y="46932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582625" y="122717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13"/>
          <p:cNvSpPr txBox="1">
            <a:spLocks noGrp="1"/>
          </p:cNvSpPr>
          <p:nvPr>
            <p:ph type="subTitle" idx="1"/>
          </p:nvPr>
        </p:nvSpPr>
        <p:spPr>
          <a:xfrm>
            <a:off x="2706300" y="1258000"/>
            <a:ext cx="2038200" cy="40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6" name="Google Shape;356;p13"/>
          <p:cNvSpPr txBox="1">
            <a:spLocks noGrp="1"/>
          </p:cNvSpPr>
          <p:nvPr>
            <p:ph type="subTitle" idx="2"/>
          </p:nvPr>
        </p:nvSpPr>
        <p:spPr>
          <a:xfrm>
            <a:off x="4744500" y="1163941"/>
            <a:ext cx="2488500" cy="5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13"/>
          <p:cNvSpPr txBox="1">
            <a:spLocks noGrp="1"/>
          </p:cNvSpPr>
          <p:nvPr>
            <p:ph type="title" hasCustomPrompt="1"/>
          </p:nvPr>
        </p:nvSpPr>
        <p:spPr>
          <a:xfrm>
            <a:off x="1911000" y="1257991"/>
            <a:ext cx="621000" cy="400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6"/>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58" name="Google Shape;358;p13"/>
          <p:cNvSpPr txBox="1">
            <a:spLocks noGrp="1"/>
          </p:cNvSpPr>
          <p:nvPr>
            <p:ph type="title" idx="3"/>
          </p:nvPr>
        </p:nvSpPr>
        <p:spPr>
          <a:xfrm>
            <a:off x="720000" y="445025"/>
            <a:ext cx="7704000" cy="6645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9" name="Google Shape;359;p13"/>
          <p:cNvSpPr txBox="1">
            <a:spLocks noGrp="1"/>
          </p:cNvSpPr>
          <p:nvPr>
            <p:ph type="subTitle" idx="4"/>
          </p:nvPr>
        </p:nvSpPr>
        <p:spPr>
          <a:xfrm>
            <a:off x="2706300" y="1970500"/>
            <a:ext cx="2038200" cy="40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0" name="Google Shape;360;p13"/>
          <p:cNvSpPr txBox="1">
            <a:spLocks noGrp="1"/>
          </p:cNvSpPr>
          <p:nvPr>
            <p:ph type="subTitle" idx="5"/>
          </p:nvPr>
        </p:nvSpPr>
        <p:spPr>
          <a:xfrm>
            <a:off x="4744500" y="1876441"/>
            <a:ext cx="2488500" cy="5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13"/>
          <p:cNvSpPr txBox="1">
            <a:spLocks noGrp="1"/>
          </p:cNvSpPr>
          <p:nvPr>
            <p:ph type="title" idx="6" hasCustomPrompt="1"/>
          </p:nvPr>
        </p:nvSpPr>
        <p:spPr>
          <a:xfrm>
            <a:off x="1911000" y="1970491"/>
            <a:ext cx="621000" cy="400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6"/>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62" name="Google Shape;362;p13"/>
          <p:cNvSpPr txBox="1">
            <a:spLocks noGrp="1"/>
          </p:cNvSpPr>
          <p:nvPr>
            <p:ph type="subTitle" idx="7"/>
          </p:nvPr>
        </p:nvSpPr>
        <p:spPr>
          <a:xfrm>
            <a:off x="2706300" y="2683000"/>
            <a:ext cx="2038200" cy="40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3" name="Google Shape;363;p13"/>
          <p:cNvSpPr txBox="1">
            <a:spLocks noGrp="1"/>
          </p:cNvSpPr>
          <p:nvPr>
            <p:ph type="subTitle" idx="8"/>
          </p:nvPr>
        </p:nvSpPr>
        <p:spPr>
          <a:xfrm>
            <a:off x="4744500" y="2588941"/>
            <a:ext cx="2488500" cy="5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4" name="Google Shape;364;p13"/>
          <p:cNvSpPr txBox="1">
            <a:spLocks noGrp="1"/>
          </p:cNvSpPr>
          <p:nvPr>
            <p:ph type="title" idx="9" hasCustomPrompt="1"/>
          </p:nvPr>
        </p:nvSpPr>
        <p:spPr>
          <a:xfrm>
            <a:off x="1911000" y="2682991"/>
            <a:ext cx="621000" cy="400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6"/>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65" name="Google Shape;365;p13"/>
          <p:cNvSpPr txBox="1">
            <a:spLocks noGrp="1"/>
          </p:cNvSpPr>
          <p:nvPr>
            <p:ph type="subTitle" idx="13"/>
          </p:nvPr>
        </p:nvSpPr>
        <p:spPr>
          <a:xfrm>
            <a:off x="2706300" y="3395500"/>
            <a:ext cx="2038200" cy="40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6" name="Google Shape;366;p13"/>
          <p:cNvSpPr txBox="1">
            <a:spLocks noGrp="1"/>
          </p:cNvSpPr>
          <p:nvPr>
            <p:ph type="subTitle" idx="14"/>
          </p:nvPr>
        </p:nvSpPr>
        <p:spPr>
          <a:xfrm>
            <a:off x="4744500" y="3301441"/>
            <a:ext cx="2488500" cy="5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13"/>
          <p:cNvSpPr txBox="1">
            <a:spLocks noGrp="1"/>
          </p:cNvSpPr>
          <p:nvPr>
            <p:ph type="title" idx="15" hasCustomPrompt="1"/>
          </p:nvPr>
        </p:nvSpPr>
        <p:spPr>
          <a:xfrm>
            <a:off x="1911000" y="3395491"/>
            <a:ext cx="621000" cy="400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6"/>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68" name="Google Shape;368;p13"/>
          <p:cNvSpPr txBox="1">
            <a:spLocks noGrp="1"/>
          </p:cNvSpPr>
          <p:nvPr>
            <p:ph type="subTitle" idx="16"/>
          </p:nvPr>
        </p:nvSpPr>
        <p:spPr>
          <a:xfrm>
            <a:off x="2706300" y="4108000"/>
            <a:ext cx="2038200" cy="4008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9" name="Google Shape;369;p13"/>
          <p:cNvSpPr txBox="1">
            <a:spLocks noGrp="1"/>
          </p:cNvSpPr>
          <p:nvPr>
            <p:ph type="subTitle" idx="17"/>
          </p:nvPr>
        </p:nvSpPr>
        <p:spPr>
          <a:xfrm>
            <a:off x="4744500" y="4013941"/>
            <a:ext cx="2488500" cy="5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13"/>
          <p:cNvSpPr txBox="1">
            <a:spLocks noGrp="1"/>
          </p:cNvSpPr>
          <p:nvPr>
            <p:ph type="title" idx="18" hasCustomPrompt="1"/>
          </p:nvPr>
        </p:nvSpPr>
        <p:spPr>
          <a:xfrm>
            <a:off x="1911000" y="4107991"/>
            <a:ext cx="621000" cy="400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6"/>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3">
    <p:spTree>
      <p:nvGrpSpPr>
        <p:cNvPr id="1" name="Shape 509"/>
        <p:cNvGrpSpPr/>
        <p:nvPr/>
      </p:nvGrpSpPr>
      <p:grpSpPr>
        <a:xfrm>
          <a:off x="0" y="0"/>
          <a:ext cx="0" cy="0"/>
          <a:chOff x="0" y="0"/>
          <a:chExt cx="0" cy="0"/>
        </a:xfrm>
      </p:grpSpPr>
      <p:grpSp>
        <p:nvGrpSpPr>
          <p:cNvPr id="510" name="Google Shape;510;p19"/>
          <p:cNvGrpSpPr/>
          <p:nvPr/>
        </p:nvGrpSpPr>
        <p:grpSpPr>
          <a:xfrm>
            <a:off x="-509900" y="982517"/>
            <a:ext cx="10375881" cy="4539776"/>
            <a:chOff x="-509900" y="982517"/>
            <a:chExt cx="10375881" cy="4539776"/>
          </a:xfrm>
        </p:grpSpPr>
        <p:sp>
          <p:nvSpPr>
            <p:cNvPr id="511" name="Google Shape;511;p19"/>
            <p:cNvSpPr/>
            <p:nvPr/>
          </p:nvSpPr>
          <p:spPr>
            <a:xfrm>
              <a:off x="2313281" y="4599431"/>
              <a:ext cx="1822701" cy="307804"/>
            </a:xfrm>
            <a:custGeom>
              <a:avLst/>
              <a:gdLst/>
              <a:ahLst/>
              <a:cxnLst/>
              <a:rect l="l" t="t" r="r" b="b"/>
              <a:pathLst>
                <a:path w="21637" h="3654" extrusionOk="0">
                  <a:moveTo>
                    <a:pt x="10155" y="1"/>
                  </a:moveTo>
                  <a:cubicBezTo>
                    <a:pt x="10110" y="1"/>
                    <a:pt x="10065" y="2"/>
                    <a:pt x="10020" y="3"/>
                  </a:cubicBezTo>
                  <a:cubicBezTo>
                    <a:pt x="8233" y="69"/>
                    <a:pt x="6499" y="1062"/>
                    <a:pt x="5573" y="1697"/>
                  </a:cubicBezTo>
                  <a:cubicBezTo>
                    <a:pt x="5123" y="2015"/>
                    <a:pt x="4580" y="2174"/>
                    <a:pt x="4024" y="2187"/>
                  </a:cubicBezTo>
                  <a:cubicBezTo>
                    <a:pt x="3667" y="2187"/>
                    <a:pt x="3230" y="2213"/>
                    <a:pt x="2648" y="2240"/>
                  </a:cubicBezTo>
                  <a:cubicBezTo>
                    <a:pt x="1086" y="2346"/>
                    <a:pt x="1" y="3577"/>
                    <a:pt x="1" y="3577"/>
                  </a:cubicBezTo>
                  <a:cubicBezTo>
                    <a:pt x="1" y="3577"/>
                    <a:pt x="9648" y="3653"/>
                    <a:pt x="16048" y="3653"/>
                  </a:cubicBezTo>
                  <a:cubicBezTo>
                    <a:pt x="19248" y="3653"/>
                    <a:pt x="21636" y="3634"/>
                    <a:pt x="21601" y="3577"/>
                  </a:cubicBezTo>
                  <a:cubicBezTo>
                    <a:pt x="21045" y="2716"/>
                    <a:pt x="20145" y="2041"/>
                    <a:pt x="18808" y="2041"/>
                  </a:cubicBezTo>
                  <a:cubicBezTo>
                    <a:pt x="17557" y="2041"/>
                    <a:pt x="17315" y="2633"/>
                    <a:pt x="16258" y="2633"/>
                  </a:cubicBezTo>
                  <a:cubicBezTo>
                    <a:pt x="16186" y="2633"/>
                    <a:pt x="16110" y="2630"/>
                    <a:pt x="16029" y="2624"/>
                  </a:cubicBezTo>
                  <a:cubicBezTo>
                    <a:pt x="14780" y="2546"/>
                    <a:pt x="12714" y="1"/>
                    <a:pt x="10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509900" y="4411653"/>
              <a:ext cx="1303446" cy="187765"/>
            </a:xfrm>
            <a:custGeom>
              <a:avLst/>
              <a:gdLst/>
              <a:ahLst/>
              <a:cxnLst/>
              <a:rect l="l" t="t" r="r" b="b"/>
              <a:pathLst>
                <a:path w="15473" h="2229" extrusionOk="0">
                  <a:moveTo>
                    <a:pt x="6864" y="1"/>
                  </a:moveTo>
                  <a:cubicBezTo>
                    <a:pt x="6793" y="1"/>
                    <a:pt x="6720" y="2"/>
                    <a:pt x="6644" y="5"/>
                  </a:cubicBezTo>
                  <a:cubicBezTo>
                    <a:pt x="4196" y="84"/>
                    <a:pt x="3389" y="1553"/>
                    <a:pt x="2899" y="1699"/>
                  </a:cubicBezTo>
                  <a:cubicBezTo>
                    <a:pt x="2692" y="1762"/>
                    <a:pt x="2511" y="1782"/>
                    <a:pt x="2323" y="1782"/>
                  </a:cubicBezTo>
                  <a:cubicBezTo>
                    <a:pt x="2040" y="1782"/>
                    <a:pt x="1739" y="1739"/>
                    <a:pt x="1311" y="1739"/>
                  </a:cubicBezTo>
                  <a:cubicBezTo>
                    <a:pt x="583" y="1739"/>
                    <a:pt x="0" y="2228"/>
                    <a:pt x="0" y="2228"/>
                  </a:cubicBezTo>
                  <a:lnTo>
                    <a:pt x="15472" y="2228"/>
                  </a:lnTo>
                  <a:cubicBezTo>
                    <a:pt x="15472" y="2228"/>
                    <a:pt x="14652" y="1130"/>
                    <a:pt x="13130" y="1037"/>
                  </a:cubicBezTo>
                  <a:cubicBezTo>
                    <a:pt x="13053" y="1034"/>
                    <a:pt x="12980" y="1032"/>
                    <a:pt x="12910" y="1032"/>
                  </a:cubicBezTo>
                  <a:cubicBezTo>
                    <a:pt x="11724" y="1032"/>
                    <a:pt x="11458" y="1489"/>
                    <a:pt x="10545" y="1489"/>
                  </a:cubicBezTo>
                  <a:cubicBezTo>
                    <a:pt x="10452" y="1489"/>
                    <a:pt x="10352" y="1484"/>
                    <a:pt x="10244" y="1474"/>
                  </a:cubicBezTo>
                  <a:cubicBezTo>
                    <a:pt x="9052" y="1359"/>
                    <a:pt x="9077" y="1"/>
                    <a:pt x="6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22024" y="1438416"/>
              <a:ext cx="1443958" cy="343942"/>
            </a:xfrm>
            <a:custGeom>
              <a:avLst/>
              <a:gdLst/>
              <a:ahLst/>
              <a:cxnLst/>
              <a:rect l="l" t="t" r="r" b="b"/>
              <a:pathLst>
                <a:path w="17141" h="4083" extrusionOk="0">
                  <a:moveTo>
                    <a:pt x="7584" y="1"/>
                  </a:moveTo>
                  <a:cubicBezTo>
                    <a:pt x="7516" y="1"/>
                    <a:pt x="7445" y="3"/>
                    <a:pt x="7373" y="6"/>
                  </a:cubicBezTo>
                  <a:cubicBezTo>
                    <a:pt x="4673" y="139"/>
                    <a:pt x="3773" y="2826"/>
                    <a:pt x="3217" y="3104"/>
                  </a:cubicBezTo>
                  <a:cubicBezTo>
                    <a:pt x="2991" y="3214"/>
                    <a:pt x="2797" y="3247"/>
                    <a:pt x="2593" y="3247"/>
                  </a:cubicBezTo>
                  <a:cubicBezTo>
                    <a:pt x="2283" y="3247"/>
                    <a:pt x="1952" y="3170"/>
                    <a:pt x="1456" y="3170"/>
                  </a:cubicBezTo>
                  <a:cubicBezTo>
                    <a:pt x="649" y="3170"/>
                    <a:pt x="0" y="4083"/>
                    <a:pt x="0" y="4083"/>
                  </a:cubicBezTo>
                  <a:lnTo>
                    <a:pt x="17140" y="4083"/>
                  </a:lnTo>
                  <a:cubicBezTo>
                    <a:pt x="17140" y="4083"/>
                    <a:pt x="16227" y="2045"/>
                    <a:pt x="14559" y="1912"/>
                  </a:cubicBezTo>
                  <a:cubicBezTo>
                    <a:pt x="14466" y="1905"/>
                    <a:pt x="14378" y="1901"/>
                    <a:pt x="14294" y="1901"/>
                  </a:cubicBezTo>
                  <a:cubicBezTo>
                    <a:pt x="13000" y="1901"/>
                    <a:pt x="12705" y="2720"/>
                    <a:pt x="11688" y="2720"/>
                  </a:cubicBezTo>
                  <a:cubicBezTo>
                    <a:pt x="11585" y="2720"/>
                    <a:pt x="11475" y="2712"/>
                    <a:pt x="11356" y="2693"/>
                  </a:cubicBezTo>
                  <a:cubicBezTo>
                    <a:pt x="10017" y="2487"/>
                    <a:pt x="10056" y="1"/>
                    <a:pt x="7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19"/>
            <p:cNvGrpSpPr/>
            <p:nvPr/>
          </p:nvGrpSpPr>
          <p:grpSpPr>
            <a:xfrm flipH="1">
              <a:off x="-190452" y="1782346"/>
              <a:ext cx="839572" cy="1841824"/>
              <a:chOff x="1951643" y="2416150"/>
              <a:chExt cx="475167" cy="1042404"/>
            </a:xfrm>
          </p:grpSpPr>
          <p:sp>
            <p:nvSpPr>
              <p:cNvPr id="515" name="Google Shape;515;p19"/>
              <p:cNvSpPr/>
              <p:nvPr/>
            </p:nvSpPr>
            <p:spPr>
              <a:xfrm>
                <a:off x="1951643" y="2416150"/>
                <a:ext cx="475167" cy="1042404"/>
              </a:xfrm>
              <a:custGeom>
                <a:avLst/>
                <a:gdLst/>
                <a:ahLst/>
                <a:cxnLst/>
                <a:rect l="l" t="t" r="r" b="b"/>
                <a:pathLst>
                  <a:path w="7731" h="16960" extrusionOk="0">
                    <a:moveTo>
                      <a:pt x="443" y="0"/>
                    </a:moveTo>
                    <a:cubicBezTo>
                      <a:pt x="333" y="0"/>
                      <a:pt x="262" y="18"/>
                      <a:pt x="239" y="58"/>
                    </a:cubicBezTo>
                    <a:cubicBezTo>
                      <a:pt x="1" y="441"/>
                      <a:pt x="3045" y="2969"/>
                      <a:pt x="2899" y="3300"/>
                    </a:cubicBezTo>
                    <a:cubicBezTo>
                      <a:pt x="2877" y="3350"/>
                      <a:pt x="2816" y="3371"/>
                      <a:pt x="2726" y="3371"/>
                    </a:cubicBezTo>
                    <a:cubicBezTo>
                      <a:pt x="2278" y="3371"/>
                      <a:pt x="1130" y="2842"/>
                      <a:pt x="756" y="2842"/>
                    </a:cubicBezTo>
                    <a:cubicBezTo>
                      <a:pt x="715" y="2842"/>
                      <a:pt x="683" y="2849"/>
                      <a:pt x="662" y="2863"/>
                    </a:cubicBezTo>
                    <a:cubicBezTo>
                      <a:pt x="437" y="3062"/>
                      <a:pt x="437" y="4108"/>
                      <a:pt x="1377" y="5908"/>
                    </a:cubicBezTo>
                    <a:cubicBezTo>
                      <a:pt x="2330" y="7721"/>
                      <a:pt x="4620" y="7959"/>
                      <a:pt x="4514" y="8449"/>
                    </a:cubicBezTo>
                    <a:cubicBezTo>
                      <a:pt x="4448" y="8753"/>
                      <a:pt x="3309" y="8621"/>
                      <a:pt x="2582" y="8713"/>
                    </a:cubicBezTo>
                    <a:cubicBezTo>
                      <a:pt x="2264" y="8727"/>
                      <a:pt x="1867" y="8806"/>
                      <a:pt x="1708" y="9124"/>
                    </a:cubicBezTo>
                    <a:cubicBezTo>
                      <a:pt x="1430" y="9706"/>
                      <a:pt x="3283" y="12922"/>
                      <a:pt x="4620" y="13359"/>
                    </a:cubicBezTo>
                    <a:cubicBezTo>
                      <a:pt x="5957" y="13783"/>
                      <a:pt x="7280" y="13690"/>
                      <a:pt x="7426" y="14219"/>
                    </a:cubicBezTo>
                    <a:cubicBezTo>
                      <a:pt x="7584" y="14749"/>
                      <a:pt x="5427" y="14219"/>
                      <a:pt x="5242" y="14828"/>
                    </a:cubicBezTo>
                    <a:cubicBezTo>
                      <a:pt x="5162" y="15133"/>
                      <a:pt x="6261" y="16138"/>
                      <a:pt x="7730" y="16959"/>
                    </a:cubicBezTo>
                    <a:lnTo>
                      <a:pt x="7730" y="4544"/>
                    </a:lnTo>
                    <a:lnTo>
                      <a:pt x="7717" y="4544"/>
                    </a:lnTo>
                    <a:cubicBezTo>
                      <a:pt x="7545" y="5153"/>
                      <a:pt x="7465" y="5894"/>
                      <a:pt x="7227" y="5908"/>
                    </a:cubicBezTo>
                    <a:cubicBezTo>
                      <a:pt x="7223" y="5908"/>
                      <a:pt x="7219" y="5908"/>
                      <a:pt x="7216" y="5908"/>
                    </a:cubicBezTo>
                    <a:cubicBezTo>
                      <a:pt x="6856" y="5908"/>
                      <a:pt x="6848" y="3474"/>
                      <a:pt x="6089" y="2387"/>
                    </a:cubicBezTo>
                    <a:cubicBezTo>
                      <a:pt x="5411" y="1412"/>
                      <a:pt x="1415" y="0"/>
                      <a:pt x="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2119927" y="2546758"/>
                <a:ext cx="306882" cy="423661"/>
              </a:xfrm>
              <a:custGeom>
                <a:avLst/>
                <a:gdLst/>
                <a:ahLst/>
                <a:cxnLst/>
                <a:rect l="l" t="t" r="r" b="b"/>
                <a:pathLst>
                  <a:path w="4993" h="6893" extrusionOk="0">
                    <a:moveTo>
                      <a:pt x="89" y="1"/>
                    </a:moveTo>
                    <a:cubicBezTo>
                      <a:pt x="37" y="1"/>
                      <a:pt x="0" y="72"/>
                      <a:pt x="55" y="116"/>
                    </a:cubicBezTo>
                    <a:cubicBezTo>
                      <a:pt x="571" y="580"/>
                      <a:pt x="1021" y="1096"/>
                      <a:pt x="1445" y="1625"/>
                    </a:cubicBezTo>
                    <a:cubicBezTo>
                      <a:pt x="1882" y="2128"/>
                      <a:pt x="2292" y="2684"/>
                      <a:pt x="2676" y="3240"/>
                    </a:cubicBezTo>
                    <a:lnTo>
                      <a:pt x="3364" y="4286"/>
                    </a:lnTo>
                    <a:cubicBezTo>
                      <a:pt x="3311" y="4272"/>
                      <a:pt x="3271" y="4233"/>
                      <a:pt x="3232" y="4219"/>
                    </a:cubicBezTo>
                    <a:lnTo>
                      <a:pt x="2345" y="3822"/>
                    </a:lnTo>
                    <a:cubicBezTo>
                      <a:pt x="2041" y="3690"/>
                      <a:pt x="1749" y="3571"/>
                      <a:pt x="1445" y="3452"/>
                    </a:cubicBezTo>
                    <a:cubicBezTo>
                      <a:pt x="1154" y="3346"/>
                      <a:pt x="836" y="3227"/>
                      <a:pt x="519" y="3161"/>
                    </a:cubicBezTo>
                    <a:cubicBezTo>
                      <a:pt x="514" y="3160"/>
                      <a:pt x="510" y="3159"/>
                      <a:pt x="506" y="3159"/>
                    </a:cubicBezTo>
                    <a:cubicBezTo>
                      <a:pt x="446" y="3159"/>
                      <a:pt x="404" y="3243"/>
                      <a:pt x="466" y="3293"/>
                    </a:cubicBezTo>
                    <a:cubicBezTo>
                      <a:pt x="995" y="3624"/>
                      <a:pt x="1617" y="3836"/>
                      <a:pt x="2186" y="4074"/>
                    </a:cubicBezTo>
                    <a:cubicBezTo>
                      <a:pt x="2477" y="4206"/>
                      <a:pt x="2755" y="4338"/>
                      <a:pt x="3060" y="4444"/>
                    </a:cubicBezTo>
                    <a:cubicBezTo>
                      <a:pt x="3271" y="4537"/>
                      <a:pt x="3483" y="4616"/>
                      <a:pt x="3682" y="4749"/>
                    </a:cubicBezTo>
                    <a:cubicBezTo>
                      <a:pt x="4092" y="5411"/>
                      <a:pt x="4516" y="6086"/>
                      <a:pt x="4926" y="6761"/>
                    </a:cubicBezTo>
                    <a:cubicBezTo>
                      <a:pt x="4952" y="6813"/>
                      <a:pt x="4979" y="6853"/>
                      <a:pt x="4992" y="6893"/>
                    </a:cubicBezTo>
                    <a:lnTo>
                      <a:pt x="4992" y="6297"/>
                    </a:lnTo>
                    <a:cubicBezTo>
                      <a:pt x="4410" y="5344"/>
                      <a:pt x="3827" y="4378"/>
                      <a:pt x="3205" y="3452"/>
                    </a:cubicBezTo>
                    <a:cubicBezTo>
                      <a:pt x="2927" y="3041"/>
                      <a:pt x="2636" y="2631"/>
                      <a:pt x="2345" y="2234"/>
                    </a:cubicBezTo>
                    <a:cubicBezTo>
                      <a:pt x="2332" y="2168"/>
                      <a:pt x="2305" y="2115"/>
                      <a:pt x="2279" y="2062"/>
                    </a:cubicBezTo>
                    <a:cubicBezTo>
                      <a:pt x="2239" y="1969"/>
                      <a:pt x="2213" y="1890"/>
                      <a:pt x="2173" y="1784"/>
                    </a:cubicBezTo>
                    <a:cubicBezTo>
                      <a:pt x="2107" y="1586"/>
                      <a:pt x="2027" y="1387"/>
                      <a:pt x="1961" y="1188"/>
                    </a:cubicBezTo>
                    <a:cubicBezTo>
                      <a:pt x="1895" y="990"/>
                      <a:pt x="1829" y="805"/>
                      <a:pt x="1776" y="606"/>
                    </a:cubicBezTo>
                    <a:cubicBezTo>
                      <a:pt x="1749" y="513"/>
                      <a:pt x="1723" y="408"/>
                      <a:pt x="1696" y="315"/>
                    </a:cubicBezTo>
                    <a:cubicBezTo>
                      <a:pt x="1670" y="209"/>
                      <a:pt x="1644" y="116"/>
                      <a:pt x="1564" y="50"/>
                    </a:cubicBezTo>
                    <a:cubicBezTo>
                      <a:pt x="1550" y="36"/>
                      <a:pt x="1533" y="31"/>
                      <a:pt x="1516" y="31"/>
                    </a:cubicBezTo>
                    <a:cubicBezTo>
                      <a:pt x="1483" y="31"/>
                      <a:pt x="1449" y="51"/>
                      <a:pt x="1432" y="77"/>
                    </a:cubicBezTo>
                    <a:cubicBezTo>
                      <a:pt x="1392" y="183"/>
                      <a:pt x="1419" y="275"/>
                      <a:pt x="1432" y="381"/>
                    </a:cubicBezTo>
                    <a:cubicBezTo>
                      <a:pt x="1445" y="474"/>
                      <a:pt x="1485" y="593"/>
                      <a:pt x="1511" y="699"/>
                    </a:cubicBezTo>
                    <a:cubicBezTo>
                      <a:pt x="1564" y="897"/>
                      <a:pt x="1630" y="1096"/>
                      <a:pt x="1696" y="1294"/>
                    </a:cubicBezTo>
                    <a:cubicBezTo>
                      <a:pt x="1723" y="1387"/>
                      <a:pt x="1776" y="1493"/>
                      <a:pt x="1816" y="1599"/>
                    </a:cubicBezTo>
                    <a:cubicBezTo>
                      <a:pt x="1419" y="1136"/>
                      <a:pt x="1008" y="712"/>
                      <a:pt x="519" y="328"/>
                    </a:cubicBezTo>
                    <a:cubicBezTo>
                      <a:pt x="386" y="236"/>
                      <a:pt x="254" y="116"/>
                      <a:pt x="121" y="11"/>
                    </a:cubicBezTo>
                    <a:cubicBezTo>
                      <a:pt x="110" y="4"/>
                      <a:pt x="99"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2245926" y="3111722"/>
                <a:ext cx="180024" cy="98709"/>
              </a:xfrm>
              <a:custGeom>
                <a:avLst/>
                <a:gdLst/>
                <a:ahLst/>
                <a:cxnLst/>
                <a:rect l="l" t="t" r="r" b="b"/>
                <a:pathLst>
                  <a:path w="2929" h="1606" extrusionOk="0">
                    <a:moveTo>
                      <a:pt x="135" y="0"/>
                    </a:moveTo>
                    <a:cubicBezTo>
                      <a:pt x="46" y="0"/>
                      <a:pt x="0" y="113"/>
                      <a:pt x="96" y="149"/>
                    </a:cubicBezTo>
                    <a:cubicBezTo>
                      <a:pt x="560" y="401"/>
                      <a:pt x="1023" y="613"/>
                      <a:pt x="1486" y="851"/>
                    </a:cubicBezTo>
                    <a:cubicBezTo>
                      <a:pt x="1949" y="1076"/>
                      <a:pt x="2413" y="1327"/>
                      <a:pt x="2863" y="1579"/>
                    </a:cubicBezTo>
                    <a:cubicBezTo>
                      <a:pt x="2876" y="1592"/>
                      <a:pt x="2889" y="1592"/>
                      <a:pt x="2902" y="1605"/>
                    </a:cubicBezTo>
                    <a:lnTo>
                      <a:pt x="2902" y="1301"/>
                    </a:lnTo>
                    <a:lnTo>
                      <a:pt x="2929" y="1301"/>
                    </a:lnTo>
                    <a:cubicBezTo>
                      <a:pt x="2558" y="1076"/>
                      <a:pt x="2201" y="877"/>
                      <a:pt x="1817" y="692"/>
                    </a:cubicBezTo>
                    <a:cubicBezTo>
                      <a:pt x="1288" y="427"/>
                      <a:pt x="745" y="189"/>
                      <a:pt x="163" y="4"/>
                    </a:cubicBezTo>
                    <a:cubicBezTo>
                      <a:pt x="153" y="1"/>
                      <a:pt x="144"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19"/>
            <p:cNvSpPr/>
            <p:nvPr/>
          </p:nvSpPr>
          <p:spPr>
            <a:xfrm>
              <a:off x="103068" y="98251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219025" y="48310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9"/>
            <p:cNvGrpSpPr/>
            <p:nvPr/>
          </p:nvGrpSpPr>
          <p:grpSpPr>
            <a:xfrm>
              <a:off x="7880948" y="3794017"/>
              <a:ext cx="1500998" cy="1728276"/>
              <a:chOff x="4502705" y="4034398"/>
              <a:chExt cx="789916" cy="909523"/>
            </a:xfrm>
          </p:grpSpPr>
          <p:sp>
            <p:nvSpPr>
              <p:cNvPr id="521" name="Google Shape;521;p19"/>
              <p:cNvSpPr/>
              <p:nvPr/>
            </p:nvSpPr>
            <p:spPr>
              <a:xfrm>
                <a:off x="5103870" y="4257323"/>
                <a:ext cx="126982" cy="404362"/>
              </a:xfrm>
              <a:custGeom>
                <a:avLst/>
                <a:gdLst/>
                <a:ahLst/>
                <a:cxnLst/>
                <a:rect l="l" t="t" r="r" b="b"/>
                <a:pathLst>
                  <a:path w="2066" h="6579" extrusionOk="0">
                    <a:moveTo>
                      <a:pt x="0" y="0"/>
                    </a:moveTo>
                    <a:cubicBezTo>
                      <a:pt x="331" y="702"/>
                      <a:pt x="146" y="1456"/>
                      <a:pt x="503" y="3388"/>
                    </a:cubicBezTo>
                    <a:cubicBezTo>
                      <a:pt x="834" y="5307"/>
                      <a:pt x="1734" y="6353"/>
                      <a:pt x="1734" y="6353"/>
                    </a:cubicBezTo>
                    <a:lnTo>
                      <a:pt x="1959" y="6578"/>
                    </a:lnTo>
                    <a:cubicBezTo>
                      <a:pt x="1959" y="6578"/>
                      <a:pt x="1959" y="6194"/>
                      <a:pt x="2025" y="5493"/>
                    </a:cubicBezTo>
                    <a:cubicBezTo>
                      <a:pt x="2065" y="4778"/>
                      <a:pt x="1972" y="4182"/>
                      <a:pt x="1509" y="2621"/>
                    </a:cubicBezTo>
                    <a:cubicBezTo>
                      <a:pt x="1046" y="1072"/>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4833804" y="4620935"/>
                <a:ext cx="441792" cy="139458"/>
              </a:xfrm>
              <a:custGeom>
                <a:avLst/>
                <a:gdLst/>
                <a:ahLst/>
                <a:cxnLst/>
                <a:rect l="l" t="t" r="r" b="b"/>
                <a:pathLst>
                  <a:path w="7188" h="2269" extrusionOk="0">
                    <a:moveTo>
                      <a:pt x="0" y="0"/>
                    </a:moveTo>
                    <a:cubicBezTo>
                      <a:pt x="0" y="0"/>
                      <a:pt x="2081" y="2269"/>
                      <a:pt x="3986" y="2269"/>
                    </a:cubicBezTo>
                    <a:cubicBezTo>
                      <a:pt x="4038" y="2269"/>
                      <a:pt x="4091" y="2267"/>
                      <a:pt x="4143" y="2263"/>
                    </a:cubicBezTo>
                    <a:cubicBezTo>
                      <a:pt x="6115" y="2131"/>
                      <a:pt x="7187" y="1602"/>
                      <a:pt x="7187" y="1602"/>
                    </a:cubicBezTo>
                    <a:cubicBezTo>
                      <a:pt x="7187" y="1602"/>
                      <a:pt x="6234" y="450"/>
                      <a:pt x="4739" y="437"/>
                    </a:cubicBezTo>
                    <a:cubicBezTo>
                      <a:pt x="4540" y="432"/>
                      <a:pt x="4351" y="429"/>
                      <a:pt x="4172" y="429"/>
                    </a:cubicBezTo>
                    <a:cubicBezTo>
                      <a:pt x="3242" y="429"/>
                      <a:pt x="2558" y="489"/>
                      <a:pt x="1969" y="489"/>
                    </a:cubicBezTo>
                    <a:cubicBezTo>
                      <a:pt x="1824" y="489"/>
                      <a:pt x="1685" y="486"/>
                      <a:pt x="1549" y="477"/>
                    </a:cubicBezTo>
                    <a:cubicBezTo>
                      <a:pt x="755" y="437"/>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4996925" y="4803971"/>
                <a:ext cx="294897" cy="139950"/>
              </a:xfrm>
              <a:custGeom>
                <a:avLst/>
                <a:gdLst/>
                <a:ahLst/>
                <a:cxnLst/>
                <a:rect l="l" t="t" r="r" b="b"/>
                <a:pathLst>
                  <a:path w="4798" h="2277" extrusionOk="0">
                    <a:moveTo>
                      <a:pt x="4798" y="0"/>
                    </a:moveTo>
                    <a:cubicBezTo>
                      <a:pt x="4467" y="53"/>
                      <a:pt x="4136" y="119"/>
                      <a:pt x="3871" y="252"/>
                    </a:cubicBezTo>
                    <a:cubicBezTo>
                      <a:pt x="2971" y="702"/>
                      <a:pt x="2733" y="847"/>
                      <a:pt x="1939" y="1231"/>
                    </a:cubicBezTo>
                    <a:cubicBezTo>
                      <a:pt x="1193" y="1573"/>
                      <a:pt x="414" y="1791"/>
                      <a:pt x="163" y="1791"/>
                    </a:cubicBezTo>
                    <a:cubicBezTo>
                      <a:pt x="143" y="1791"/>
                      <a:pt x="126" y="1790"/>
                      <a:pt x="112" y="1787"/>
                    </a:cubicBezTo>
                    <a:cubicBezTo>
                      <a:pt x="111" y="1787"/>
                      <a:pt x="110" y="1787"/>
                      <a:pt x="109" y="1787"/>
                    </a:cubicBezTo>
                    <a:cubicBezTo>
                      <a:pt x="0" y="1787"/>
                      <a:pt x="860" y="2276"/>
                      <a:pt x="2094" y="2276"/>
                    </a:cubicBezTo>
                    <a:cubicBezTo>
                      <a:pt x="2362" y="2276"/>
                      <a:pt x="2648" y="2253"/>
                      <a:pt x="2945" y="2197"/>
                    </a:cubicBezTo>
                    <a:cubicBezTo>
                      <a:pt x="3540" y="2091"/>
                      <a:pt x="4202" y="1787"/>
                      <a:pt x="4798" y="1443"/>
                    </a:cubicBezTo>
                    <a:lnTo>
                      <a:pt x="4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4845973" y="4471213"/>
                <a:ext cx="274246" cy="63552"/>
              </a:xfrm>
              <a:custGeom>
                <a:avLst/>
                <a:gdLst/>
                <a:ahLst/>
                <a:cxnLst/>
                <a:rect l="l" t="t" r="r" b="b"/>
                <a:pathLst>
                  <a:path w="4462" h="1034" extrusionOk="0">
                    <a:moveTo>
                      <a:pt x="1" y="1"/>
                    </a:moveTo>
                    <a:cubicBezTo>
                      <a:pt x="707" y="766"/>
                      <a:pt x="1548" y="936"/>
                      <a:pt x="2327" y="936"/>
                    </a:cubicBezTo>
                    <a:cubicBezTo>
                      <a:pt x="2613" y="936"/>
                      <a:pt x="2891" y="913"/>
                      <a:pt x="3151" y="888"/>
                    </a:cubicBezTo>
                    <a:cubicBezTo>
                      <a:pt x="3321" y="869"/>
                      <a:pt x="3472" y="862"/>
                      <a:pt x="3605" y="862"/>
                    </a:cubicBezTo>
                    <a:cubicBezTo>
                      <a:pt x="4235" y="862"/>
                      <a:pt x="4461" y="1033"/>
                      <a:pt x="4461" y="1033"/>
                    </a:cubicBezTo>
                    <a:cubicBezTo>
                      <a:pt x="4183" y="723"/>
                      <a:pt x="3618" y="325"/>
                      <a:pt x="2817" y="325"/>
                    </a:cubicBezTo>
                    <a:cubicBezTo>
                      <a:pt x="2628" y="325"/>
                      <a:pt x="2426" y="348"/>
                      <a:pt x="2211" y="398"/>
                    </a:cubicBezTo>
                    <a:cubicBezTo>
                      <a:pt x="2031" y="439"/>
                      <a:pt x="1850" y="456"/>
                      <a:pt x="1675" y="456"/>
                    </a:cubicBezTo>
                    <a:cubicBezTo>
                      <a:pt x="772" y="456"/>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4888321" y="4100286"/>
                <a:ext cx="198524" cy="357159"/>
              </a:xfrm>
              <a:custGeom>
                <a:avLst/>
                <a:gdLst/>
                <a:ahLst/>
                <a:cxnLst/>
                <a:rect l="l" t="t" r="r" b="b"/>
                <a:pathLst>
                  <a:path w="3230" h="5811" extrusionOk="0">
                    <a:moveTo>
                      <a:pt x="0" y="1"/>
                    </a:moveTo>
                    <a:cubicBezTo>
                      <a:pt x="0" y="1"/>
                      <a:pt x="530" y="1099"/>
                      <a:pt x="1324" y="2251"/>
                    </a:cubicBezTo>
                    <a:cubicBezTo>
                      <a:pt x="2118" y="3415"/>
                      <a:pt x="3057" y="5626"/>
                      <a:pt x="2978" y="5692"/>
                    </a:cubicBezTo>
                    <a:lnTo>
                      <a:pt x="3110" y="5811"/>
                    </a:lnTo>
                    <a:cubicBezTo>
                      <a:pt x="3110" y="5811"/>
                      <a:pt x="3229" y="4580"/>
                      <a:pt x="2660" y="3032"/>
                    </a:cubicBezTo>
                    <a:cubicBezTo>
                      <a:pt x="2118" y="1457"/>
                      <a:pt x="1165" y="477"/>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724769" y="4347058"/>
                <a:ext cx="296987" cy="63245"/>
              </a:xfrm>
              <a:custGeom>
                <a:avLst/>
                <a:gdLst/>
                <a:ahLst/>
                <a:cxnLst/>
                <a:rect l="l" t="t" r="r" b="b"/>
                <a:pathLst>
                  <a:path w="4832" h="1029" extrusionOk="0">
                    <a:moveTo>
                      <a:pt x="2522" y="1"/>
                    </a:moveTo>
                    <a:cubicBezTo>
                      <a:pt x="1484" y="1"/>
                      <a:pt x="747" y="266"/>
                      <a:pt x="276" y="266"/>
                    </a:cubicBezTo>
                    <a:cubicBezTo>
                      <a:pt x="171" y="266"/>
                      <a:pt x="80" y="253"/>
                      <a:pt x="1" y="221"/>
                    </a:cubicBezTo>
                    <a:lnTo>
                      <a:pt x="1" y="221"/>
                    </a:lnTo>
                    <a:cubicBezTo>
                      <a:pt x="1" y="221"/>
                      <a:pt x="1219" y="1029"/>
                      <a:pt x="2570" y="1029"/>
                    </a:cubicBezTo>
                    <a:cubicBezTo>
                      <a:pt x="2592" y="1029"/>
                      <a:pt x="2613" y="1029"/>
                      <a:pt x="2635" y="1028"/>
                    </a:cubicBezTo>
                    <a:cubicBezTo>
                      <a:pt x="3998" y="1002"/>
                      <a:pt x="4832" y="724"/>
                      <a:pt x="4832" y="724"/>
                    </a:cubicBezTo>
                    <a:cubicBezTo>
                      <a:pt x="4832" y="724"/>
                      <a:pt x="4580" y="168"/>
                      <a:pt x="3032" y="22"/>
                    </a:cubicBezTo>
                    <a:cubicBezTo>
                      <a:pt x="2854" y="7"/>
                      <a:pt x="2685" y="1"/>
                      <a:pt x="2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686540" y="4034398"/>
                <a:ext cx="235156" cy="245727"/>
              </a:xfrm>
              <a:custGeom>
                <a:avLst/>
                <a:gdLst/>
                <a:ahLst/>
                <a:cxnLst/>
                <a:rect l="l" t="t" r="r" b="b"/>
                <a:pathLst>
                  <a:path w="3826" h="3998" extrusionOk="0">
                    <a:moveTo>
                      <a:pt x="1" y="1"/>
                    </a:moveTo>
                    <a:lnTo>
                      <a:pt x="1" y="1"/>
                    </a:lnTo>
                    <a:cubicBezTo>
                      <a:pt x="1" y="1"/>
                      <a:pt x="689" y="715"/>
                      <a:pt x="1430" y="1880"/>
                    </a:cubicBezTo>
                    <a:cubicBezTo>
                      <a:pt x="2171" y="3058"/>
                      <a:pt x="3601" y="3998"/>
                      <a:pt x="3601" y="3998"/>
                    </a:cubicBezTo>
                    <a:cubicBezTo>
                      <a:pt x="3826" y="2383"/>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4502705" y="4133845"/>
                <a:ext cx="333557" cy="140196"/>
              </a:xfrm>
              <a:custGeom>
                <a:avLst/>
                <a:gdLst/>
                <a:ahLst/>
                <a:cxnLst/>
                <a:rect l="l" t="t" r="r" b="b"/>
                <a:pathLst>
                  <a:path w="5427" h="2281" extrusionOk="0">
                    <a:moveTo>
                      <a:pt x="1" y="328"/>
                    </a:moveTo>
                    <a:cubicBezTo>
                      <a:pt x="1" y="328"/>
                      <a:pt x="1" y="329"/>
                      <a:pt x="1" y="329"/>
                    </a:cubicBezTo>
                    <a:cubicBezTo>
                      <a:pt x="2" y="329"/>
                      <a:pt x="2" y="328"/>
                      <a:pt x="3" y="328"/>
                    </a:cubicBezTo>
                    <a:lnTo>
                      <a:pt x="3" y="328"/>
                    </a:lnTo>
                    <a:cubicBezTo>
                      <a:pt x="2" y="328"/>
                      <a:pt x="1" y="328"/>
                      <a:pt x="1" y="328"/>
                    </a:cubicBezTo>
                    <a:close/>
                    <a:moveTo>
                      <a:pt x="1571" y="0"/>
                    </a:moveTo>
                    <a:cubicBezTo>
                      <a:pt x="640" y="0"/>
                      <a:pt x="44" y="317"/>
                      <a:pt x="3" y="328"/>
                    </a:cubicBezTo>
                    <a:lnTo>
                      <a:pt x="3" y="328"/>
                    </a:lnTo>
                    <a:cubicBezTo>
                      <a:pt x="1179" y="369"/>
                      <a:pt x="1854" y="1348"/>
                      <a:pt x="3031" y="2022"/>
                    </a:cubicBezTo>
                    <a:cubicBezTo>
                      <a:pt x="3356" y="2213"/>
                      <a:pt x="3688" y="2281"/>
                      <a:pt x="3997" y="2281"/>
                    </a:cubicBezTo>
                    <a:cubicBezTo>
                      <a:pt x="4785" y="2281"/>
                      <a:pt x="5427" y="1837"/>
                      <a:pt x="5427" y="1837"/>
                    </a:cubicBezTo>
                    <a:cubicBezTo>
                      <a:pt x="3937" y="361"/>
                      <a:pt x="2563" y="0"/>
                      <a:pt x="1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4632022" y="4173857"/>
                <a:ext cx="660599" cy="565086"/>
              </a:xfrm>
              <a:custGeom>
                <a:avLst/>
                <a:gdLst/>
                <a:ahLst/>
                <a:cxnLst/>
                <a:rect l="l" t="t" r="r" b="b"/>
                <a:pathLst>
                  <a:path w="10748" h="9194" extrusionOk="0">
                    <a:moveTo>
                      <a:pt x="2856" y="1"/>
                    </a:moveTo>
                    <a:cubicBezTo>
                      <a:pt x="2830" y="1"/>
                      <a:pt x="2801" y="40"/>
                      <a:pt x="2833" y="61"/>
                    </a:cubicBezTo>
                    <a:lnTo>
                      <a:pt x="3032" y="313"/>
                    </a:lnTo>
                    <a:cubicBezTo>
                      <a:pt x="3098" y="392"/>
                      <a:pt x="3177" y="458"/>
                      <a:pt x="3244" y="538"/>
                    </a:cubicBezTo>
                    <a:lnTo>
                      <a:pt x="3694" y="988"/>
                    </a:lnTo>
                    <a:lnTo>
                      <a:pt x="4382" y="1689"/>
                    </a:lnTo>
                    <a:cubicBezTo>
                      <a:pt x="4117" y="1517"/>
                      <a:pt x="3852" y="1358"/>
                      <a:pt x="3588" y="1226"/>
                    </a:cubicBezTo>
                    <a:cubicBezTo>
                      <a:pt x="2595" y="710"/>
                      <a:pt x="1523" y="365"/>
                      <a:pt x="411" y="193"/>
                    </a:cubicBezTo>
                    <a:cubicBezTo>
                      <a:pt x="279" y="167"/>
                      <a:pt x="147" y="140"/>
                      <a:pt x="14" y="140"/>
                    </a:cubicBezTo>
                    <a:cubicBezTo>
                      <a:pt x="1" y="140"/>
                      <a:pt x="1" y="167"/>
                      <a:pt x="1" y="167"/>
                    </a:cubicBezTo>
                    <a:cubicBezTo>
                      <a:pt x="544" y="299"/>
                      <a:pt x="1086" y="405"/>
                      <a:pt x="1616" y="577"/>
                    </a:cubicBezTo>
                    <a:cubicBezTo>
                      <a:pt x="2172" y="736"/>
                      <a:pt x="2674" y="935"/>
                      <a:pt x="3191" y="1186"/>
                    </a:cubicBezTo>
                    <a:cubicBezTo>
                      <a:pt x="4197" y="1663"/>
                      <a:pt x="5123" y="2311"/>
                      <a:pt x="5891" y="3118"/>
                    </a:cubicBezTo>
                    <a:cubicBezTo>
                      <a:pt x="5970" y="3224"/>
                      <a:pt x="6049" y="3304"/>
                      <a:pt x="6142" y="3410"/>
                    </a:cubicBezTo>
                    <a:cubicBezTo>
                      <a:pt x="6049" y="3370"/>
                      <a:pt x="5957" y="3343"/>
                      <a:pt x="5877" y="3317"/>
                    </a:cubicBezTo>
                    <a:cubicBezTo>
                      <a:pt x="5560" y="3251"/>
                      <a:pt x="5229" y="3238"/>
                      <a:pt x="4911" y="3224"/>
                    </a:cubicBezTo>
                    <a:cubicBezTo>
                      <a:pt x="4713" y="3224"/>
                      <a:pt x="4501" y="3224"/>
                      <a:pt x="4302" y="3251"/>
                    </a:cubicBezTo>
                    <a:cubicBezTo>
                      <a:pt x="4263" y="3251"/>
                      <a:pt x="4249" y="3317"/>
                      <a:pt x="4302" y="3343"/>
                    </a:cubicBezTo>
                    <a:cubicBezTo>
                      <a:pt x="4488" y="3370"/>
                      <a:pt x="4647" y="3370"/>
                      <a:pt x="4832" y="3383"/>
                    </a:cubicBezTo>
                    <a:cubicBezTo>
                      <a:pt x="4991" y="3410"/>
                      <a:pt x="5176" y="3410"/>
                      <a:pt x="5348" y="3423"/>
                    </a:cubicBezTo>
                    <a:cubicBezTo>
                      <a:pt x="5626" y="3436"/>
                      <a:pt x="5904" y="3489"/>
                      <a:pt x="6169" y="3582"/>
                    </a:cubicBezTo>
                    <a:lnTo>
                      <a:pt x="6367" y="3688"/>
                    </a:lnTo>
                    <a:cubicBezTo>
                      <a:pt x="6883" y="4310"/>
                      <a:pt x="7333" y="4998"/>
                      <a:pt x="7770" y="5673"/>
                    </a:cubicBezTo>
                    <a:cubicBezTo>
                      <a:pt x="7677" y="5620"/>
                      <a:pt x="7545" y="5567"/>
                      <a:pt x="7426" y="5540"/>
                    </a:cubicBezTo>
                    <a:cubicBezTo>
                      <a:pt x="7108" y="5461"/>
                      <a:pt x="6764" y="5408"/>
                      <a:pt x="6433" y="5395"/>
                    </a:cubicBezTo>
                    <a:lnTo>
                      <a:pt x="6155" y="5395"/>
                    </a:lnTo>
                    <a:cubicBezTo>
                      <a:pt x="6102" y="5395"/>
                      <a:pt x="6049" y="5408"/>
                      <a:pt x="6010" y="5408"/>
                    </a:cubicBezTo>
                    <a:cubicBezTo>
                      <a:pt x="5957" y="5421"/>
                      <a:pt x="5904" y="5421"/>
                      <a:pt x="5851" y="5435"/>
                    </a:cubicBezTo>
                    <a:cubicBezTo>
                      <a:pt x="5811" y="5435"/>
                      <a:pt x="5824" y="5488"/>
                      <a:pt x="5851" y="5501"/>
                    </a:cubicBezTo>
                    <a:cubicBezTo>
                      <a:pt x="5944" y="5527"/>
                      <a:pt x="6023" y="5527"/>
                      <a:pt x="6102" y="5527"/>
                    </a:cubicBezTo>
                    <a:cubicBezTo>
                      <a:pt x="6182" y="5540"/>
                      <a:pt x="6274" y="5540"/>
                      <a:pt x="6354" y="5540"/>
                    </a:cubicBezTo>
                    <a:lnTo>
                      <a:pt x="6844" y="5593"/>
                    </a:lnTo>
                    <a:cubicBezTo>
                      <a:pt x="7148" y="5620"/>
                      <a:pt x="7466" y="5686"/>
                      <a:pt x="7730" y="5818"/>
                    </a:cubicBezTo>
                    <a:cubicBezTo>
                      <a:pt x="7797" y="5858"/>
                      <a:pt x="7863" y="5885"/>
                      <a:pt x="7929" y="5938"/>
                    </a:cubicBezTo>
                    <a:cubicBezTo>
                      <a:pt x="7942" y="5951"/>
                      <a:pt x="7969" y="5964"/>
                      <a:pt x="7995" y="5990"/>
                    </a:cubicBezTo>
                    <a:cubicBezTo>
                      <a:pt x="8061" y="6096"/>
                      <a:pt x="8141" y="6215"/>
                      <a:pt x="8220" y="6335"/>
                    </a:cubicBezTo>
                    <a:cubicBezTo>
                      <a:pt x="8802" y="7182"/>
                      <a:pt x="9451" y="7989"/>
                      <a:pt x="10192" y="8704"/>
                    </a:cubicBezTo>
                    <a:cubicBezTo>
                      <a:pt x="10113" y="8677"/>
                      <a:pt x="10007" y="8664"/>
                      <a:pt x="9927" y="8651"/>
                    </a:cubicBezTo>
                    <a:cubicBezTo>
                      <a:pt x="9716" y="8611"/>
                      <a:pt x="9491" y="8585"/>
                      <a:pt x="9279" y="8571"/>
                    </a:cubicBezTo>
                    <a:cubicBezTo>
                      <a:pt x="8930" y="8539"/>
                      <a:pt x="8564" y="8515"/>
                      <a:pt x="8202" y="8515"/>
                    </a:cubicBezTo>
                    <a:cubicBezTo>
                      <a:pt x="8124" y="8515"/>
                      <a:pt x="8046" y="8516"/>
                      <a:pt x="7969" y="8518"/>
                    </a:cubicBezTo>
                    <a:lnTo>
                      <a:pt x="7227" y="8571"/>
                    </a:lnTo>
                    <a:cubicBezTo>
                      <a:pt x="7201" y="8585"/>
                      <a:pt x="7201" y="8637"/>
                      <a:pt x="7227" y="8637"/>
                    </a:cubicBezTo>
                    <a:cubicBezTo>
                      <a:pt x="7664" y="8664"/>
                      <a:pt x="8101" y="8677"/>
                      <a:pt x="8538" y="8704"/>
                    </a:cubicBezTo>
                    <a:cubicBezTo>
                      <a:pt x="8961" y="8717"/>
                      <a:pt x="9398" y="8743"/>
                      <a:pt x="9822" y="8810"/>
                    </a:cubicBezTo>
                    <a:cubicBezTo>
                      <a:pt x="9941" y="8836"/>
                      <a:pt x="10073" y="8862"/>
                      <a:pt x="10192" y="8876"/>
                    </a:cubicBezTo>
                    <a:cubicBezTo>
                      <a:pt x="10258" y="8902"/>
                      <a:pt x="10311" y="8902"/>
                      <a:pt x="10377" y="8915"/>
                    </a:cubicBezTo>
                    <a:lnTo>
                      <a:pt x="10417" y="8915"/>
                    </a:lnTo>
                    <a:cubicBezTo>
                      <a:pt x="10536" y="9008"/>
                      <a:pt x="10642" y="9114"/>
                      <a:pt x="10748" y="9193"/>
                    </a:cubicBezTo>
                    <a:lnTo>
                      <a:pt x="10748" y="8942"/>
                    </a:lnTo>
                    <a:cubicBezTo>
                      <a:pt x="10391" y="8637"/>
                      <a:pt x="10020" y="8320"/>
                      <a:pt x="9716" y="7949"/>
                    </a:cubicBezTo>
                    <a:cubicBezTo>
                      <a:pt x="9689" y="7949"/>
                      <a:pt x="9689" y="7936"/>
                      <a:pt x="9689" y="7936"/>
                    </a:cubicBezTo>
                    <a:cubicBezTo>
                      <a:pt x="9623" y="7857"/>
                      <a:pt x="9597" y="7751"/>
                      <a:pt x="9544" y="7671"/>
                    </a:cubicBezTo>
                    <a:cubicBezTo>
                      <a:pt x="9451" y="7486"/>
                      <a:pt x="9385" y="7314"/>
                      <a:pt x="9332" y="7115"/>
                    </a:cubicBezTo>
                    <a:cubicBezTo>
                      <a:pt x="9213" y="6718"/>
                      <a:pt x="9160" y="6321"/>
                      <a:pt x="9120" y="5898"/>
                    </a:cubicBezTo>
                    <a:cubicBezTo>
                      <a:pt x="9094" y="5765"/>
                      <a:pt x="9080" y="5660"/>
                      <a:pt x="9067" y="5540"/>
                    </a:cubicBezTo>
                    <a:cubicBezTo>
                      <a:pt x="9067" y="5474"/>
                      <a:pt x="9054" y="5421"/>
                      <a:pt x="9027" y="5355"/>
                    </a:cubicBezTo>
                    <a:cubicBezTo>
                      <a:pt x="9014" y="5289"/>
                      <a:pt x="9001" y="5236"/>
                      <a:pt x="8988" y="5170"/>
                    </a:cubicBezTo>
                    <a:cubicBezTo>
                      <a:pt x="8974" y="5157"/>
                      <a:pt x="8958" y="5150"/>
                      <a:pt x="8945" y="5150"/>
                    </a:cubicBezTo>
                    <a:cubicBezTo>
                      <a:pt x="8931" y="5150"/>
                      <a:pt x="8922" y="5157"/>
                      <a:pt x="8922" y="5170"/>
                    </a:cubicBezTo>
                    <a:lnTo>
                      <a:pt x="8922" y="5329"/>
                    </a:lnTo>
                    <a:lnTo>
                      <a:pt x="8922" y="5488"/>
                    </a:lnTo>
                    <a:cubicBezTo>
                      <a:pt x="8935" y="5607"/>
                      <a:pt x="8935" y="5699"/>
                      <a:pt x="8948" y="5818"/>
                    </a:cubicBezTo>
                    <a:cubicBezTo>
                      <a:pt x="8961" y="6017"/>
                      <a:pt x="9001" y="6229"/>
                      <a:pt x="9027" y="6454"/>
                    </a:cubicBezTo>
                    <a:cubicBezTo>
                      <a:pt x="9080" y="6811"/>
                      <a:pt x="9160" y="7182"/>
                      <a:pt x="9319" y="7513"/>
                    </a:cubicBezTo>
                    <a:cubicBezTo>
                      <a:pt x="9027" y="7182"/>
                      <a:pt x="8789" y="6851"/>
                      <a:pt x="8538" y="6493"/>
                    </a:cubicBezTo>
                    <a:cubicBezTo>
                      <a:pt x="8154" y="5938"/>
                      <a:pt x="7770" y="5355"/>
                      <a:pt x="7399" y="4799"/>
                    </a:cubicBezTo>
                    <a:cubicBezTo>
                      <a:pt x="7347" y="4667"/>
                      <a:pt x="7307" y="4535"/>
                      <a:pt x="7267" y="4402"/>
                    </a:cubicBezTo>
                    <a:cubicBezTo>
                      <a:pt x="7201" y="4164"/>
                      <a:pt x="7108" y="3939"/>
                      <a:pt x="7042" y="3701"/>
                    </a:cubicBezTo>
                    <a:cubicBezTo>
                      <a:pt x="6910" y="3251"/>
                      <a:pt x="6764" y="2788"/>
                      <a:pt x="6566" y="2364"/>
                    </a:cubicBezTo>
                    <a:cubicBezTo>
                      <a:pt x="6513" y="2245"/>
                      <a:pt x="6447" y="2126"/>
                      <a:pt x="6380" y="2020"/>
                    </a:cubicBezTo>
                    <a:cubicBezTo>
                      <a:pt x="6314" y="1901"/>
                      <a:pt x="6235" y="1782"/>
                      <a:pt x="6155" y="1689"/>
                    </a:cubicBezTo>
                    <a:cubicBezTo>
                      <a:pt x="6144" y="1677"/>
                      <a:pt x="6130" y="1673"/>
                      <a:pt x="6117" y="1673"/>
                    </a:cubicBezTo>
                    <a:cubicBezTo>
                      <a:pt x="6086" y="1673"/>
                      <a:pt x="6061" y="1701"/>
                      <a:pt x="6089" y="1729"/>
                    </a:cubicBezTo>
                    <a:cubicBezTo>
                      <a:pt x="6208" y="1927"/>
                      <a:pt x="6314" y="2152"/>
                      <a:pt x="6420" y="2364"/>
                    </a:cubicBezTo>
                    <a:cubicBezTo>
                      <a:pt x="6513" y="2563"/>
                      <a:pt x="6605" y="2788"/>
                      <a:pt x="6685" y="3013"/>
                    </a:cubicBezTo>
                    <a:cubicBezTo>
                      <a:pt x="6844" y="3476"/>
                      <a:pt x="6963" y="3939"/>
                      <a:pt x="7135" y="4376"/>
                    </a:cubicBezTo>
                    <a:cubicBezTo>
                      <a:pt x="7148" y="4402"/>
                      <a:pt x="7148" y="4429"/>
                      <a:pt x="7161" y="4468"/>
                    </a:cubicBezTo>
                    <a:cubicBezTo>
                      <a:pt x="6870" y="4071"/>
                      <a:pt x="6566" y="3674"/>
                      <a:pt x="6235" y="3290"/>
                    </a:cubicBezTo>
                    <a:cubicBezTo>
                      <a:pt x="5838" y="2840"/>
                      <a:pt x="5414" y="2443"/>
                      <a:pt x="4924" y="2086"/>
                    </a:cubicBezTo>
                    <a:cubicBezTo>
                      <a:pt x="4911" y="2086"/>
                      <a:pt x="4911" y="2060"/>
                      <a:pt x="4911" y="2060"/>
                    </a:cubicBezTo>
                    <a:cubicBezTo>
                      <a:pt x="4845" y="1980"/>
                      <a:pt x="4766" y="1914"/>
                      <a:pt x="4699" y="1835"/>
                    </a:cubicBezTo>
                    <a:cubicBezTo>
                      <a:pt x="4567" y="1689"/>
                      <a:pt x="4422" y="1530"/>
                      <a:pt x="4263" y="1385"/>
                    </a:cubicBezTo>
                    <a:cubicBezTo>
                      <a:pt x="3985" y="1093"/>
                      <a:pt x="3694" y="789"/>
                      <a:pt x="3389" y="498"/>
                    </a:cubicBezTo>
                    <a:lnTo>
                      <a:pt x="3138" y="246"/>
                    </a:lnTo>
                    <a:cubicBezTo>
                      <a:pt x="3058" y="167"/>
                      <a:pt x="2979" y="101"/>
                      <a:pt x="2873" y="8"/>
                    </a:cubicBezTo>
                    <a:cubicBezTo>
                      <a:pt x="2868" y="3"/>
                      <a:pt x="286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19"/>
            <p:cNvSpPr/>
            <p:nvPr/>
          </p:nvSpPr>
          <p:spPr>
            <a:xfrm>
              <a:off x="8494868" y="21643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7648400" y="47837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8766000" y="359192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19"/>
          <p:cNvSpPr txBox="1">
            <a:spLocks noGrp="1"/>
          </p:cNvSpPr>
          <p:nvPr>
            <p:ph type="title"/>
          </p:nvPr>
        </p:nvSpPr>
        <p:spPr>
          <a:xfrm>
            <a:off x="720000" y="445025"/>
            <a:ext cx="7704000" cy="6645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4" name="Google Shape;534;p19"/>
          <p:cNvSpPr txBox="1">
            <a:spLocks noGrp="1"/>
          </p:cNvSpPr>
          <p:nvPr>
            <p:ph type="subTitle" idx="1"/>
          </p:nvPr>
        </p:nvSpPr>
        <p:spPr>
          <a:xfrm>
            <a:off x="1030370" y="1616100"/>
            <a:ext cx="3351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5" name="Google Shape;535;p19"/>
          <p:cNvSpPr txBox="1">
            <a:spLocks noGrp="1"/>
          </p:cNvSpPr>
          <p:nvPr>
            <p:ph type="subTitle" idx="2"/>
          </p:nvPr>
        </p:nvSpPr>
        <p:spPr>
          <a:xfrm>
            <a:off x="4762628" y="1616100"/>
            <a:ext cx="3351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6" name="Google Shape;536;p19"/>
          <p:cNvSpPr txBox="1">
            <a:spLocks noGrp="1"/>
          </p:cNvSpPr>
          <p:nvPr>
            <p:ph type="subTitle" idx="3"/>
          </p:nvPr>
        </p:nvSpPr>
        <p:spPr>
          <a:xfrm>
            <a:off x="1030370" y="3181350"/>
            <a:ext cx="3351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7" name="Google Shape;537;p19"/>
          <p:cNvSpPr txBox="1">
            <a:spLocks noGrp="1"/>
          </p:cNvSpPr>
          <p:nvPr>
            <p:ph type="subTitle" idx="4"/>
          </p:nvPr>
        </p:nvSpPr>
        <p:spPr>
          <a:xfrm>
            <a:off x="4762630" y="2058923"/>
            <a:ext cx="3351000" cy="6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8" name="Google Shape;538;p19"/>
          <p:cNvSpPr txBox="1">
            <a:spLocks noGrp="1"/>
          </p:cNvSpPr>
          <p:nvPr>
            <p:ph type="subTitle" idx="5"/>
          </p:nvPr>
        </p:nvSpPr>
        <p:spPr>
          <a:xfrm>
            <a:off x="1030370" y="3624175"/>
            <a:ext cx="3351000" cy="6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19"/>
          <p:cNvSpPr txBox="1">
            <a:spLocks noGrp="1"/>
          </p:cNvSpPr>
          <p:nvPr>
            <p:ph type="subTitle" idx="6"/>
          </p:nvPr>
        </p:nvSpPr>
        <p:spPr>
          <a:xfrm>
            <a:off x="4762630" y="3624175"/>
            <a:ext cx="3351000" cy="6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19"/>
          <p:cNvSpPr txBox="1">
            <a:spLocks noGrp="1"/>
          </p:cNvSpPr>
          <p:nvPr>
            <p:ph type="subTitle" idx="7"/>
          </p:nvPr>
        </p:nvSpPr>
        <p:spPr>
          <a:xfrm>
            <a:off x="1030370" y="2058923"/>
            <a:ext cx="3351000" cy="6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19"/>
          <p:cNvSpPr txBox="1">
            <a:spLocks noGrp="1"/>
          </p:cNvSpPr>
          <p:nvPr>
            <p:ph type="subTitle" idx="8"/>
          </p:nvPr>
        </p:nvSpPr>
        <p:spPr>
          <a:xfrm>
            <a:off x="4762628" y="3181350"/>
            <a:ext cx="3351000" cy="4023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b="1">
                <a:solidFill>
                  <a:schemeClr val="accent1"/>
                </a:solidFill>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5" r:id="rId9"/>
    <p:sldLayoutId id="2147483666"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27"/>
          <p:cNvSpPr txBox="1">
            <a:spLocks noGrp="1"/>
          </p:cNvSpPr>
          <p:nvPr>
            <p:ph type="subTitle" idx="1"/>
          </p:nvPr>
        </p:nvSpPr>
        <p:spPr>
          <a:xfrm>
            <a:off x="-384138" y="3637161"/>
            <a:ext cx="6019393" cy="336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1400" dirty="0"/>
          </a:p>
        </p:txBody>
      </p:sp>
      <p:sp>
        <p:nvSpPr>
          <p:cNvPr id="677" name="Google Shape;677;p27"/>
          <p:cNvSpPr txBox="1">
            <a:spLocks noGrp="1"/>
          </p:cNvSpPr>
          <p:nvPr>
            <p:ph type="ctrTitle"/>
          </p:nvPr>
        </p:nvSpPr>
        <p:spPr>
          <a:xfrm>
            <a:off x="505306" y="1251295"/>
            <a:ext cx="4246290" cy="23771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Wheelify </a:t>
            </a:r>
            <a:br>
              <a:rPr lang="en" dirty="0">
                <a:latin typeface="+mj-lt"/>
              </a:rPr>
            </a:br>
            <a:r>
              <a:rPr lang="en" sz="2800" dirty="0">
                <a:latin typeface="+mj-lt"/>
              </a:rPr>
              <a:t>(Online Rental Booking)</a:t>
            </a:r>
            <a:br>
              <a:rPr lang="en" sz="2800" dirty="0">
                <a:latin typeface="+mj-lt"/>
              </a:rPr>
            </a:br>
            <a:endParaRPr sz="2800" dirty="0">
              <a:latin typeface="+mj-lt"/>
            </a:endParaRPr>
          </a:p>
        </p:txBody>
      </p:sp>
      <p:grpSp>
        <p:nvGrpSpPr>
          <p:cNvPr id="678" name="Google Shape;678;p27"/>
          <p:cNvGrpSpPr/>
          <p:nvPr/>
        </p:nvGrpSpPr>
        <p:grpSpPr>
          <a:xfrm>
            <a:off x="5387393" y="2242014"/>
            <a:ext cx="3837780" cy="2357406"/>
            <a:chOff x="3723378" y="2856971"/>
            <a:chExt cx="1586384" cy="974457"/>
          </a:xfrm>
        </p:grpSpPr>
        <p:sp>
          <p:nvSpPr>
            <p:cNvPr id="679" name="Google Shape;679;p27"/>
            <p:cNvSpPr/>
            <p:nvPr/>
          </p:nvSpPr>
          <p:spPr>
            <a:xfrm>
              <a:off x="3881173" y="3682708"/>
              <a:ext cx="1428589" cy="143346"/>
            </a:xfrm>
            <a:custGeom>
              <a:avLst/>
              <a:gdLst/>
              <a:ahLst/>
              <a:cxnLst/>
              <a:rect l="l" t="t" r="r" b="b"/>
              <a:pathLst>
                <a:path w="40143" h="4028" extrusionOk="0">
                  <a:moveTo>
                    <a:pt x="40130" y="0"/>
                  </a:moveTo>
                  <a:cubicBezTo>
                    <a:pt x="32255" y="80"/>
                    <a:pt x="24300" y="265"/>
                    <a:pt x="24300" y="265"/>
                  </a:cubicBezTo>
                  <a:lnTo>
                    <a:pt x="0" y="2515"/>
                  </a:lnTo>
                  <a:cubicBezTo>
                    <a:pt x="0" y="2515"/>
                    <a:pt x="20205" y="4028"/>
                    <a:pt x="26480" y="4028"/>
                  </a:cubicBezTo>
                  <a:cubicBezTo>
                    <a:pt x="27075" y="4028"/>
                    <a:pt x="27545" y="4014"/>
                    <a:pt x="27861" y="3984"/>
                  </a:cubicBezTo>
                  <a:cubicBezTo>
                    <a:pt x="29409" y="3839"/>
                    <a:pt x="34637" y="3269"/>
                    <a:pt x="40143" y="2594"/>
                  </a:cubicBezTo>
                  <a:lnTo>
                    <a:pt x="401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4654561" y="3327829"/>
              <a:ext cx="315626" cy="503599"/>
            </a:xfrm>
            <a:custGeom>
              <a:avLst/>
              <a:gdLst/>
              <a:ahLst/>
              <a:cxnLst/>
              <a:rect l="l" t="t" r="r" b="b"/>
              <a:pathLst>
                <a:path w="8869" h="14151" extrusionOk="0">
                  <a:moveTo>
                    <a:pt x="5814" y="1"/>
                  </a:moveTo>
                  <a:cubicBezTo>
                    <a:pt x="5121" y="1"/>
                    <a:pt x="4267" y="110"/>
                    <a:pt x="3984" y="152"/>
                  </a:cubicBezTo>
                  <a:cubicBezTo>
                    <a:pt x="1536" y="509"/>
                    <a:pt x="107" y="3368"/>
                    <a:pt x="54" y="7206"/>
                  </a:cubicBezTo>
                  <a:cubicBezTo>
                    <a:pt x="1" y="11031"/>
                    <a:pt x="1840" y="14009"/>
                    <a:pt x="3812" y="14036"/>
                  </a:cubicBezTo>
                  <a:cubicBezTo>
                    <a:pt x="4157" y="14036"/>
                    <a:pt x="4820" y="14150"/>
                    <a:pt x="5539" y="14150"/>
                  </a:cubicBezTo>
                  <a:cubicBezTo>
                    <a:pt x="6366" y="14150"/>
                    <a:pt x="7269" y="13999"/>
                    <a:pt x="7849" y="13347"/>
                  </a:cubicBezTo>
                  <a:cubicBezTo>
                    <a:pt x="8868" y="12169"/>
                    <a:pt x="7452" y="9536"/>
                    <a:pt x="7479" y="7140"/>
                  </a:cubicBezTo>
                  <a:cubicBezTo>
                    <a:pt x="7518" y="4202"/>
                    <a:pt x="8061" y="1171"/>
                    <a:pt x="6724" y="152"/>
                  </a:cubicBezTo>
                  <a:cubicBezTo>
                    <a:pt x="6577" y="39"/>
                    <a:pt x="6223" y="1"/>
                    <a:pt x="5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4727586" y="3329431"/>
              <a:ext cx="301462" cy="494631"/>
            </a:xfrm>
            <a:custGeom>
              <a:avLst/>
              <a:gdLst/>
              <a:ahLst/>
              <a:cxnLst/>
              <a:rect l="l" t="t" r="r" b="b"/>
              <a:pathLst>
                <a:path w="8471" h="13899" extrusionOk="0">
                  <a:moveTo>
                    <a:pt x="4337" y="0"/>
                  </a:moveTo>
                  <a:cubicBezTo>
                    <a:pt x="2067" y="0"/>
                    <a:pt x="158" y="3056"/>
                    <a:pt x="80" y="6870"/>
                  </a:cubicBezTo>
                  <a:cubicBezTo>
                    <a:pt x="0" y="10695"/>
                    <a:pt x="1787" y="13845"/>
                    <a:pt x="4090" y="13898"/>
                  </a:cubicBezTo>
                  <a:cubicBezTo>
                    <a:pt x="4109" y="13898"/>
                    <a:pt x="4129" y="13899"/>
                    <a:pt x="4148" y="13899"/>
                  </a:cubicBezTo>
                  <a:cubicBezTo>
                    <a:pt x="6412" y="13899"/>
                    <a:pt x="8299" y="10848"/>
                    <a:pt x="8378" y="7042"/>
                  </a:cubicBezTo>
                  <a:cubicBezTo>
                    <a:pt x="8471" y="3204"/>
                    <a:pt x="6671" y="54"/>
                    <a:pt x="4381" y="1"/>
                  </a:cubicBezTo>
                  <a:cubicBezTo>
                    <a:pt x="4366" y="1"/>
                    <a:pt x="4352" y="0"/>
                    <a:pt x="4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4741714" y="3359573"/>
              <a:ext cx="262849" cy="433847"/>
            </a:xfrm>
            <a:custGeom>
              <a:avLst/>
              <a:gdLst/>
              <a:ahLst/>
              <a:cxnLst/>
              <a:rect l="l" t="t" r="r" b="b"/>
              <a:pathLst>
                <a:path w="7386" h="12191" extrusionOk="0">
                  <a:moveTo>
                    <a:pt x="3742" y="212"/>
                  </a:moveTo>
                  <a:cubicBezTo>
                    <a:pt x="3757" y="212"/>
                    <a:pt x="3771" y="212"/>
                    <a:pt x="3785" y="213"/>
                  </a:cubicBezTo>
                  <a:cubicBezTo>
                    <a:pt x="5731" y="239"/>
                    <a:pt x="7266" y="2913"/>
                    <a:pt x="7213" y="6142"/>
                  </a:cubicBezTo>
                  <a:cubicBezTo>
                    <a:pt x="7187" y="9360"/>
                    <a:pt x="5583" y="11966"/>
                    <a:pt x="3670" y="11966"/>
                  </a:cubicBezTo>
                  <a:cubicBezTo>
                    <a:pt x="3656" y="11966"/>
                    <a:pt x="3641" y="11966"/>
                    <a:pt x="3627" y="11966"/>
                  </a:cubicBezTo>
                  <a:cubicBezTo>
                    <a:pt x="1694" y="11939"/>
                    <a:pt x="146" y="9279"/>
                    <a:pt x="199" y="6036"/>
                  </a:cubicBezTo>
                  <a:cubicBezTo>
                    <a:pt x="238" y="2818"/>
                    <a:pt x="1829" y="212"/>
                    <a:pt x="3742" y="212"/>
                  </a:cubicBezTo>
                  <a:close/>
                  <a:moveTo>
                    <a:pt x="3729" y="0"/>
                  </a:moveTo>
                  <a:cubicBezTo>
                    <a:pt x="1750" y="0"/>
                    <a:pt x="106" y="2699"/>
                    <a:pt x="53" y="6036"/>
                  </a:cubicBezTo>
                  <a:cubicBezTo>
                    <a:pt x="0" y="9398"/>
                    <a:pt x="1602" y="12151"/>
                    <a:pt x="3613" y="12191"/>
                  </a:cubicBezTo>
                  <a:cubicBezTo>
                    <a:pt x="3623" y="12191"/>
                    <a:pt x="3633" y="12191"/>
                    <a:pt x="3643" y="12191"/>
                  </a:cubicBezTo>
                  <a:cubicBezTo>
                    <a:pt x="5641" y="12191"/>
                    <a:pt x="7293" y="9488"/>
                    <a:pt x="7333" y="6155"/>
                  </a:cubicBezTo>
                  <a:cubicBezTo>
                    <a:pt x="7385" y="2794"/>
                    <a:pt x="5771" y="27"/>
                    <a:pt x="3772" y="1"/>
                  </a:cubicBezTo>
                  <a:cubicBezTo>
                    <a:pt x="3758" y="1"/>
                    <a:pt x="3743" y="0"/>
                    <a:pt x="3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4780327" y="3415624"/>
              <a:ext cx="195518" cy="322707"/>
            </a:xfrm>
            <a:custGeom>
              <a:avLst/>
              <a:gdLst/>
              <a:ahLst/>
              <a:cxnLst/>
              <a:rect l="l" t="t" r="r" b="b"/>
              <a:pathLst>
                <a:path w="5494" h="9068" extrusionOk="0">
                  <a:moveTo>
                    <a:pt x="2792" y="1"/>
                  </a:moveTo>
                  <a:cubicBezTo>
                    <a:pt x="1303" y="1"/>
                    <a:pt x="67" y="2008"/>
                    <a:pt x="40" y="4501"/>
                  </a:cubicBezTo>
                  <a:cubicBezTo>
                    <a:pt x="0" y="7002"/>
                    <a:pt x="1192" y="9054"/>
                    <a:pt x="2687" y="9067"/>
                  </a:cubicBezTo>
                  <a:cubicBezTo>
                    <a:pt x="2697" y="9067"/>
                    <a:pt x="2707" y="9067"/>
                    <a:pt x="2716" y="9067"/>
                  </a:cubicBezTo>
                  <a:cubicBezTo>
                    <a:pt x="4199" y="9067"/>
                    <a:pt x="5427" y="7065"/>
                    <a:pt x="5453" y="4567"/>
                  </a:cubicBezTo>
                  <a:cubicBezTo>
                    <a:pt x="5493" y="2066"/>
                    <a:pt x="4302" y="27"/>
                    <a:pt x="2806" y="1"/>
                  </a:cubicBezTo>
                  <a:cubicBezTo>
                    <a:pt x="2801" y="1"/>
                    <a:pt x="2797" y="1"/>
                    <a:pt x="27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4844847" y="3432635"/>
              <a:ext cx="55161" cy="121033"/>
            </a:xfrm>
            <a:custGeom>
              <a:avLst/>
              <a:gdLst/>
              <a:ahLst/>
              <a:cxnLst/>
              <a:rect l="l" t="t" r="r" b="b"/>
              <a:pathLst>
                <a:path w="1550" h="3401" extrusionOk="0">
                  <a:moveTo>
                    <a:pt x="1081" y="1"/>
                  </a:moveTo>
                  <a:cubicBezTo>
                    <a:pt x="763" y="1"/>
                    <a:pt x="557" y="291"/>
                    <a:pt x="557" y="291"/>
                  </a:cubicBezTo>
                  <a:cubicBezTo>
                    <a:pt x="1" y="1654"/>
                    <a:pt x="1007" y="3401"/>
                    <a:pt x="1007" y="3401"/>
                  </a:cubicBezTo>
                  <a:cubicBezTo>
                    <a:pt x="808" y="1283"/>
                    <a:pt x="1549" y="211"/>
                    <a:pt x="1549" y="211"/>
                  </a:cubicBezTo>
                  <a:cubicBezTo>
                    <a:pt x="1377" y="55"/>
                    <a:pt x="1218" y="1"/>
                    <a:pt x="1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4855096" y="3595554"/>
              <a:ext cx="55730" cy="120677"/>
            </a:xfrm>
            <a:custGeom>
              <a:avLst/>
              <a:gdLst/>
              <a:ahLst/>
              <a:cxnLst/>
              <a:rect l="l" t="t" r="r" b="b"/>
              <a:pathLst>
                <a:path w="1566" h="3391" extrusionOk="0">
                  <a:moveTo>
                    <a:pt x="573" y="1"/>
                  </a:moveTo>
                  <a:lnTo>
                    <a:pt x="573" y="1"/>
                  </a:lnTo>
                  <a:cubicBezTo>
                    <a:pt x="757" y="2119"/>
                    <a:pt x="0" y="3177"/>
                    <a:pt x="4" y="3177"/>
                  </a:cubicBezTo>
                  <a:cubicBezTo>
                    <a:pt x="4" y="3177"/>
                    <a:pt x="4" y="3177"/>
                    <a:pt x="4" y="3177"/>
                  </a:cubicBezTo>
                  <a:cubicBezTo>
                    <a:pt x="183" y="3336"/>
                    <a:pt x="345" y="3391"/>
                    <a:pt x="485" y="3391"/>
                  </a:cubicBezTo>
                  <a:cubicBezTo>
                    <a:pt x="800" y="3391"/>
                    <a:pt x="997" y="3111"/>
                    <a:pt x="997" y="3111"/>
                  </a:cubicBezTo>
                  <a:cubicBezTo>
                    <a:pt x="1566" y="1774"/>
                    <a:pt x="573" y="1"/>
                    <a:pt x="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4808583" y="3588045"/>
              <a:ext cx="61744" cy="102243"/>
            </a:xfrm>
            <a:custGeom>
              <a:avLst/>
              <a:gdLst/>
              <a:ahLst/>
              <a:cxnLst/>
              <a:rect l="l" t="t" r="r" b="b"/>
              <a:pathLst>
                <a:path w="1735" h="2873" extrusionOk="0">
                  <a:moveTo>
                    <a:pt x="1642" y="0"/>
                  </a:moveTo>
                  <a:lnTo>
                    <a:pt x="1642" y="0"/>
                  </a:lnTo>
                  <a:cubicBezTo>
                    <a:pt x="980" y="1853"/>
                    <a:pt x="14" y="1879"/>
                    <a:pt x="1" y="1879"/>
                  </a:cubicBezTo>
                  <a:cubicBezTo>
                    <a:pt x="246" y="2860"/>
                    <a:pt x="755" y="2872"/>
                    <a:pt x="780" y="2872"/>
                  </a:cubicBezTo>
                  <a:cubicBezTo>
                    <a:pt x="781" y="2872"/>
                    <a:pt x="781" y="2872"/>
                    <a:pt x="781" y="2872"/>
                  </a:cubicBezTo>
                  <a:cubicBezTo>
                    <a:pt x="1734" y="2449"/>
                    <a:pt x="1642" y="0"/>
                    <a:pt x="1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4884883" y="3458969"/>
              <a:ext cx="61282" cy="101780"/>
            </a:xfrm>
            <a:custGeom>
              <a:avLst/>
              <a:gdLst/>
              <a:ahLst/>
              <a:cxnLst/>
              <a:rect l="l" t="t" r="r" b="b"/>
              <a:pathLst>
                <a:path w="1722" h="2860" extrusionOk="0">
                  <a:moveTo>
                    <a:pt x="941" y="1"/>
                  </a:moveTo>
                  <a:cubicBezTo>
                    <a:pt x="941" y="1"/>
                    <a:pt x="940" y="1"/>
                    <a:pt x="940" y="1"/>
                  </a:cubicBezTo>
                  <a:cubicBezTo>
                    <a:pt x="1" y="411"/>
                    <a:pt x="67" y="2859"/>
                    <a:pt x="67" y="2859"/>
                  </a:cubicBezTo>
                  <a:cubicBezTo>
                    <a:pt x="742" y="1020"/>
                    <a:pt x="1721" y="1006"/>
                    <a:pt x="1721" y="1006"/>
                  </a:cubicBezTo>
                  <a:cubicBezTo>
                    <a:pt x="1476" y="13"/>
                    <a:pt x="967" y="1"/>
                    <a:pt x="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4788797" y="3575305"/>
              <a:ext cx="75873" cy="59253"/>
            </a:xfrm>
            <a:custGeom>
              <a:avLst/>
              <a:gdLst/>
              <a:ahLst/>
              <a:cxnLst/>
              <a:rect l="l" t="t" r="r" b="b"/>
              <a:pathLst>
                <a:path w="2132" h="1665" extrusionOk="0">
                  <a:moveTo>
                    <a:pt x="146" y="1"/>
                  </a:moveTo>
                  <a:lnTo>
                    <a:pt x="146" y="1"/>
                  </a:lnTo>
                  <a:cubicBezTo>
                    <a:pt x="1" y="1086"/>
                    <a:pt x="451" y="1576"/>
                    <a:pt x="451" y="1576"/>
                  </a:cubicBezTo>
                  <a:cubicBezTo>
                    <a:pt x="556" y="1637"/>
                    <a:pt x="659" y="1665"/>
                    <a:pt x="759" y="1665"/>
                  </a:cubicBezTo>
                  <a:cubicBezTo>
                    <a:pt x="1539" y="1665"/>
                    <a:pt x="2132" y="1"/>
                    <a:pt x="2132" y="1"/>
                  </a:cubicBezTo>
                  <a:lnTo>
                    <a:pt x="2132" y="1"/>
                  </a:lnTo>
                  <a:cubicBezTo>
                    <a:pt x="1743" y="301"/>
                    <a:pt x="1393" y="401"/>
                    <a:pt x="1099" y="401"/>
                  </a:cubicBezTo>
                  <a:cubicBezTo>
                    <a:pt x="511" y="401"/>
                    <a:pt x="146" y="1"/>
                    <a:pt x="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4890079" y="3514379"/>
              <a:ext cx="75374" cy="60036"/>
            </a:xfrm>
            <a:custGeom>
              <a:avLst/>
              <a:gdLst/>
              <a:ahLst/>
              <a:cxnLst/>
              <a:rect l="l" t="t" r="r" b="b"/>
              <a:pathLst>
                <a:path w="2118" h="1687" extrusionOk="0">
                  <a:moveTo>
                    <a:pt x="1375" y="0"/>
                  </a:moveTo>
                  <a:cubicBezTo>
                    <a:pt x="606" y="0"/>
                    <a:pt x="0" y="1633"/>
                    <a:pt x="0" y="1633"/>
                  </a:cubicBezTo>
                  <a:cubicBezTo>
                    <a:pt x="382" y="1358"/>
                    <a:pt x="722" y="1264"/>
                    <a:pt x="1009" y="1264"/>
                  </a:cubicBezTo>
                  <a:cubicBezTo>
                    <a:pt x="1604" y="1264"/>
                    <a:pt x="1966" y="1669"/>
                    <a:pt x="1972" y="1686"/>
                  </a:cubicBezTo>
                  <a:lnTo>
                    <a:pt x="1972" y="1686"/>
                  </a:lnTo>
                  <a:cubicBezTo>
                    <a:pt x="2118" y="614"/>
                    <a:pt x="1694" y="98"/>
                    <a:pt x="1694" y="98"/>
                  </a:cubicBezTo>
                  <a:cubicBezTo>
                    <a:pt x="1586" y="30"/>
                    <a:pt x="1479" y="0"/>
                    <a:pt x="1375" y="0"/>
                  </a:cubicBezTo>
                  <a:close/>
                  <a:moveTo>
                    <a:pt x="1972" y="1686"/>
                  </a:moveTo>
                  <a:cubicBezTo>
                    <a:pt x="1972" y="1686"/>
                    <a:pt x="1972" y="1686"/>
                    <a:pt x="1972" y="1686"/>
                  </a:cubicBezTo>
                  <a:cubicBezTo>
                    <a:pt x="1973" y="1686"/>
                    <a:pt x="1973" y="1686"/>
                    <a:pt x="1972" y="16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4792569" y="3495233"/>
              <a:ext cx="73986" cy="80890"/>
            </a:xfrm>
            <a:custGeom>
              <a:avLst/>
              <a:gdLst/>
              <a:ahLst/>
              <a:cxnLst/>
              <a:rect l="l" t="t" r="r" b="b"/>
              <a:pathLst>
                <a:path w="2079" h="2273" extrusionOk="0">
                  <a:moveTo>
                    <a:pt x="477" y="1"/>
                  </a:moveTo>
                  <a:cubicBezTo>
                    <a:pt x="1" y="755"/>
                    <a:pt x="173" y="1589"/>
                    <a:pt x="173" y="1589"/>
                  </a:cubicBezTo>
                  <a:cubicBezTo>
                    <a:pt x="398" y="2114"/>
                    <a:pt x="745" y="2273"/>
                    <a:pt x="1081" y="2273"/>
                  </a:cubicBezTo>
                  <a:cubicBezTo>
                    <a:pt x="1592" y="2273"/>
                    <a:pt x="2079" y="1907"/>
                    <a:pt x="2079" y="1907"/>
                  </a:cubicBezTo>
                  <a:cubicBezTo>
                    <a:pt x="821" y="1523"/>
                    <a:pt x="490"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4888192" y="3572707"/>
              <a:ext cx="74449" cy="81780"/>
            </a:xfrm>
            <a:custGeom>
              <a:avLst/>
              <a:gdLst/>
              <a:ahLst/>
              <a:cxnLst/>
              <a:rect l="l" t="t" r="r" b="b"/>
              <a:pathLst>
                <a:path w="2092" h="2298" extrusionOk="0">
                  <a:moveTo>
                    <a:pt x="978" y="1"/>
                  </a:moveTo>
                  <a:cubicBezTo>
                    <a:pt x="477" y="1"/>
                    <a:pt x="0" y="338"/>
                    <a:pt x="0" y="338"/>
                  </a:cubicBezTo>
                  <a:cubicBezTo>
                    <a:pt x="1258" y="775"/>
                    <a:pt x="1589" y="2297"/>
                    <a:pt x="1589" y="2297"/>
                  </a:cubicBezTo>
                  <a:cubicBezTo>
                    <a:pt x="2092" y="1556"/>
                    <a:pt x="1906" y="709"/>
                    <a:pt x="1906" y="709"/>
                  </a:cubicBezTo>
                  <a:cubicBezTo>
                    <a:pt x="1684" y="162"/>
                    <a:pt x="1325"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4821786" y="3444378"/>
              <a:ext cx="51353" cy="110713"/>
            </a:xfrm>
            <a:custGeom>
              <a:avLst/>
              <a:gdLst/>
              <a:ahLst/>
              <a:cxnLst/>
              <a:rect l="l" t="t" r="r" b="b"/>
              <a:pathLst>
                <a:path w="1443" h="3111" extrusionOk="0">
                  <a:moveTo>
                    <a:pt x="794" y="0"/>
                  </a:moveTo>
                  <a:cubicBezTo>
                    <a:pt x="133" y="146"/>
                    <a:pt x="0" y="1019"/>
                    <a:pt x="0" y="1019"/>
                  </a:cubicBezTo>
                  <a:cubicBezTo>
                    <a:pt x="0" y="2647"/>
                    <a:pt x="1443" y="3111"/>
                    <a:pt x="1443" y="3111"/>
                  </a:cubicBezTo>
                  <a:cubicBezTo>
                    <a:pt x="543" y="1562"/>
                    <a:pt x="794" y="0"/>
                    <a:pt x="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4882997" y="3593668"/>
              <a:ext cx="51388" cy="111211"/>
            </a:xfrm>
            <a:custGeom>
              <a:avLst/>
              <a:gdLst/>
              <a:ahLst/>
              <a:cxnLst/>
              <a:rect l="l" t="t" r="r" b="b"/>
              <a:pathLst>
                <a:path w="1444" h="3125" extrusionOk="0">
                  <a:moveTo>
                    <a:pt x="1" y="1"/>
                  </a:moveTo>
                  <a:lnTo>
                    <a:pt x="1" y="1"/>
                  </a:lnTo>
                  <a:cubicBezTo>
                    <a:pt x="874" y="1563"/>
                    <a:pt x="610" y="3124"/>
                    <a:pt x="636" y="3124"/>
                  </a:cubicBezTo>
                  <a:cubicBezTo>
                    <a:pt x="1271" y="2979"/>
                    <a:pt x="1430" y="2118"/>
                    <a:pt x="1430" y="2118"/>
                  </a:cubicBezTo>
                  <a:cubicBezTo>
                    <a:pt x="1443" y="477"/>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4859936" y="3542351"/>
              <a:ext cx="38648" cy="63132"/>
            </a:xfrm>
            <a:custGeom>
              <a:avLst/>
              <a:gdLst/>
              <a:ahLst/>
              <a:cxnLst/>
              <a:rect l="l" t="t" r="r" b="b"/>
              <a:pathLst>
                <a:path w="1086" h="1774" extrusionOk="0">
                  <a:moveTo>
                    <a:pt x="569" y="0"/>
                  </a:moveTo>
                  <a:cubicBezTo>
                    <a:pt x="265" y="0"/>
                    <a:pt x="27" y="397"/>
                    <a:pt x="27" y="887"/>
                  </a:cubicBezTo>
                  <a:cubicBezTo>
                    <a:pt x="0" y="1377"/>
                    <a:pt x="238" y="1774"/>
                    <a:pt x="530" y="1774"/>
                  </a:cubicBezTo>
                  <a:cubicBezTo>
                    <a:pt x="834" y="1774"/>
                    <a:pt x="1086" y="1377"/>
                    <a:pt x="1086" y="900"/>
                  </a:cubicBezTo>
                  <a:cubicBezTo>
                    <a:pt x="1086" y="397"/>
                    <a:pt x="861" y="0"/>
                    <a:pt x="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3745051" y="3272526"/>
              <a:ext cx="315590" cy="503741"/>
            </a:xfrm>
            <a:custGeom>
              <a:avLst/>
              <a:gdLst/>
              <a:ahLst/>
              <a:cxnLst/>
              <a:rect l="l" t="t" r="r" b="b"/>
              <a:pathLst>
                <a:path w="8868" h="14155" extrusionOk="0">
                  <a:moveTo>
                    <a:pt x="5810" y="0"/>
                  </a:moveTo>
                  <a:cubicBezTo>
                    <a:pt x="5119" y="0"/>
                    <a:pt x="4268" y="115"/>
                    <a:pt x="3984" y="157"/>
                  </a:cubicBezTo>
                  <a:cubicBezTo>
                    <a:pt x="1536" y="501"/>
                    <a:pt x="93" y="3373"/>
                    <a:pt x="53" y="7212"/>
                  </a:cubicBezTo>
                  <a:cubicBezTo>
                    <a:pt x="0" y="11023"/>
                    <a:pt x="1840" y="14001"/>
                    <a:pt x="3799" y="14041"/>
                  </a:cubicBezTo>
                  <a:cubicBezTo>
                    <a:pt x="4148" y="14041"/>
                    <a:pt x="4808" y="14154"/>
                    <a:pt x="5523" y="14154"/>
                  </a:cubicBezTo>
                  <a:cubicBezTo>
                    <a:pt x="6354" y="14154"/>
                    <a:pt x="7259" y="14001"/>
                    <a:pt x="7836" y="13340"/>
                  </a:cubicBezTo>
                  <a:cubicBezTo>
                    <a:pt x="8868" y="12175"/>
                    <a:pt x="7439" y="9541"/>
                    <a:pt x="7478" y="7145"/>
                  </a:cubicBezTo>
                  <a:cubicBezTo>
                    <a:pt x="7531" y="4194"/>
                    <a:pt x="8074" y="1150"/>
                    <a:pt x="6711" y="157"/>
                  </a:cubicBezTo>
                  <a:cubicBezTo>
                    <a:pt x="6564" y="40"/>
                    <a:pt x="6215" y="0"/>
                    <a:pt x="5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3818539" y="3274306"/>
              <a:ext cx="300999" cy="494666"/>
            </a:xfrm>
            <a:custGeom>
              <a:avLst/>
              <a:gdLst/>
              <a:ahLst/>
              <a:cxnLst/>
              <a:rect l="l" t="t" r="r" b="b"/>
              <a:pathLst>
                <a:path w="8458" h="13900" extrusionOk="0">
                  <a:moveTo>
                    <a:pt x="4337" y="1"/>
                  </a:moveTo>
                  <a:cubicBezTo>
                    <a:pt x="2067" y="1"/>
                    <a:pt x="158" y="3057"/>
                    <a:pt x="79" y="6870"/>
                  </a:cubicBezTo>
                  <a:cubicBezTo>
                    <a:pt x="0" y="10695"/>
                    <a:pt x="1787" y="13859"/>
                    <a:pt x="4076" y="13898"/>
                  </a:cubicBezTo>
                  <a:cubicBezTo>
                    <a:pt x="4096" y="13899"/>
                    <a:pt x="4116" y="13899"/>
                    <a:pt x="4135" y="13899"/>
                  </a:cubicBezTo>
                  <a:cubicBezTo>
                    <a:pt x="6412" y="13899"/>
                    <a:pt x="8299" y="10848"/>
                    <a:pt x="8378" y="7042"/>
                  </a:cubicBezTo>
                  <a:cubicBezTo>
                    <a:pt x="8457" y="3204"/>
                    <a:pt x="6671" y="54"/>
                    <a:pt x="4381" y="1"/>
                  </a:cubicBezTo>
                  <a:cubicBezTo>
                    <a:pt x="4366" y="1"/>
                    <a:pt x="4352" y="1"/>
                    <a:pt x="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3832667" y="3303986"/>
              <a:ext cx="262849" cy="433883"/>
            </a:xfrm>
            <a:custGeom>
              <a:avLst/>
              <a:gdLst/>
              <a:ahLst/>
              <a:cxnLst/>
              <a:rect l="l" t="t" r="r" b="b"/>
              <a:pathLst>
                <a:path w="7386" h="12192" extrusionOk="0">
                  <a:moveTo>
                    <a:pt x="3743" y="213"/>
                  </a:moveTo>
                  <a:cubicBezTo>
                    <a:pt x="3753" y="213"/>
                    <a:pt x="3762" y="213"/>
                    <a:pt x="3772" y="213"/>
                  </a:cubicBezTo>
                  <a:cubicBezTo>
                    <a:pt x="5704" y="253"/>
                    <a:pt x="7253" y="2913"/>
                    <a:pt x="7200" y="6156"/>
                  </a:cubicBezTo>
                  <a:cubicBezTo>
                    <a:pt x="7161" y="9382"/>
                    <a:pt x="5562" y="11979"/>
                    <a:pt x="3642" y="11979"/>
                  </a:cubicBezTo>
                  <a:cubicBezTo>
                    <a:pt x="3633" y="11979"/>
                    <a:pt x="3623" y="11979"/>
                    <a:pt x="3613" y="11979"/>
                  </a:cubicBezTo>
                  <a:cubicBezTo>
                    <a:pt x="1668" y="11953"/>
                    <a:pt x="132" y="9279"/>
                    <a:pt x="185" y="6036"/>
                  </a:cubicBezTo>
                  <a:cubicBezTo>
                    <a:pt x="212" y="2810"/>
                    <a:pt x="1823" y="213"/>
                    <a:pt x="3743" y="213"/>
                  </a:cubicBezTo>
                  <a:close/>
                  <a:moveTo>
                    <a:pt x="3743" y="1"/>
                  </a:moveTo>
                  <a:cubicBezTo>
                    <a:pt x="1757" y="1"/>
                    <a:pt x="106" y="2704"/>
                    <a:pt x="53" y="6036"/>
                  </a:cubicBezTo>
                  <a:cubicBezTo>
                    <a:pt x="0" y="9398"/>
                    <a:pt x="1602" y="12164"/>
                    <a:pt x="3613" y="12191"/>
                  </a:cubicBezTo>
                  <a:cubicBezTo>
                    <a:pt x="3628" y="12191"/>
                    <a:pt x="3642" y="12191"/>
                    <a:pt x="3657" y="12191"/>
                  </a:cubicBezTo>
                  <a:cubicBezTo>
                    <a:pt x="5636" y="12191"/>
                    <a:pt x="7280" y="9493"/>
                    <a:pt x="7332" y="6156"/>
                  </a:cubicBezTo>
                  <a:cubicBezTo>
                    <a:pt x="7385" y="2794"/>
                    <a:pt x="5771" y="41"/>
                    <a:pt x="3772" y="1"/>
                  </a:cubicBezTo>
                  <a:cubicBezTo>
                    <a:pt x="3762" y="1"/>
                    <a:pt x="3753" y="1"/>
                    <a:pt x="3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3871280" y="3360534"/>
              <a:ext cx="195482" cy="322672"/>
            </a:xfrm>
            <a:custGeom>
              <a:avLst/>
              <a:gdLst/>
              <a:ahLst/>
              <a:cxnLst/>
              <a:rect l="l" t="t" r="r" b="b"/>
              <a:pathLst>
                <a:path w="5493" h="9067" extrusionOk="0">
                  <a:moveTo>
                    <a:pt x="2792" y="0"/>
                  </a:moveTo>
                  <a:cubicBezTo>
                    <a:pt x="1303" y="0"/>
                    <a:pt x="66" y="2007"/>
                    <a:pt x="27" y="4500"/>
                  </a:cubicBezTo>
                  <a:cubicBezTo>
                    <a:pt x="0" y="7002"/>
                    <a:pt x="1192" y="9053"/>
                    <a:pt x="2687" y="9067"/>
                  </a:cubicBezTo>
                  <a:cubicBezTo>
                    <a:pt x="2697" y="9067"/>
                    <a:pt x="2707" y="9067"/>
                    <a:pt x="2716" y="9067"/>
                  </a:cubicBezTo>
                  <a:cubicBezTo>
                    <a:pt x="4199" y="9067"/>
                    <a:pt x="5427" y="7065"/>
                    <a:pt x="5453" y="4567"/>
                  </a:cubicBezTo>
                  <a:cubicBezTo>
                    <a:pt x="5493" y="2065"/>
                    <a:pt x="4302" y="27"/>
                    <a:pt x="2806" y="0"/>
                  </a:cubicBezTo>
                  <a:cubicBezTo>
                    <a:pt x="2801" y="0"/>
                    <a:pt x="2796" y="0"/>
                    <a:pt x="2792" y="0"/>
                  </a:cubicBezTo>
                  <a:close/>
                </a:path>
              </a:pathLst>
            </a:custGeom>
            <a:solidFill>
              <a:srgbClr val="756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3935337" y="3377154"/>
              <a:ext cx="55125" cy="121425"/>
            </a:xfrm>
            <a:custGeom>
              <a:avLst/>
              <a:gdLst/>
              <a:ahLst/>
              <a:cxnLst/>
              <a:rect l="l" t="t" r="r" b="b"/>
              <a:pathLst>
                <a:path w="1549" h="3412" extrusionOk="0">
                  <a:moveTo>
                    <a:pt x="1081" y="1"/>
                  </a:moveTo>
                  <a:cubicBezTo>
                    <a:pt x="759" y="1"/>
                    <a:pt x="556" y="301"/>
                    <a:pt x="556" y="301"/>
                  </a:cubicBezTo>
                  <a:cubicBezTo>
                    <a:pt x="0" y="1651"/>
                    <a:pt x="1006" y="3411"/>
                    <a:pt x="1006" y="3411"/>
                  </a:cubicBezTo>
                  <a:cubicBezTo>
                    <a:pt x="808" y="1294"/>
                    <a:pt x="1549" y="208"/>
                    <a:pt x="1549" y="208"/>
                  </a:cubicBezTo>
                  <a:cubicBezTo>
                    <a:pt x="1376" y="55"/>
                    <a:pt x="1217" y="1"/>
                    <a:pt x="1081"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3945693" y="3540002"/>
              <a:ext cx="55623" cy="120642"/>
            </a:xfrm>
            <a:custGeom>
              <a:avLst/>
              <a:gdLst/>
              <a:ahLst/>
              <a:cxnLst/>
              <a:rect l="l" t="t" r="r" b="b"/>
              <a:pathLst>
                <a:path w="1563" h="3390" extrusionOk="0">
                  <a:moveTo>
                    <a:pt x="570" y="0"/>
                  </a:moveTo>
                  <a:lnTo>
                    <a:pt x="570" y="0"/>
                  </a:lnTo>
                  <a:cubicBezTo>
                    <a:pt x="742" y="2144"/>
                    <a:pt x="1" y="3176"/>
                    <a:pt x="1" y="3176"/>
                  </a:cubicBezTo>
                  <a:cubicBezTo>
                    <a:pt x="179" y="3335"/>
                    <a:pt x="342" y="3390"/>
                    <a:pt x="481" y="3390"/>
                  </a:cubicBezTo>
                  <a:cubicBezTo>
                    <a:pt x="796" y="3390"/>
                    <a:pt x="993" y="3110"/>
                    <a:pt x="993" y="3110"/>
                  </a:cubicBezTo>
                  <a:cubicBezTo>
                    <a:pt x="1562" y="1774"/>
                    <a:pt x="570" y="0"/>
                    <a:pt x="570"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3899536" y="3532457"/>
              <a:ext cx="61744" cy="102706"/>
            </a:xfrm>
            <a:custGeom>
              <a:avLst/>
              <a:gdLst/>
              <a:ahLst/>
              <a:cxnLst/>
              <a:rect l="l" t="t" r="r" b="b"/>
              <a:pathLst>
                <a:path w="1735" h="2886" extrusionOk="0">
                  <a:moveTo>
                    <a:pt x="1642" y="0"/>
                  </a:moveTo>
                  <a:cubicBezTo>
                    <a:pt x="967" y="1853"/>
                    <a:pt x="14" y="1893"/>
                    <a:pt x="0" y="1893"/>
                  </a:cubicBezTo>
                  <a:cubicBezTo>
                    <a:pt x="245" y="2873"/>
                    <a:pt x="754" y="2886"/>
                    <a:pt x="780" y="2886"/>
                  </a:cubicBezTo>
                  <a:cubicBezTo>
                    <a:pt x="781" y="2886"/>
                    <a:pt x="781" y="2886"/>
                    <a:pt x="781" y="2886"/>
                  </a:cubicBezTo>
                  <a:cubicBezTo>
                    <a:pt x="1734" y="2449"/>
                    <a:pt x="1642" y="1"/>
                    <a:pt x="1642"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975836" y="3403382"/>
              <a:ext cx="61282" cy="102243"/>
            </a:xfrm>
            <a:custGeom>
              <a:avLst/>
              <a:gdLst/>
              <a:ahLst/>
              <a:cxnLst/>
              <a:rect l="l" t="t" r="r" b="b"/>
              <a:pathLst>
                <a:path w="1722" h="2873" extrusionOk="0">
                  <a:moveTo>
                    <a:pt x="941" y="1"/>
                  </a:moveTo>
                  <a:cubicBezTo>
                    <a:pt x="941" y="1"/>
                    <a:pt x="940" y="1"/>
                    <a:pt x="940" y="1"/>
                  </a:cubicBezTo>
                  <a:cubicBezTo>
                    <a:pt x="1" y="424"/>
                    <a:pt x="67" y="2873"/>
                    <a:pt x="67" y="2873"/>
                  </a:cubicBezTo>
                  <a:cubicBezTo>
                    <a:pt x="742" y="1033"/>
                    <a:pt x="1721" y="1020"/>
                    <a:pt x="1721" y="1020"/>
                  </a:cubicBezTo>
                  <a:cubicBezTo>
                    <a:pt x="1476" y="13"/>
                    <a:pt x="967" y="1"/>
                    <a:pt x="941"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3879749" y="3520180"/>
              <a:ext cx="75873" cy="59289"/>
            </a:xfrm>
            <a:custGeom>
              <a:avLst/>
              <a:gdLst/>
              <a:ahLst/>
              <a:cxnLst/>
              <a:rect l="l" t="t" r="r" b="b"/>
              <a:pathLst>
                <a:path w="2132" h="1666" extrusionOk="0">
                  <a:moveTo>
                    <a:pt x="146" y="1"/>
                  </a:moveTo>
                  <a:cubicBezTo>
                    <a:pt x="146" y="1"/>
                    <a:pt x="146" y="1"/>
                    <a:pt x="146" y="1"/>
                  </a:cubicBezTo>
                  <a:cubicBezTo>
                    <a:pt x="1" y="1073"/>
                    <a:pt x="451" y="1576"/>
                    <a:pt x="451" y="1576"/>
                  </a:cubicBezTo>
                  <a:cubicBezTo>
                    <a:pt x="556" y="1638"/>
                    <a:pt x="659" y="1665"/>
                    <a:pt x="759" y="1665"/>
                  </a:cubicBezTo>
                  <a:cubicBezTo>
                    <a:pt x="1539" y="1665"/>
                    <a:pt x="2131" y="1"/>
                    <a:pt x="2131" y="1"/>
                  </a:cubicBezTo>
                  <a:lnTo>
                    <a:pt x="2131" y="1"/>
                  </a:lnTo>
                  <a:cubicBezTo>
                    <a:pt x="1737" y="295"/>
                    <a:pt x="1387" y="392"/>
                    <a:pt x="1094" y="392"/>
                  </a:cubicBezTo>
                  <a:cubicBezTo>
                    <a:pt x="508" y="392"/>
                    <a:pt x="154" y="1"/>
                    <a:pt x="146"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3981032" y="3458934"/>
              <a:ext cx="75374" cy="59894"/>
            </a:xfrm>
            <a:custGeom>
              <a:avLst/>
              <a:gdLst/>
              <a:ahLst/>
              <a:cxnLst/>
              <a:rect l="l" t="t" r="r" b="b"/>
              <a:pathLst>
                <a:path w="2118" h="1683" extrusionOk="0">
                  <a:moveTo>
                    <a:pt x="1381" y="1"/>
                  </a:moveTo>
                  <a:cubicBezTo>
                    <a:pt x="609" y="1"/>
                    <a:pt x="0" y="1643"/>
                    <a:pt x="0" y="1643"/>
                  </a:cubicBezTo>
                  <a:cubicBezTo>
                    <a:pt x="381" y="1356"/>
                    <a:pt x="723" y="1259"/>
                    <a:pt x="1009" y="1259"/>
                  </a:cubicBezTo>
                  <a:cubicBezTo>
                    <a:pt x="1609" y="1259"/>
                    <a:pt x="1972" y="1682"/>
                    <a:pt x="1972" y="1682"/>
                  </a:cubicBezTo>
                  <a:cubicBezTo>
                    <a:pt x="2118" y="610"/>
                    <a:pt x="1694" y="94"/>
                    <a:pt x="1694" y="94"/>
                  </a:cubicBezTo>
                  <a:cubicBezTo>
                    <a:pt x="1588" y="29"/>
                    <a:pt x="1483" y="1"/>
                    <a:pt x="1381"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3883522" y="3440144"/>
              <a:ext cx="73986" cy="80855"/>
            </a:xfrm>
            <a:custGeom>
              <a:avLst/>
              <a:gdLst/>
              <a:ahLst/>
              <a:cxnLst/>
              <a:rect l="l" t="t" r="r" b="b"/>
              <a:pathLst>
                <a:path w="2079" h="2272" extrusionOk="0">
                  <a:moveTo>
                    <a:pt x="477" y="0"/>
                  </a:moveTo>
                  <a:cubicBezTo>
                    <a:pt x="0" y="741"/>
                    <a:pt x="173" y="1588"/>
                    <a:pt x="173" y="1588"/>
                  </a:cubicBezTo>
                  <a:cubicBezTo>
                    <a:pt x="398" y="2114"/>
                    <a:pt x="745" y="2272"/>
                    <a:pt x="1081" y="2272"/>
                  </a:cubicBezTo>
                  <a:cubicBezTo>
                    <a:pt x="1592" y="2272"/>
                    <a:pt x="2078" y="1906"/>
                    <a:pt x="2078" y="1906"/>
                  </a:cubicBezTo>
                  <a:cubicBezTo>
                    <a:pt x="821" y="1509"/>
                    <a:pt x="477" y="0"/>
                    <a:pt x="477"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3979145" y="3517297"/>
              <a:ext cx="74449" cy="81602"/>
            </a:xfrm>
            <a:custGeom>
              <a:avLst/>
              <a:gdLst/>
              <a:ahLst/>
              <a:cxnLst/>
              <a:rect l="l" t="t" r="r" b="b"/>
              <a:pathLst>
                <a:path w="2092" h="2293" extrusionOk="0">
                  <a:moveTo>
                    <a:pt x="987" y="1"/>
                  </a:moveTo>
                  <a:cubicBezTo>
                    <a:pt x="482" y="1"/>
                    <a:pt x="0" y="347"/>
                    <a:pt x="0" y="347"/>
                  </a:cubicBezTo>
                  <a:cubicBezTo>
                    <a:pt x="1258" y="757"/>
                    <a:pt x="1588" y="2279"/>
                    <a:pt x="1588" y="2292"/>
                  </a:cubicBezTo>
                  <a:cubicBezTo>
                    <a:pt x="2091" y="1551"/>
                    <a:pt x="1906" y="704"/>
                    <a:pt x="1906" y="704"/>
                  </a:cubicBezTo>
                  <a:cubicBezTo>
                    <a:pt x="1686" y="162"/>
                    <a:pt x="1331" y="1"/>
                    <a:pt x="987"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3912241" y="3388791"/>
              <a:ext cx="51388" cy="110713"/>
            </a:xfrm>
            <a:custGeom>
              <a:avLst/>
              <a:gdLst/>
              <a:ahLst/>
              <a:cxnLst/>
              <a:rect l="l" t="t" r="r" b="b"/>
              <a:pathLst>
                <a:path w="1444" h="3111" extrusionOk="0">
                  <a:moveTo>
                    <a:pt x="795" y="0"/>
                  </a:moveTo>
                  <a:lnTo>
                    <a:pt x="795" y="0"/>
                  </a:lnTo>
                  <a:cubicBezTo>
                    <a:pt x="133" y="146"/>
                    <a:pt x="1" y="1020"/>
                    <a:pt x="1" y="1020"/>
                  </a:cubicBezTo>
                  <a:cubicBezTo>
                    <a:pt x="1" y="2648"/>
                    <a:pt x="1443" y="3111"/>
                    <a:pt x="1443" y="3111"/>
                  </a:cubicBezTo>
                  <a:cubicBezTo>
                    <a:pt x="543" y="1576"/>
                    <a:pt x="795" y="1"/>
                    <a:pt x="795"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3973487" y="3538579"/>
              <a:ext cx="51388" cy="111175"/>
            </a:xfrm>
            <a:custGeom>
              <a:avLst/>
              <a:gdLst/>
              <a:ahLst/>
              <a:cxnLst/>
              <a:rect l="l" t="t" r="r" b="b"/>
              <a:pathLst>
                <a:path w="1444" h="3124" extrusionOk="0">
                  <a:moveTo>
                    <a:pt x="0" y="0"/>
                  </a:moveTo>
                  <a:cubicBezTo>
                    <a:pt x="874" y="1549"/>
                    <a:pt x="622" y="3124"/>
                    <a:pt x="622" y="3124"/>
                  </a:cubicBezTo>
                  <a:cubicBezTo>
                    <a:pt x="1271" y="2978"/>
                    <a:pt x="1417" y="2118"/>
                    <a:pt x="1417" y="2118"/>
                  </a:cubicBezTo>
                  <a:cubicBezTo>
                    <a:pt x="1443" y="477"/>
                    <a:pt x="1" y="0"/>
                    <a:pt x="0"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3950889" y="3487226"/>
              <a:ext cx="38648" cy="63168"/>
            </a:xfrm>
            <a:custGeom>
              <a:avLst/>
              <a:gdLst/>
              <a:ahLst/>
              <a:cxnLst/>
              <a:rect l="l" t="t" r="r" b="b"/>
              <a:pathLst>
                <a:path w="1086" h="1775" extrusionOk="0">
                  <a:moveTo>
                    <a:pt x="569" y="1"/>
                  </a:moveTo>
                  <a:cubicBezTo>
                    <a:pt x="265" y="1"/>
                    <a:pt x="27" y="398"/>
                    <a:pt x="27" y="874"/>
                  </a:cubicBezTo>
                  <a:cubicBezTo>
                    <a:pt x="0" y="1377"/>
                    <a:pt x="238" y="1774"/>
                    <a:pt x="530" y="1774"/>
                  </a:cubicBezTo>
                  <a:cubicBezTo>
                    <a:pt x="834" y="1774"/>
                    <a:pt x="1085" y="1377"/>
                    <a:pt x="1085" y="887"/>
                  </a:cubicBezTo>
                  <a:cubicBezTo>
                    <a:pt x="1085" y="398"/>
                    <a:pt x="847" y="1"/>
                    <a:pt x="569" y="1"/>
                  </a:cubicBezTo>
                  <a:close/>
                </a:path>
              </a:pathLst>
            </a:custGeom>
            <a:solidFill>
              <a:srgbClr val="938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3723378" y="2856971"/>
              <a:ext cx="1585921" cy="880399"/>
            </a:xfrm>
            <a:custGeom>
              <a:avLst/>
              <a:gdLst/>
              <a:ahLst/>
              <a:cxnLst/>
              <a:rect l="l" t="t" r="r" b="b"/>
              <a:pathLst>
                <a:path w="44564" h="24739" extrusionOk="0">
                  <a:moveTo>
                    <a:pt x="35897" y="0"/>
                  </a:moveTo>
                  <a:cubicBezTo>
                    <a:pt x="31326" y="0"/>
                    <a:pt x="26552" y="274"/>
                    <a:pt x="23718" y="822"/>
                  </a:cubicBezTo>
                  <a:cubicBezTo>
                    <a:pt x="22368" y="1153"/>
                    <a:pt x="21548" y="1564"/>
                    <a:pt x="18503" y="3178"/>
                  </a:cubicBezTo>
                  <a:cubicBezTo>
                    <a:pt x="15459" y="4806"/>
                    <a:pt x="12945" y="7189"/>
                    <a:pt x="12005" y="7718"/>
                  </a:cubicBezTo>
                  <a:cubicBezTo>
                    <a:pt x="8934" y="8909"/>
                    <a:pt x="6446" y="9783"/>
                    <a:pt x="4540" y="10947"/>
                  </a:cubicBezTo>
                  <a:cubicBezTo>
                    <a:pt x="4474" y="10974"/>
                    <a:pt x="4434" y="11000"/>
                    <a:pt x="4368" y="11053"/>
                  </a:cubicBezTo>
                  <a:cubicBezTo>
                    <a:pt x="3971" y="11305"/>
                    <a:pt x="3587" y="11570"/>
                    <a:pt x="3243" y="11847"/>
                  </a:cubicBezTo>
                  <a:cubicBezTo>
                    <a:pt x="1933" y="12933"/>
                    <a:pt x="1020" y="14296"/>
                    <a:pt x="503" y="16281"/>
                  </a:cubicBezTo>
                  <a:cubicBezTo>
                    <a:pt x="464" y="16480"/>
                    <a:pt x="411" y="16705"/>
                    <a:pt x="358" y="16930"/>
                  </a:cubicBezTo>
                  <a:cubicBezTo>
                    <a:pt x="345" y="16996"/>
                    <a:pt x="345" y="17049"/>
                    <a:pt x="331" y="17115"/>
                  </a:cubicBezTo>
                  <a:cubicBezTo>
                    <a:pt x="305" y="17234"/>
                    <a:pt x="278" y="17340"/>
                    <a:pt x="265" y="17472"/>
                  </a:cubicBezTo>
                  <a:cubicBezTo>
                    <a:pt x="133" y="18280"/>
                    <a:pt x="40" y="19193"/>
                    <a:pt x="14" y="20225"/>
                  </a:cubicBezTo>
                  <a:cubicBezTo>
                    <a:pt x="0" y="20569"/>
                    <a:pt x="0" y="20914"/>
                    <a:pt x="0" y="21284"/>
                  </a:cubicBezTo>
                  <a:cubicBezTo>
                    <a:pt x="0" y="21575"/>
                    <a:pt x="14" y="21880"/>
                    <a:pt x="14" y="22197"/>
                  </a:cubicBezTo>
                  <a:cubicBezTo>
                    <a:pt x="2667" y="24156"/>
                    <a:pt x="12292" y="24469"/>
                    <a:pt x="18590" y="24469"/>
                  </a:cubicBezTo>
                  <a:cubicBezTo>
                    <a:pt x="20931" y="24469"/>
                    <a:pt x="22812" y="24426"/>
                    <a:pt x="23705" y="24408"/>
                  </a:cubicBezTo>
                  <a:cubicBezTo>
                    <a:pt x="26617" y="23997"/>
                    <a:pt x="26286" y="24739"/>
                    <a:pt x="27159" y="21086"/>
                  </a:cubicBezTo>
                  <a:cubicBezTo>
                    <a:pt x="28033" y="17419"/>
                    <a:pt x="29462" y="14031"/>
                    <a:pt x="32308" y="13833"/>
                  </a:cubicBezTo>
                  <a:cubicBezTo>
                    <a:pt x="32411" y="13825"/>
                    <a:pt x="32511" y="13822"/>
                    <a:pt x="32608" y="13822"/>
                  </a:cubicBezTo>
                  <a:cubicBezTo>
                    <a:pt x="37062" y="13822"/>
                    <a:pt x="35652" y="21373"/>
                    <a:pt x="37258" y="22409"/>
                  </a:cubicBezTo>
                  <a:cubicBezTo>
                    <a:pt x="37271" y="22422"/>
                    <a:pt x="37298" y="22436"/>
                    <a:pt x="37324" y="22436"/>
                  </a:cubicBezTo>
                  <a:cubicBezTo>
                    <a:pt x="37337" y="22449"/>
                    <a:pt x="37364" y="22449"/>
                    <a:pt x="37417" y="22449"/>
                  </a:cubicBezTo>
                  <a:cubicBezTo>
                    <a:pt x="37466" y="22454"/>
                    <a:pt x="37530" y="22456"/>
                    <a:pt x="37608" y="22456"/>
                  </a:cubicBezTo>
                  <a:cubicBezTo>
                    <a:pt x="38577" y="22456"/>
                    <a:pt x="41620" y="22084"/>
                    <a:pt x="44537" y="21655"/>
                  </a:cubicBezTo>
                  <a:lnTo>
                    <a:pt x="44537" y="346"/>
                  </a:lnTo>
                  <a:lnTo>
                    <a:pt x="44564" y="346"/>
                  </a:lnTo>
                  <a:cubicBezTo>
                    <a:pt x="44087" y="320"/>
                    <a:pt x="43611" y="293"/>
                    <a:pt x="43108" y="267"/>
                  </a:cubicBezTo>
                  <a:cubicBezTo>
                    <a:pt x="41034" y="89"/>
                    <a:pt x="38498" y="0"/>
                    <a:pt x="35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4941396" y="3271494"/>
              <a:ext cx="367904" cy="44093"/>
            </a:xfrm>
            <a:custGeom>
              <a:avLst/>
              <a:gdLst/>
              <a:ahLst/>
              <a:cxnLst/>
              <a:rect l="l" t="t" r="r" b="b"/>
              <a:pathLst>
                <a:path w="10338" h="1239" extrusionOk="0">
                  <a:moveTo>
                    <a:pt x="1" y="1"/>
                  </a:moveTo>
                  <a:cubicBezTo>
                    <a:pt x="378" y="441"/>
                    <a:pt x="4001" y="1239"/>
                    <a:pt x="9454" y="1239"/>
                  </a:cubicBezTo>
                  <a:cubicBezTo>
                    <a:pt x="9744" y="1239"/>
                    <a:pt x="10038" y="1236"/>
                    <a:pt x="10338" y="1232"/>
                  </a:cubicBezTo>
                  <a:lnTo>
                    <a:pt x="10338" y="133"/>
                  </a:lnTo>
                  <a:cubicBezTo>
                    <a:pt x="9094" y="252"/>
                    <a:pt x="7664" y="319"/>
                    <a:pt x="6036" y="332"/>
                  </a:cubicBezTo>
                  <a:cubicBezTo>
                    <a:pt x="5640" y="337"/>
                    <a:pt x="5269" y="339"/>
                    <a:pt x="4922" y="339"/>
                  </a:cubicBezTo>
                  <a:cubicBezTo>
                    <a:pt x="757" y="339"/>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5134529" y="3504664"/>
              <a:ext cx="174770" cy="20427"/>
            </a:xfrm>
            <a:custGeom>
              <a:avLst/>
              <a:gdLst/>
              <a:ahLst/>
              <a:cxnLst/>
              <a:rect l="l" t="t" r="r" b="b"/>
              <a:pathLst>
                <a:path w="4911" h="574" extrusionOk="0">
                  <a:moveTo>
                    <a:pt x="4911" y="0"/>
                  </a:moveTo>
                  <a:cubicBezTo>
                    <a:pt x="2568" y="265"/>
                    <a:pt x="0" y="305"/>
                    <a:pt x="0" y="305"/>
                  </a:cubicBezTo>
                  <a:cubicBezTo>
                    <a:pt x="1403" y="496"/>
                    <a:pt x="2571" y="573"/>
                    <a:pt x="3545" y="573"/>
                  </a:cubicBezTo>
                  <a:cubicBezTo>
                    <a:pt x="4050" y="573"/>
                    <a:pt x="4504" y="553"/>
                    <a:pt x="4911" y="517"/>
                  </a:cubicBezTo>
                  <a:lnTo>
                    <a:pt x="4911"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4247155" y="3286904"/>
              <a:ext cx="528012" cy="156087"/>
            </a:xfrm>
            <a:custGeom>
              <a:avLst/>
              <a:gdLst/>
              <a:ahLst/>
              <a:cxnLst/>
              <a:rect l="l" t="t" r="r" b="b"/>
              <a:pathLst>
                <a:path w="14837" h="4386" extrusionOk="0">
                  <a:moveTo>
                    <a:pt x="14456" y="1"/>
                  </a:moveTo>
                  <a:cubicBezTo>
                    <a:pt x="13375" y="1"/>
                    <a:pt x="9794" y="554"/>
                    <a:pt x="8060" y="666"/>
                  </a:cubicBezTo>
                  <a:cubicBezTo>
                    <a:pt x="6022" y="799"/>
                    <a:pt x="0" y="1805"/>
                    <a:pt x="1006" y="3102"/>
                  </a:cubicBezTo>
                  <a:cubicBezTo>
                    <a:pt x="2025" y="4386"/>
                    <a:pt x="7452" y="4386"/>
                    <a:pt x="7452" y="4386"/>
                  </a:cubicBezTo>
                  <a:cubicBezTo>
                    <a:pt x="9477" y="4319"/>
                    <a:pt x="10165" y="3644"/>
                    <a:pt x="11859" y="2572"/>
                  </a:cubicBezTo>
                  <a:cubicBezTo>
                    <a:pt x="13156" y="1739"/>
                    <a:pt x="14837" y="322"/>
                    <a:pt x="14771" y="58"/>
                  </a:cubicBezTo>
                  <a:cubicBezTo>
                    <a:pt x="14759" y="18"/>
                    <a:pt x="14646" y="1"/>
                    <a:pt x="144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3741279" y="3278114"/>
              <a:ext cx="158756" cy="158507"/>
            </a:xfrm>
            <a:custGeom>
              <a:avLst/>
              <a:gdLst/>
              <a:ahLst/>
              <a:cxnLst/>
              <a:rect l="l" t="t" r="r" b="b"/>
              <a:pathLst>
                <a:path w="4461" h="4454" extrusionOk="0">
                  <a:moveTo>
                    <a:pt x="2753" y="0"/>
                  </a:moveTo>
                  <a:cubicBezTo>
                    <a:pt x="2581" y="146"/>
                    <a:pt x="2422" y="278"/>
                    <a:pt x="2277" y="437"/>
                  </a:cubicBezTo>
                  <a:cubicBezTo>
                    <a:pt x="2131" y="569"/>
                    <a:pt x="2025" y="675"/>
                    <a:pt x="1906" y="808"/>
                  </a:cubicBezTo>
                  <a:cubicBezTo>
                    <a:pt x="1033" y="1774"/>
                    <a:pt x="397" y="2925"/>
                    <a:pt x="0" y="4447"/>
                  </a:cubicBezTo>
                  <a:cubicBezTo>
                    <a:pt x="54" y="4451"/>
                    <a:pt x="109" y="4453"/>
                    <a:pt x="166" y="4453"/>
                  </a:cubicBezTo>
                  <a:cubicBezTo>
                    <a:pt x="1604" y="4453"/>
                    <a:pt x="4083" y="3210"/>
                    <a:pt x="4236" y="2727"/>
                  </a:cubicBezTo>
                  <a:cubicBezTo>
                    <a:pt x="4461" y="2131"/>
                    <a:pt x="4037" y="1986"/>
                    <a:pt x="3442" y="1152"/>
                  </a:cubicBezTo>
                  <a:cubicBezTo>
                    <a:pt x="3177" y="808"/>
                    <a:pt x="2952" y="384"/>
                    <a:pt x="27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4233027" y="3246085"/>
              <a:ext cx="586909" cy="224699"/>
            </a:xfrm>
            <a:custGeom>
              <a:avLst/>
              <a:gdLst/>
              <a:ahLst/>
              <a:cxnLst/>
              <a:rect l="l" t="t" r="r" b="b"/>
              <a:pathLst>
                <a:path w="16492" h="6314" extrusionOk="0">
                  <a:moveTo>
                    <a:pt x="16107" y="0"/>
                  </a:moveTo>
                  <a:lnTo>
                    <a:pt x="15949" y="66"/>
                  </a:lnTo>
                  <a:cubicBezTo>
                    <a:pt x="15962" y="66"/>
                    <a:pt x="15962" y="93"/>
                    <a:pt x="15988" y="133"/>
                  </a:cubicBezTo>
                  <a:cubicBezTo>
                    <a:pt x="16068" y="371"/>
                    <a:pt x="16279" y="1165"/>
                    <a:pt x="15896" y="1747"/>
                  </a:cubicBezTo>
                  <a:cubicBezTo>
                    <a:pt x="15446" y="2436"/>
                    <a:pt x="11938" y="4858"/>
                    <a:pt x="10654" y="5427"/>
                  </a:cubicBezTo>
                  <a:cubicBezTo>
                    <a:pt x="9853" y="5782"/>
                    <a:pt x="8932" y="6107"/>
                    <a:pt x="7347" y="6107"/>
                  </a:cubicBezTo>
                  <a:cubicBezTo>
                    <a:pt x="6395" y="6107"/>
                    <a:pt x="5203" y="5989"/>
                    <a:pt x="3653" y="5691"/>
                  </a:cubicBezTo>
                  <a:cubicBezTo>
                    <a:pt x="3190" y="5612"/>
                    <a:pt x="2793" y="5493"/>
                    <a:pt x="2449" y="5400"/>
                  </a:cubicBezTo>
                  <a:cubicBezTo>
                    <a:pt x="2356" y="5360"/>
                    <a:pt x="2263" y="5347"/>
                    <a:pt x="2184" y="5321"/>
                  </a:cubicBezTo>
                  <a:cubicBezTo>
                    <a:pt x="1059" y="4937"/>
                    <a:pt x="582" y="4460"/>
                    <a:pt x="397" y="4090"/>
                  </a:cubicBezTo>
                  <a:cubicBezTo>
                    <a:pt x="172" y="3640"/>
                    <a:pt x="318" y="3296"/>
                    <a:pt x="331" y="3283"/>
                  </a:cubicBezTo>
                  <a:lnTo>
                    <a:pt x="252" y="3243"/>
                  </a:lnTo>
                  <a:lnTo>
                    <a:pt x="172" y="3216"/>
                  </a:lnTo>
                  <a:cubicBezTo>
                    <a:pt x="172" y="3216"/>
                    <a:pt x="146" y="3230"/>
                    <a:pt x="146" y="3243"/>
                  </a:cubicBezTo>
                  <a:cubicBezTo>
                    <a:pt x="106" y="3362"/>
                    <a:pt x="0" y="3733"/>
                    <a:pt x="238" y="4183"/>
                  </a:cubicBezTo>
                  <a:cubicBezTo>
                    <a:pt x="503" y="4685"/>
                    <a:pt x="1059" y="5109"/>
                    <a:pt x="1932" y="5440"/>
                  </a:cubicBezTo>
                  <a:lnTo>
                    <a:pt x="2184" y="5533"/>
                  </a:lnTo>
                  <a:cubicBezTo>
                    <a:pt x="2594" y="5665"/>
                    <a:pt x="3084" y="5797"/>
                    <a:pt x="3613" y="5903"/>
                  </a:cubicBezTo>
                  <a:cubicBezTo>
                    <a:pt x="5149" y="6194"/>
                    <a:pt x="6353" y="6313"/>
                    <a:pt x="7319" y="6313"/>
                  </a:cubicBezTo>
                  <a:cubicBezTo>
                    <a:pt x="8974" y="6313"/>
                    <a:pt x="9927" y="5969"/>
                    <a:pt x="10721" y="5612"/>
                  </a:cubicBezTo>
                  <a:cubicBezTo>
                    <a:pt x="11912" y="5083"/>
                    <a:pt x="15552" y="2634"/>
                    <a:pt x="16054" y="1866"/>
                  </a:cubicBezTo>
                  <a:cubicBezTo>
                    <a:pt x="16491" y="1152"/>
                    <a:pt x="16213" y="252"/>
                    <a:pt x="16134" y="40"/>
                  </a:cubicBezTo>
                  <a:cubicBezTo>
                    <a:pt x="16107" y="27"/>
                    <a:pt x="16107" y="0"/>
                    <a:pt x="16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3735620" y="3341210"/>
              <a:ext cx="205874" cy="124378"/>
            </a:xfrm>
            <a:custGeom>
              <a:avLst/>
              <a:gdLst/>
              <a:ahLst/>
              <a:cxnLst/>
              <a:rect l="l" t="t" r="r" b="b"/>
              <a:pathLst>
                <a:path w="5785" h="3495" extrusionOk="0">
                  <a:moveTo>
                    <a:pt x="5612" y="1"/>
                  </a:moveTo>
                  <a:cubicBezTo>
                    <a:pt x="5612" y="1"/>
                    <a:pt x="5612" y="27"/>
                    <a:pt x="5586" y="67"/>
                  </a:cubicBezTo>
                  <a:cubicBezTo>
                    <a:pt x="5559" y="265"/>
                    <a:pt x="5308" y="1020"/>
                    <a:pt x="4156" y="1973"/>
                  </a:cubicBezTo>
                  <a:cubicBezTo>
                    <a:pt x="4051" y="2052"/>
                    <a:pt x="3931" y="2132"/>
                    <a:pt x="3839" y="2198"/>
                  </a:cubicBezTo>
                  <a:lnTo>
                    <a:pt x="3693" y="2304"/>
                  </a:lnTo>
                  <a:cubicBezTo>
                    <a:pt x="2383" y="3124"/>
                    <a:pt x="848" y="3296"/>
                    <a:pt x="27" y="3310"/>
                  </a:cubicBezTo>
                  <a:cubicBezTo>
                    <a:pt x="14" y="3376"/>
                    <a:pt x="14" y="3429"/>
                    <a:pt x="1" y="3495"/>
                  </a:cubicBezTo>
                  <a:cubicBezTo>
                    <a:pt x="808" y="3468"/>
                    <a:pt x="2449" y="3323"/>
                    <a:pt x="3826" y="2436"/>
                  </a:cubicBezTo>
                  <a:lnTo>
                    <a:pt x="3971" y="2330"/>
                  </a:lnTo>
                  <a:cubicBezTo>
                    <a:pt x="4064" y="2264"/>
                    <a:pt x="4170" y="2198"/>
                    <a:pt x="4262" y="2118"/>
                  </a:cubicBezTo>
                  <a:cubicBezTo>
                    <a:pt x="5480" y="1139"/>
                    <a:pt x="5718" y="345"/>
                    <a:pt x="5771" y="93"/>
                  </a:cubicBezTo>
                  <a:cubicBezTo>
                    <a:pt x="5784" y="54"/>
                    <a:pt x="5784" y="14"/>
                    <a:pt x="5784" y="14"/>
                  </a:cubicBezTo>
                  <a:lnTo>
                    <a:pt x="5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3877863" y="3164127"/>
              <a:ext cx="979759" cy="198329"/>
            </a:xfrm>
            <a:custGeom>
              <a:avLst/>
              <a:gdLst/>
              <a:ahLst/>
              <a:cxnLst/>
              <a:rect l="l" t="t" r="r" b="b"/>
              <a:pathLst>
                <a:path w="27531" h="5573" extrusionOk="0">
                  <a:moveTo>
                    <a:pt x="27332" y="0"/>
                  </a:moveTo>
                  <a:cubicBezTo>
                    <a:pt x="27332" y="14"/>
                    <a:pt x="27054" y="2356"/>
                    <a:pt x="24777" y="2687"/>
                  </a:cubicBezTo>
                  <a:cubicBezTo>
                    <a:pt x="23533" y="2872"/>
                    <a:pt x="21799" y="3071"/>
                    <a:pt x="20105" y="3269"/>
                  </a:cubicBezTo>
                  <a:cubicBezTo>
                    <a:pt x="18557" y="3455"/>
                    <a:pt x="17101" y="3614"/>
                    <a:pt x="16042" y="3772"/>
                  </a:cubicBezTo>
                  <a:cubicBezTo>
                    <a:pt x="15129" y="3878"/>
                    <a:pt x="14162" y="4249"/>
                    <a:pt x="13223" y="4593"/>
                  </a:cubicBezTo>
                  <a:cubicBezTo>
                    <a:pt x="12111" y="5003"/>
                    <a:pt x="11079" y="5387"/>
                    <a:pt x="10205" y="5387"/>
                  </a:cubicBezTo>
                  <a:cubicBezTo>
                    <a:pt x="9411" y="5387"/>
                    <a:pt x="2423" y="5175"/>
                    <a:pt x="1165" y="4778"/>
                  </a:cubicBezTo>
                  <a:cubicBezTo>
                    <a:pt x="318" y="4514"/>
                    <a:pt x="186" y="3124"/>
                    <a:pt x="186" y="2330"/>
                  </a:cubicBezTo>
                  <a:cubicBezTo>
                    <a:pt x="120" y="2356"/>
                    <a:pt x="67" y="2409"/>
                    <a:pt x="1" y="2449"/>
                  </a:cubicBezTo>
                  <a:cubicBezTo>
                    <a:pt x="14" y="3309"/>
                    <a:pt x="186" y="4659"/>
                    <a:pt x="1112" y="4964"/>
                  </a:cubicBezTo>
                  <a:cubicBezTo>
                    <a:pt x="1232" y="4990"/>
                    <a:pt x="1377" y="5030"/>
                    <a:pt x="1576" y="5056"/>
                  </a:cubicBezTo>
                  <a:cubicBezTo>
                    <a:pt x="1642" y="5069"/>
                    <a:pt x="1695" y="5069"/>
                    <a:pt x="1761" y="5096"/>
                  </a:cubicBezTo>
                  <a:cubicBezTo>
                    <a:pt x="3892" y="5400"/>
                    <a:pt x="9265" y="5546"/>
                    <a:pt x="10126" y="5572"/>
                  </a:cubicBezTo>
                  <a:lnTo>
                    <a:pt x="10232" y="5572"/>
                  </a:lnTo>
                  <a:cubicBezTo>
                    <a:pt x="11145" y="5572"/>
                    <a:pt x="12190" y="5175"/>
                    <a:pt x="13302" y="4765"/>
                  </a:cubicBezTo>
                  <a:cubicBezTo>
                    <a:pt x="14229" y="4408"/>
                    <a:pt x="15195" y="4050"/>
                    <a:pt x="16068" y="3931"/>
                  </a:cubicBezTo>
                  <a:cubicBezTo>
                    <a:pt x="17127" y="3786"/>
                    <a:pt x="18583" y="3614"/>
                    <a:pt x="20145" y="3441"/>
                  </a:cubicBezTo>
                  <a:cubicBezTo>
                    <a:pt x="21826" y="3243"/>
                    <a:pt x="23586" y="3044"/>
                    <a:pt x="24817" y="2859"/>
                  </a:cubicBezTo>
                  <a:cubicBezTo>
                    <a:pt x="25267" y="2793"/>
                    <a:pt x="25651" y="2647"/>
                    <a:pt x="25968" y="2462"/>
                  </a:cubicBezTo>
                  <a:lnTo>
                    <a:pt x="26114" y="2356"/>
                  </a:lnTo>
                  <a:cubicBezTo>
                    <a:pt x="27358" y="1536"/>
                    <a:pt x="27530" y="14"/>
                    <a:pt x="27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3867045" y="3419396"/>
              <a:ext cx="453598" cy="70214"/>
            </a:xfrm>
            <a:custGeom>
              <a:avLst/>
              <a:gdLst/>
              <a:ahLst/>
              <a:cxnLst/>
              <a:rect l="l" t="t" r="r" b="b"/>
              <a:pathLst>
                <a:path w="12746" h="1973" extrusionOk="0">
                  <a:moveTo>
                    <a:pt x="146" y="1"/>
                  </a:moveTo>
                  <a:lnTo>
                    <a:pt x="0" y="107"/>
                  </a:lnTo>
                  <a:cubicBezTo>
                    <a:pt x="27" y="146"/>
                    <a:pt x="80" y="186"/>
                    <a:pt x="133" y="239"/>
                  </a:cubicBezTo>
                  <a:lnTo>
                    <a:pt x="212" y="318"/>
                  </a:lnTo>
                  <a:cubicBezTo>
                    <a:pt x="900" y="914"/>
                    <a:pt x="2211" y="1655"/>
                    <a:pt x="4580" y="1907"/>
                  </a:cubicBezTo>
                  <a:cubicBezTo>
                    <a:pt x="5043" y="1960"/>
                    <a:pt x="5506" y="1973"/>
                    <a:pt x="5969" y="1973"/>
                  </a:cubicBezTo>
                  <a:cubicBezTo>
                    <a:pt x="8802" y="1973"/>
                    <a:pt x="11290" y="1126"/>
                    <a:pt x="12481" y="649"/>
                  </a:cubicBezTo>
                  <a:cubicBezTo>
                    <a:pt x="12587" y="610"/>
                    <a:pt x="12666" y="583"/>
                    <a:pt x="12746" y="543"/>
                  </a:cubicBezTo>
                  <a:cubicBezTo>
                    <a:pt x="12653" y="530"/>
                    <a:pt x="12574" y="504"/>
                    <a:pt x="12481" y="464"/>
                  </a:cubicBezTo>
                  <a:cubicBezTo>
                    <a:pt x="12415" y="504"/>
                    <a:pt x="12322" y="530"/>
                    <a:pt x="12243" y="570"/>
                  </a:cubicBezTo>
                  <a:cubicBezTo>
                    <a:pt x="11010" y="1045"/>
                    <a:pt x="8645" y="1791"/>
                    <a:pt x="5976" y="1791"/>
                  </a:cubicBezTo>
                  <a:cubicBezTo>
                    <a:pt x="5522" y="1791"/>
                    <a:pt x="5060" y="1769"/>
                    <a:pt x="4593" y="1721"/>
                  </a:cubicBezTo>
                  <a:cubicBezTo>
                    <a:pt x="2277" y="1470"/>
                    <a:pt x="1006" y="742"/>
                    <a:pt x="344" y="186"/>
                  </a:cubicBezTo>
                  <a:cubicBezTo>
                    <a:pt x="305" y="173"/>
                    <a:pt x="291" y="146"/>
                    <a:pt x="278" y="133"/>
                  </a:cubicBezTo>
                  <a:cubicBezTo>
                    <a:pt x="225" y="80"/>
                    <a:pt x="199" y="40"/>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4970150" y="3166938"/>
              <a:ext cx="97047" cy="489435"/>
            </a:xfrm>
            <a:custGeom>
              <a:avLst/>
              <a:gdLst/>
              <a:ahLst/>
              <a:cxnLst/>
              <a:rect l="l" t="t" r="r" b="b"/>
              <a:pathLst>
                <a:path w="2727" h="13753" extrusionOk="0">
                  <a:moveTo>
                    <a:pt x="146" y="1"/>
                  </a:moveTo>
                  <a:lnTo>
                    <a:pt x="0" y="80"/>
                  </a:lnTo>
                  <a:cubicBezTo>
                    <a:pt x="14" y="93"/>
                    <a:pt x="741" y="1337"/>
                    <a:pt x="1377" y="3667"/>
                  </a:cubicBezTo>
                  <a:cubicBezTo>
                    <a:pt x="1933" y="5771"/>
                    <a:pt x="2555" y="9212"/>
                    <a:pt x="2250" y="13699"/>
                  </a:cubicBezTo>
                  <a:cubicBezTo>
                    <a:pt x="2264" y="13712"/>
                    <a:pt x="2303" y="13712"/>
                    <a:pt x="2316" y="13726"/>
                  </a:cubicBezTo>
                  <a:cubicBezTo>
                    <a:pt x="2330" y="13726"/>
                    <a:pt x="2369" y="13752"/>
                    <a:pt x="2422" y="13752"/>
                  </a:cubicBezTo>
                  <a:cubicBezTo>
                    <a:pt x="2727" y="9199"/>
                    <a:pt x="2118" y="5745"/>
                    <a:pt x="1522" y="3614"/>
                  </a:cubicBezTo>
                  <a:cubicBezTo>
                    <a:pt x="900" y="1271"/>
                    <a:pt x="146" y="14"/>
                    <a:pt x="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4192991" y="2916367"/>
              <a:ext cx="821004" cy="260572"/>
            </a:xfrm>
            <a:custGeom>
              <a:avLst/>
              <a:gdLst/>
              <a:ahLst/>
              <a:cxnLst/>
              <a:rect l="l" t="t" r="r" b="b"/>
              <a:pathLst>
                <a:path w="23070" h="7322" extrusionOk="0">
                  <a:moveTo>
                    <a:pt x="17676" y="0"/>
                  </a:moveTo>
                  <a:cubicBezTo>
                    <a:pt x="17266" y="0"/>
                    <a:pt x="16827" y="1"/>
                    <a:pt x="16359" y="1"/>
                  </a:cubicBezTo>
                  <a:cubicBezTo>
                    <a:pt x="11263" y="1"/>
                    <a:pt x="10668" y="40"/>
                    <a:pt x="9503" y="265"/>
                  </a:cubicBezTo>
                  <a:cubicBezTo>
                    <a:pt x="8325" y="503"/>
                    <a:pt x="7597" y="901"/>
                    <a:pt x="5559" y="1986"/>
                  </a:cubicBezTo>
                  <a:cubicBezTo>
                    <a:pt x="3521" y="3071"/>
                    <a:pt x="371" y="5520"/>
                    <a:pt x="185" y="6142"/>
                  </a:cubicBezTo>
                  <a:cubicBezTo>
                    <a:pt x="0" y="6777"/>
                    <a:pt x="2581" y="6870"/>
                    <a:pt x="7597" y="7187"/>
                  </a:cubicBezTo>
                  <a:cubicBezTo>
                    <a:pt x="9114" y="7283"/>
                    <a:pt x="10692" y="7321"/>
                    <a:pt x="12165" y="7321"/>
                  </a:cubicBezTo>
                  <a:cubicBezTo>
                    <a:pt x="15563" y="7321"/>
                    <a:pt x="18397" y="7119"/>
                    <a:pt x="18609" y="6962"/>
                  </a:cubicBezTo>
                  <a:cubicBezTo>
                    <a:pt x="18900" y="6764"/>
                    <a:pt x="22090" y="1906"/>
                    <a:pt x="22910" y="728"/>
                  </a:cubicBezTo>
                  <a:cubicBezTo>
                    <a:pt x="23069" y="530"/>
                    <a:pt x="22950" y="239"/>
                    <a:pt x="22699" y="173"/>
                  </a:cubicBezTo>
                  <a:cubicBezTo>
                    <a:pt x="22050" y="10"/>
                    <a:pt x="20550" y="0"/>
                    <a:pt x="17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4234913" y="2933306"/>
              <a:ext cx="735736" cy="230678"/>
            </a:xfrm>
            <a:custGeom>
              <a:avLst/>
              <a:gdLst/>
              <a:ahLst/>
              <a:cxnLst/>
              <a:rect l="l" t="t" r="r" b="b"/>
              <a:pathLst>
                <a:path w="20674" h="6482" extrusionOk="0">
                  <a:moveTo>
                    <a:pt x="14016" y="1"/>
                  </a:moveTo>
                  <a:cubicBezTo>
                    <a:pt x="13037" y="1"/>
                    <a:pt x="12256" y="14"/>
                    <a:pt x="11647" y="14"/>
                  </a:cubicBezTo>
                  <a:cubicBezTo>
                    <a:pt x="9728" y="41"/>
                    <a:pt x="9251" y="94"/>
                    <a:pt x="8484" y="239"/>
                  </a:cubicBezTo>
                  <a:cubicBezTo>
                    <a:pt x="7425" y="438"/>
                    <a:pt x="6776" y="808"/>
                    <a:pt x="4950" y="1761"/>
                  </a:cubicBezTo>
                  <a:cubicBezTo>
                    <a:pt x="3124" y="2727"/>
                    <a:pt x="278" y="4872"/>
                    <a:pt x="119" y="5441"/>
                  </a:cubicBezTo>
                  <a:cubicBezTo>
                    <a:pt x="0" y="5825"/>
                    <a:pt x="1046" y="5983"/>
                    <a:pt x="3163" y="6129"/>
                  </a:cubicBezTo>
                  <a:cubicBezTo>
                    <a:pt x="4129" y="6222"/>
                    <a:pt x="5347" y="6288"/>
                    <a:pt x="6776" y="6367"/>
                  </a:cubicBezTo>
                  <a:cubicBezTo>
                    <a:pt x="6882" y="6367"/>
                    <a:pt x="7001" y="6380"/>
                    <a:pt x="7094" y="6380"/>
                  </a:cubicBezTo>
                  <a:cubicBezTo>
                    <a:pt x="7504" y="6394"/>
                    <a:pt x="7941" y="6420"/>
                    <a:pt x="8365" y="6433"/>
                  </a:cubicBezTo>
                  <a:cubicBezTo>
                    <a:pt x="8669" y="6447"/>
                    <a:pt x="8987" y="6460"/>
                    <a:pt x="9291" y="6460"/>
                  </a:cubicBezTo>
                  <a:cubicBezTo>
                    <a:pt x="9890" y="6475"/>
                    <a:pt x="10483" y="6481"/>
                    <a:pt x="11057" y="6481"/>
                  </a:cubicBezTo>
                  <a:cubicBezTo>
                    <a:pt x="14033" y="6481"/>
                    <a:pt x="16501" y="6302"/>
                    <a:pt x="16690" y="6169"/>
                  </a:cubicBezTo>
                  <a:cubicBezTo>
                    <a:pt x="16941" y="5997"/>
                    <a:pt x="19813" y="1722"/>
                    <a:pt x="20541" y="676"/>
                  </a:cubicBezTo>
                  <a:cubicBezTo>
                    <a:pt x="20674" y="477"/>
                    <a:pt x="20581" y="226"/>
                    <a:pt x="20382" y="147"/>
                  </a:cubicBezTo>
                  <a:cubicBezTo>
                    <a:pt x="19800" y="1"/>
                    <a:pt x="18476" y="1"/>
                    <a:pt x="15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4346515" y="2934267"/>
              <a:ext cx="386267" cy="226123"/>
            </a:xfrm>
            <a:custGeom>
              <a:avLst/>
              <a:gdLst/>
              <a:ahLst/>
              <a:cxnLst/>
              <a:rect l="l" t="t" r="r" b="b"/>
              <a:pathLst>
                <a:path w="10854" h="6354" extrusionOk="0">
                  <a:moveTo>
                    <a:pt x="8498" y="0"/>
                  </a:moveTo>
                  <a:cubicBezTo>
                    <a:pt x="5811" y="1615"/>
                    <a:pt x="2079" y="4487"/>
                    <a:pt x="1" y="6102"/>
                  </a:cubicBezTo>
                  <a:cubicBezTo>
                    <a:pt x="980" y="6181"/>
                    <a:pt x="2185" y="6248"/>
                    <a:pt x="3627" y="6340"/>
                  </a:cubicBezTo>
                  <a:cubicBezTo>
                    <a:pt x="3733" y="6340"/>
                    <a:pt x="3839" y="6353"/>
                    <a:pt x="3945" y="6353"/>
                  </a:cubicBezTo>
                  <a:cubicBezTo>
                    <a:pt x="5718" y="4077"/>
                    <a:pt x="8908" y="1496"/>
                    <a:pt x="1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4532104" y="2934267"/>
              <a:ext cx="269931" cy="229895"/>
            </a:xfrm>
            <a:custGeom>
              <a:avLst/>
              <a:gdLst/>
              <a:ahLst/>
              <a:cxnLst/>
              <a:rect l="l" t="t" r="r" b="b"/>
              <a:pathLst>
                <a:path w="7585" h="6460" extrusionOk="0">
                  <a:moveTo>
                    <a:pt x="6909" y="0"/>
                  </a:moveTo>
                  <a:cubicBezTo>
                    <a:pt x="4725" y="1787"/>
                    <a:pt x="1642" y="4805"/>
                    <a:pt x="0" y="6420"/>
                  </a:cubicBezTo>
                  <a:cubicBezTo>
                    <a:pt x="305" y="6433"/>
                    <a:pt x="609" y="6459"/>
                    <a:pt x="927" y="6459"/>
                  </a:cubicBezTo>
                  <a:cubicBezTo>
                    <a:pt x="2462" y="4884"/>
                    <a:pt x="5811" y="1695"/>
                    <a:pt x="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4943780" y="2917114"/>
              <a:ext cx="365519" cy="258365"/>
            </a:xfrm>
            <a:custGeom>
              <a:avLst/>
              <a:gdLst/>
              <a:ahLst/>
              <a:cxnLst/>
              <a:rect l="l" t="t" r="r" b="b"/>
              <a:pathLst>
                <a:path w="10271" h="7260" extrusionOk="0">
                  <a:moveTo>
                    <a:pt x="9498" y="0"/>
                  </a:moveTo>
                  <a:cubicBezTo>
                    <a:pt x="9374" y="0"/>
                    <a:pt x="9252" y="2"/>
                    <a:pt x="9132" y="6"/>
                  </a:cubicBezTo>
                  <a:lnTo>
                    <a:pt x="8934" y="6"/>
                  </a:lnTo>
                  <a:cubicBezTo>
                    <a:pt x="6896" y="32"/>
                    <a:pt x="5374" y="257"/>
                    <a:pt x="5109" y="390"/>
                  </a:cubicBezTo>
                  <a:cubicBezTo>
                    <a:pt x="4738" y="562"/>
                    <a:pt x="3177" y="1647"/>
                    <a:pt x="1906" y="3235"/>
                  </a:cubicBezTo>
                  <a:cubicBezTo>
                    <a:pt x="649" y="4824"/>
                    <a:pt x="0" y="7021"/>
                    <a:pt x="0" y="7021"/>
                  </a:cubicBezTo>
                  <a:cubicBezTo>
                    <a:pt x="16" y="7188"/>
                    <a:pt x="280" y="7259"/>
                    <a:pt x="830" y="7259"/>
                  </a:cubicBezTo>
                  <a:cubicBezTo>
                    <a:pt x="2066" y="7259"/>
                    <a:pt x="4754" y="6896"/>
                    <a:pt x="9344" y="6438"/>
                  </a:cubicBezTo>
                  <a:cubicBezTo>
                    <a:pt x="9662" y="6412"/>
                    <a:pt x="9980" y="6372"/>
                    <a:pt x="10271" y="6332"/>
                  </a:cubicBezTo>
                  <a:lnTo>
                    <a:pt x="10271" y="6"/>
                  </a:lnTo>
                  <a:cubicBezTo>
                    <a:pt x="10006" y="6"/>
                    <a:pt x="9747" y="0"/>
                    <a:pt x="9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4967802" y="2936153"/>
              <a:ext cx="341960" cy="221532"/>
            </a:xfrm>
            <a:custGeom>
              <a:avLst/>
              <a:gdLst/>
              <a:ahLst/>
              <a:cxnLst/>
              <a:rect l="l" t="t" r="r" b="b"/>
              <a:pathLst>
                <a:path w="9609" h="6225" extrusionOk="0">
                  <a:moveTo>
                    <a:pt x="8537" y="0"/>
                  </a:moveTo>
                  <a:cubicBezTo>
                    <a:pt x="8153" y="0"/>
                    <a:pt x="7796" y="14"/>
                    <a:pt x="7465" y="27"/>
                  </a:cubicBezTo>
                  <a:lnTo>
                    <a:pt x="7385" y="27"/>
                  </a:lnTo>
                  <a:cubicBezTo>
                    <a:pt x="7028" y="53"/>
                    <a:pt x="6697" y="67"/>
                    <a:pt x="6419" y="93"/>
                  </a:cubicBezTo>
                  <a:cubicBezTo>
                    <a:pt x="6260" y="120"/>
                    <a:pt x="6088" y="133"/>
                    <a:pt x="5943" y="146"/>
                  </a:cubicBezTo>
                  <a:cubicBezTo>
                    <a:pt x="5307" y="212"/>
                    <a:pt x="4897" y="278"/>
                    <a:pt x="4765" y="345"/>
                  </a:cubicBezTo>
                  <a:cubicBezTo>
                    <a:pt x="4434" y="490"/>
                    <a:pt x="2952" y="1417"/>
                    <a:pt x="1774" y="2780"/>
                  </a:cubicBezTo>
                  <a:cubicBezTo>
                    <a:pt x="596" y="4117"/>
                    <a:pt x="0" y="6022"/>
                    <a:pt x="0" y="6022"/>
                  </a:cubicBezTo>
                  <a:cubicBezTo>
                    <a:pt x="8" y="6161"/>
                    <a:pt x="274" y="6225"/>
                    <a:pt x="825" y="6225"/>
                  </a:cubicBezTo>
                  <a:cubicBezTo>
                    <a:pt x="1166" y="6225"/>
                    <a:pt x="1617" y="6200"/>
                    <a:pt x="2184" y="6155"/>
                  </a:cubicBezTo>
                  <a:cubicBezTo>
                    <a:pt x="2369" y="6128"/>
                    <a:pt x="2555" y="6115"/>
                    <a:pt x="2753" y="6102"/>
                  </a:cubicBezTo>
                  <a:cubicBezTo>
                    <a:pt x="3057" y="6075"/>
                    <a:pt x="3388" y="6036"/>
                    <a:pt x="3759" y="5996"/>
                  </a:cubicBezTo>
                  <a:cubicBezTo>
                    <a:pt x="4103" y="5970"/>
                    <a:pt x="4474" y="5943"/>
                    <a:pt x="4871" y="5890"/>
                  </a:cubicBezTo>
                  <a:cubicBezTo>
                    <a:pt x="5903" y="5784"/>
                    <a:pt x="7134" y="5652"/>
                    <a:pt x="8550" y="5520"/>
                  </a:cubicBezTo>
                  <a:cubicBezTo>
                    <a:pt x="8616" y="5520"/>
                    <a:pt x="8669" y="5506"/>
                    <a:pt x="8735" y="5506"/>
                  </a:cubicBezTo>
                  <a:cubicBezTo>
                    <a:pt x="9040" y="5467"/>
                    <a:pt x="9331" y="5453"/>
                    <a:pt x="9609" y="5427"/>
                  </a:cubicBezTo>
                  <a:lnTo>
                    <a:pt x="9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5101540" y="2936153"/>
              <a:ext cx="170571" cy="212920"/>
            </a:xfrm>
            <a:custGeom>
              <a:avLst/>
              <a:gdLst/>
              <a:ahLst/>
              <a:cxnLst/>
              <a:rect l="l" t="t" r="r" b="b"/>
              <a:pathLst>
                <a:path w="4793" h="5983" extrusionOk="0">
                  <a:moveTo>
                    <a:pt x="4792" y="0"/>
                  </a:moveTo>
                  <a:cubicBezTo>
                    <a:pt x="4422" y="0"/>
                    <a:pt x="4051" y="14"/>
                    <a:pt x="3707" y="27"/>
                  </a:cubicBezTo>
                  <a:cubicBezTo>
                    <a:pt x="2741" y="1575"/>
                    <a:pt x="1060" y="4289"/>
                    <a:pt x="1" y="5983"/>
                  </a:cubicBezTo>
                  <a:cubicBezTo>
                    <a:pt x="345" y="5956"/>
                    <a:pt x="716" y="5903"/>
                    <a:pt x="1113" y="5877"/>
                  </a:cubicBezTo>
                  <a:lnTo>
                    <a:pt x="47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5045489" y="2938965"/>
              <a:ext cx="150784" cy="214842"/>
            </a:xfrm>
            <a:custGeom>
              <a:avLst/>
              <a:gdLst/>
              <a:ahLst/>
              <a:cxnLst/>
              <a:rect l="l" t="t" r="r" b="b"/>
              <a:pathLst>
                <a:path w="4237" h="6037" extrusionOk="0">
                  <a:moveTo>
                    <a:pt x="4236" y="1"/>
                  </a:moveTo>
                  <a:lnTo>
                    <a:pt x="4236" y="1"/>
                  </a:lnTo>
                  <a:cubicBezTo>
                    <a:pt x="4077" y="14"/>
                    <a:pt x="3905" y="41"/>
                    <a:pt x="3760" y="54"/>
                  </a:cubicBezTo>
                  <a:lnTo>
                    <a:pt x="1" y="6036"/>
                  </a:lnTo>
                  <a:cubicBezTo>
                    <a:pt x="186" y="6023"/>
                    <a:pt x="358" y="6010"/>
                    <a:pt x="557" y="5996"/>
                  </a:cubicBezTo>
                  <a:lnTo>
                    <a:pt x="42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5230615" y="2935691"/>
              <a:ext cx="78684" cy="195980"/>
            </a:xfrm>
            <a:custGeom>
              <a:avLst/>
              <a:gdLst/>
              <a:ahLst/>
              <a:cxnLst/>
              <a:rect l="l" t="t" r="r" b="b"/>
              <a:pathLst>
                <a:path w="2211" h="5507" extrusionOk="0">
                  <a:moveTo>
                    <a:pt x="1867" y="0"/>
                  </a:moveTo>
                  <a:cubicBezTo>
                    <a:pt x="1192" y="0"/>
                    <a:pt x="556" y="13"/>
                    <a:pt x="0" y="27"/>
                  </a:cubicBezTo>
                  <a:cubicBezTo>
                    <a:pt x="239" y="556"/>
                    <a:pt x="1139" y="2727"/>
                    <a:pt x="1152" y="5506"/>
                  </a:cubicBezTo>
                  <a:cubicBezTo>
                    <a:pt x="1218" y="5506"/>
                    <a:pt x="1271" y="5480"/>
                    <a:pt x="1337" y="5480"/>
                  </a:cubicBezTo>
                  <a:cubicBezTo>
                    <a:pt x="1628" y="5453"/>
                    <a:pt x="1933" y="5440"/>
                    <a:pt x="2211" y="5400"/>
                  </a:cubicBezTo>
                  <a:lnTo>
                    <a:pt x="2211" y="702"/>
                  </a:lnTo>
                  <a:cubicBezTo>
                    <a:pt x="2118" y="424"/>
                    <a:pt x="1999" y="172"/>
                    <a:pt x="1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3766724" y="3615839"/>
              <a:ext cx="609970" cy="90855"/>
            </a:xfrm>
            <a:custGeom>
              <a:avLst/>
              <a:gdLst/>
              <a:ahLst/>
              <a:cxnLst/>
              <a:rect l="l" t="t" r="r" b="b"/>
              <a:pathLst>
                <a:path w="17140" h="2553" extrusionOk="0">
                  <a:moveTo>
                    <a:pt x="5614" y="0"/>
                  </a:moveTo>
                  <a:cubicBezTo>
                    <a:pt x="724" y="0"/>
                    <a:pt x="0" y="834"/>
                    <a:pt x="0" y="834"/>
                  </a:cubicBezTo>
                  <a:cubicBezTo>
                    <a:pt x="3798" y="2388"/>
                    <a:pt x="12260" y="2553"/>
                    <a:pt x="15672" y="2553"/>
                  </a:cubicBezTo>
                  <a:cubicBezTo>
                    <a:pt x="16588" y="2553"/>
                    <a:pt x="17140" y="2541"/>
                    <a:pt x="17140" y="2541"/>
                  </a:cubicBezTo>
                  <a:cubicBezTo>
                    <a:pt x="17140" y="2541"/>
                    <a:pt x="13487" y="225"/>
                    <a:pt x="7187" y="26"/>
                  </a:cubicBezTo>
                  <a:cubicBezTo>
                    <a:pt x="6620" y="9"/>
                    <a:pt x="6097" y="0"/>
                    <a:pt x="5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7"/>
            <p:cNvSpPr/>
            <p:nvPr/>
          </p:nvSpPr>
          <p:spPr>
            <a:xfrm>
              <a:off x="3724303" y="3321175"/>
              <a:ext cx="1585459" cy="417619"/>
            </a:xfrm>
            <a:custGeom>
              <a:avLst/>
              <a:gdLst/>
              <a:ahLst/>
              <a:cxnLst/>
              <a:rect l="l" t="t" r="r" b="b"/>
              <a:pathLst>
                <a:path w="44551" h="11735" extrusionOk="0">
                  <a:moveTo>
                    <a:pt x="32839" y="0"/>
                  </a:moveTo>
                  <a:cubicBezTo>
                    <a:pt x="32438" y="0"/>
                    <a:pt x="31994" y="60"/>
                    <a:pt x="31501" y="193"/>
                  </a:cubicBezTo>
                  <a:cubicBezTo>
                    <a:pt x="27239" y="1358"/>
                    <a:pt x="25942" y="10093"/>
                    <a:pt x="25466" y="10437"/>
                  </a:cubicBezTo>
                  <a:cubicBezTo>
                    <a:pt x="25120" y="10687"/>
                    <a:pt x="23559" y="10860"/>
                    <a:pt x="21539" y="10860"/>
                  </a:cubicBezTo>
                  <a:cubicBezTo>
                    <a:pt x="20777" y="10860"/>
                    <a:pt x="19951" y="10836"/>
                    <a:pt x="19099" y="10781"/>
                  </a:cubicBezTo>
                  <a:cubicBezTo>
                    <a:pt x="15989" y="10583"/>
                    <a:pt x="5414" y="10106"/>
                    <a:pt x="3310" y="9564"/>
                  </a:cubicBezTo>
                  <a:cubicBezTo>
                    <a:pt x="1894" y="9193"/>
                    <a:pt x="649" y="8598"/>
                    <a:pt x="1" y="8267"/>
                  </a:cubicBezTo>
                  <a:lnTo>
                    <a:pt x="1" y="8267"/>
                  </a:lnTo>
                  <a:cubicBezTo>
                    <a:pt x="1" y="8571"/>
                    <a:pt x="14" y="8862"/>
                    <a:pt x="14" y="9180"/>
                  </a:cubicBezTo>
                  <a:cubicBezTo>
                    <a:pt x="2671" y="11151"/>
                    <a:pt x="12321" y="11464"/>
                    <a:pt x="18617" y="11464"/>
                  </a:cubicBezTo>
                  <a:cubicBezTo>
                    <a:pt x="20948" y="11464"/>
                    <a:pt x="22819" y="11421"/>
                    <a:pt x="23705" y="11403"/>
                  </a:cubicBezTo>
                  <a:cubicBezTo>
                    <a:pt x="26617" y="10980"/>
                    <a:pt x="26286" y="11734"/>
                    <a:pt x="27173" y="8068"/>
                  </a:cubicBezTo>
                  <a:cubicBezTo>
                    <a:pt x="28047" y="4415"/>
                    <a:pt x="29463" y="1027"/>
                    <a:pt x="32308" y="828"/>
                  </a:cubicBezTo>
                  <a:cubicBezTo>
                    <a:pt x="32415" y="821"/>
                    <a:pt x="32519" y="817"/>
                    <a:pt x="32620" y="817"/>
                  </a:cubicBezTo>
                  <a:cubicBezTo>
                    <a:pt x="37061" y="817"/>
                    <a:pt x="35654" y="8356"/>
                    <a:pt x="37258" y="9392"/>
                  </a:cubicBezTo>
                  <a:cubicBezTo>
                    <a:pt x="37272" y="9418"/>
                    <a:pt x="37311" y="9431"/>
                    <a:pt x="37324" y="9431"/>
                  </a:cubicBezTo>
                  <a:lnTo>
                    <a:pt x="37364" y="9431"/>
                  </a:lnTo>
                  <a:cubicBezTo>
                    <a:pt x="37377" y="9431"/>
                    <a:pt x="37391" y="9431"/>
                    <a:pt x="37404" y="9445"/>
                  </a:cubicBezTo>
                  <a:lnTo>
                    <a:pt x="37444" y="9445"/>
                  </a:lnTo>
                  <a:cubicBezTo>
                    <a:pt x="37493" y="9449"/>
                    <a:pt x="37557" y="9452"/>
                    <a:pt x="37635" y="9452"/>
                  </a:cubicBezTo>
                  <a:cubicBezTo>
                    <a:pt x="38604" y="9452"/>
                    <a:pt x="41646" y="9080"/>
                    <a:pt x="44551" y="8650"/>
                  </a:cubicBezTo>
                  <a:lnTo>
                    <a:pt x="44551" y="8042"/>
                  </a:lnTo>
                  <a:lnTo>
                    <a:pt x="44538" y="8042"/>
                  </a:lnTo>
                  <a:cubicBezTo>
                    <a:pt x="41896" y="8452"/>
                    <a:pt x="39048" y="8813"/>
                    <a:pt x="38009" y="8813"/>
                  </a:cubicBezTo>
                  <a:cubicBezTo>
                    <a:pt x="37841" y="8813"/>
                    <a:pt x="37720" y="8803"/>
                    <a:pt x="37655" y="8783"/>
                  </a:cubicBezTo>
                  <a:cubicBezTo>
                    <a:pt x="37589" y="8770"/>
                    <a:pt x="37523" y="8730"/>
                    <a:pt x="37470" y="8690"/>
                  </a:cubicBezTo>
                  <a:cubicBezTo>
                    <a:pt x="37404" y="8637"/>
                    <a:pt x="37351" y="8584"/>
                    <a:pt x="37311" y="8518"/>
                  </a:cubicBezTo>
                  <a:cubicBezTo>
                    <a:pt x="36742" y="7790"/>
                    <a:pt x="36636" y="5871"/>
                    <a:pt x="36517" y="4733"/>
                  </a:cubicBezTo>
                  <a:cubicBezTo>
                    <a:pt x="36400" y="3527"/>
                    <a:pt x="35910" y="0"/>
                    <a:pt x="32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5226843" y="3197294"/>
              <a:ext cx="68328" cy="33808"/>
            </a:xfrm>
            <a:custGeom>
              <a:avLst/>
              <a:gdLst/>
              <a:ahLst/>
              <a:cxnLst/>
              <a:rect l="l" t="t" r="r" b="b"/>
              <a:pathLst>
                <a:path w="1920" h="950" extrusionOk="0">
                  <a:moveTo>
                    <a:pt x="1183" y="1"/>
                  </a:moveTo>
                  <a:cubicBezTo>
                    <a:pt x="1097" y="1"/>
                    <a:pt x="1006" y="8"/>
                    <a:pt x="914" y="21"/>
                  </a:cubicBezTo>
                  <a:cubicBezTo>
                    <a:pt x="543" y="74"/>
                    <a:pt x="226" y="207"/>
                    <a:pt x="93" y="365"/>
                  </a:cubicBezTo>
                  <a:cubicBezTo>
                    <a:pt x="40" y="458"/>
                    <a:pt x="1" y="524"/>
                    <a:pt x="14" y="604"/>
                  </a:cubicBezTo>
                  <a:cubicBezTo>
                    <a:pt x="40" y="657"/>
                    <a:pt x="53" y="696"/>
                    <a:pt x="80" y="736"/>
                  </a:cubicBezTo>
                  <a:cubicBezTo>
                    <a:pt x="208" y="864"/>
                    <a:pt x="475" y="949"/>
                    <a:pt x="796" y="949"/>
                  </a:cubicBezTo>
                  <a:cubicBezTo>
                    <a:pt x="872" y="949"/>
                    <a:pt x="952" y="945"/>
                    <a:pt x="1033" y="934"/>
                  </a:cubicBezTo>
                  <a:cubicBezTo>
                    <a:pt x="1456" y="882"/>
                    <a:pt x="1787" y="696"/>
                    <a:pt x="1893" y="498"/>
                  </a:cubicBezTo>
                  <a:cubicBezTo>
                    <a:pt x="1920" y="458"/>
                    <a:pt x="1920" y="405"/>
                    <a:pt x="1920" y="352"/>
                  </a:cubicBezTo>
                  <a:cubicBezTo>
                    <a:pt x="1920" y="286"/>
                    <a:pt x="1867" y="220"/>
                    <a:pt x="1774" y="154"/>
                  </a:cubicBezTo>
                  <a:cubicBezTo>
                    <a:pt x="1646" y="55"/>
                    <a:pt x="1431" y="1"/>
                    <a:pt x="1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5226843" y="3203202"/>
              <a:ext cx="68328" cy="20783"/>
            </a:xfrm>
            <a:custGeom>
              <a:avLst/>
              <a:gdLst/>
              <a:ahLst/>
              <a:cxnLst/>
              <a:rect l="l" t="t" r="r" b="b"/>
              <a:pathLst>
                <a:path w="1920" h="584" extrusionOk="0">
                  <a:moveTo>
                    <a:pt x="1774" y="1"/>
                  </a:moveTo>
                  <a:lnTo>
                    <a:pt x="106" y="226"/>
                  </a:lnTo>
                  <a:cubicBezTo>
                    <a:pt x="40" y="305"/>
                    <a:pt x="1" y="371"/>
                    <a:pt x="14" y="451"/>
                  </a:cubicBezTo>
                  <a:cubicBezTo>
                    <a:pt x="40" y="504"/>
                    <a:pt x="53" y="557"/>
                    <a:pt x="80" y="583"/>
                  </a:cubicBezTo>
                  <a:lnTo>
                    <a:pt x="1893" y="332"/>
                  </a:lnTo>
                  <a:cubicBezTo>
                    <a:pt x="1920" y="292"/>
                    <a:pt x="1920" y="239"/>
                    <a:pt x="1920" y="186"/>
                  </a:cubicBezTo>
                  <a:cubicBezTo>
                    <a:pt x="1920" y="120"/>
                    <a:pt x="1867" y="54"/>
                    <a:pt x="1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a:off x="4319220" y="3308256"/>
              <a:ext cx="386267" cy="108364"/>
            </a:xfrm>
            <a:custGeom>
              <a:avLst/>
              <a:gdLst/>
              <a:ahLst/>
              <a:cxnLst/>
              <a:rect l="l" t="t" r="r" b="b"/>
              <a:pathLst>
                <a:path w="10854" h="3045" extrusionOk="0">
                  <a:moveTo>
                    <a:pt x="10853" y="0"/>
                  </a:moveTo>
                  <a:cubicBezTo>
                    <a:pt x="10853" y="0"/>
                    <a:pt x="3534" y="1006"/>
                    <a:pt x="2515" y="1350"/>
                  </a:cubicBezTo>
                  <a:cubicBezTo>
                    <a:pt x="1496" y="1681"/>
                    <a:pt x="0" y="1906"/>
                    <a:pt x="0" y="2237"/>
                  </a:cubicBezTo>
                  <a:cubicBezTo>
                    <a:pt x="0" y="2568"/>
                    <a:pt x="2091" y="3044"/>
                    <a:pt x="2091" y="3044"/>
                  </a:cubicBezTo>
                  <a:cubicBezTo>
                    <a:pt x="2091" y="3044"/>
                    <a:pt x="940" y="2105"/>
                    <a:pt x="3190" y="1549"/>
                  </a:cubicBezTo>
                  <a:cubicBezTo>
                    <a:pt x="5427" y="1006"/>
                    <a:pt x="10165" y="874"/>
                    <a:pt x="108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3809108" y="3293630"/>
              <a:ext cx="71139" cy="108400"/>
            </a:xfrm>
            <a:custGeom>
              <a:avLst/>
              <a:gdLst/>
              <a:ahLst/>
              <a:cxnLst/>
              <a:rect l="l" t="t" r="r" b="b"/>
              <a:pathLst>
                <a:path w="1999" h="3046" extrusionOk="0">
                  <a:moveTo>
                    <a:pt x="371" y="1"/>
                  </a:moveTo>
                  <a:cubicBezTo>
                    <a:pt x="225" y="133"/>
                    <a:pt x="119" y="239"/>
                    <a:pt x="0" y="372"/>
                  </a:cubicBezTo>
                  <a:cubicBezTo>
                    <a:pt x="252" y="954"/>
                    <a:pt x="556" y="1430"/>
                    <a:pt x="847" y="1748"/>
                  </a:cubicBezTo>
                  <a:cubicBezTo>
                    <a:pt x="1390" y="2357"/>
                    <a:pt x="93" y="3045"/>
                    <a:pt x="93" y="3045"/>
                  </a:cubicBezTo>
                  <a:cubicBezTo>
                    <a:pt x="914" y="2780"/>
                    <a:pt x="1999" y="1894"/>
                    <a:pt x="1390" y="1470"/>
                  </a:cubicBezTo>
                  <a:cubicBezTo>
                    <a:pt x="1125" y="1285"/>
                    <a:pt x="715" y="636"/>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3928753" y="3228647"/>
              <a:ext cx="571820" cy="82172"/>
            </a:xfrm>
            <a:custGeom>
              <a:avLst/>
              <a:gdLst/>
              <a:ahLst/>
              <a:cxnLst/>
              <a:rect l="l" t="t" r="r" b="b"/>
              <a:pathLst>
                <a:path w="16068" h="2309" extrusionOk="0">
                  <a:moveTo>
                    <a:pt x="1284" y="1"/>
                  </a:moveTo>
                  <a:cubicBezTo>
                    <a:pt x="1284" y="1"/>
                    <a:pt x="0" y="1364"/>
                    <a:pt x="2779" y="2039"/>
                  </a:cubicBezTo>
                  <a:cubicBezTo>
                    <a:pt x="3570" y="2231"/>
                    <a:pt x="4591" y="2308"/>
                    <a:pt x="5684" y="2308"/>
                  </a:cubicBezTo>
                  <a:cubicBezTo>
                    <a:pt x="8434" y="2308"/>
                    <a:pt x="11643" y="1818"/>
                    <a:pt x="12799" y="1430"/>
                  </a:cubicBezTo>
                  <a:cubicBezTo>
                    <a:pt x="14427" y="874"/>
                    <a:pt x="16068" y="676"/>
                    <a:pt x="16068" y="676"/>
                  </a:cubicBezTo>
                  <a:cubicBezTo>
                    <a:pt x="16068" y="676"/>
                    <a:pt x="15334" y="424"/>
                    <a:pt x="14073" y="424"/>
                  </a:cubicBezTo>
                  <a:cubicBezTo>
                    <a:pt x="13375" y="424"/>
                    <a:pt x="12515" y="501"/>
                    <a:pt x="11528" y="742"/>
                  </a:cubicBezTo>
                  <a:cubicBezTo>
                    <a:pt x="10006" y="1117"/>
                    <a:pt x="7180" y="1708"/>
                    <a:pt x="4880" y="1708"/>
                  </a:cubicBezTo>
                  <a:cubicBezTo>
                    <a:pt x="2958" y="1708"/>
                    <a:pt x="1404" y="1296"/>
                    <a:pt x="128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3723841" y="3478756"/>
              <a:ext cx="57509" cy="97545"/>
            </a:xfrm>
            <a:custGeom>
              <a:avLst/>
              <a:gdLst/>
              <a:ahLst/>
              <a:cxnLst/>
              <a:rect l="l" t="t" r="r" b="b"/>
              <a:pathLst>
                <a:path w="1616" h="2741" extrusionOk="0">
                  <a:moveTo>
                    <a:pt x="239" y="0"/>
                  </a:moveTo>
                  <a:cubicBezTo>
                    <a:pt x="212" y="172"/>
                    <a:pt x="173" y="331"/>
                    <a:pt x="160" y="517"/>
                  </a:cubicBezTo>
                  <a:cubicBezTo>
                    <a:pt x="80" y="1192"/>
                    <a:pt x="14" y="1920"/>
                    <a:pt x="1" y="2740"/>
                  </a:cubicBezTo>
                  <a:cubicBezTo>
                    <a:pt x="332" y="2542"/>
                    <a:pt x="715" y="2290"/>
                    <a:pt x="1020" y="2012"/>
                  </a:cubicBezTo>
                  <a:cubicBezTo>
                    <a:pt x="1377" y="1708"/>
                    <a:pt x="1615" y="1390"/>
                    <a:pt x="1615" y="1099"/>
                  </a:cubicBezTo>
                  <a:cubicBezTo>
                    <a:pt x="1615" y="503"/>
                    <a:pt x="795" y="159"/>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7"/>
            <p:cNvSpPr/>
            <p:nvPr/>
          </p:nvSpPr>
          <p:spPr>
            <a:xfrm>
              <a:off x="5028158" y="3091564"/>
              <a:ext cx="203418" cy="107012"/>
            </a:xfrm>
            <a:custGeom>
              <a:avLst/>
              <a:gdLst/>
              <a:ahLst/>
              <a:cxnLst/>
              <a:rect l="l" t="t" r="r" b="b"/>
              <a:pathLst>
                <a:path w="5716" h="3007" extrusionOk="0">
                  <a:moveTo>
                    <a:pt x="2353" y="1"/>
                  </a:moveTo>
                  <a:cubicBezTo>
                    <a:pt x="877" y="1"/>
                    <a:pt x="1" y="241"/>
                    <a:pt x="91" y="795"/>
                  </a:cubicBezTo>
                  <a:cubicBezTo>
                    <a:pt x="91" y="795"/>
                    <a:pt x="713" y="2397"/>
                    <a:pt x="1229" y="2754"/>
                  </a:cubicBezTo>
                  <a:cubicBezTo>
                    <a:pt x="1464" y="2923"/>
                    <a:pt x="2189" y="3006"/>
                    <a:pt x="2950" y="3006"/>
                  </a:cubicBezTo>
                  <a:cubicBezTo>
                    <a:pt x="3861" y="3006"/>
                    <a:pt x="4823" y="2886"/>
                    <a:pt x="5054" y="2648"/>
                  </a:cubicBezTo>
                  <a:cubicBezTo>
                    <a:pt x="5491" y="2198"/>
                    <a:pt x="5716" y="1589"/>
                    <a:pt x="5345" y="914"/>
                  </a:cubicBezTo>
                  <a:cubicBezTo>
                    <a:pt x="4988" y="226"/>
                    <a:pt x="3995" y="14"/>
                    <a:pt x="2473" y="1"/>
                  </a:cubicBezTo>
                  <a:cubicBezTo>
                    <a:pt x="2433" y="1"/>
                    <a:pt x="2393" y="1"/>
                    <a:pt x="2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5040365" y="3099002"/>
              <a:ext cx="117261" cy="55730"/>
            </a:xfrm>
            <a:custGeom>
              <a:avLst/>
              <a:gdLst/>
              <a:ahLst/>
              <a:cxnLst/>
              <a:rect l="l" t="t" r="r" b="b"/>
              <a:pathLst>
                <a:path w="3295" h="1566" extrusionOk="0">
                  <a:moveTo>
                    <a:pt x="1357" y="1"/>
                  </a:moveTo>
                  <a:cubicBezTo>
                    <a:pt x="572" y="1"/>
                    <a:pt x="0" y="323"/>
                    <a:pt x="714" y="1566"/>
                  </a:cubicBezTo>
                  <a:cubicBezTo>
                    <a:pt x="714" y="1566"/>
                    <a:pt x="317" y="666"/>
                    <a:pt x="1323" y="507"/>
                  </a:cubicBezTo>
                  <a:cubicBezTo>
                    <a:pt x="2011" y="389"/>
                    <a:pt x="2681" y="370"/>
                    <a:pt x="3035" y="370"/>
                  </a:cubicBezTo>
                  <a:cubicBezTo>
                    <a:pt x="3199" y="370"/>
                    <a:pt x="3295" y="374"/>
                    <a:pt x="3295" y="374"/>
                  </a:cubicBezTo>
                  <a:cubicBezTo>
                    <a:pt x="3295" y="374"/>
                    <a:pt x="2203" y="1"/>
                    <a:pt x="13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4394558" y="3529610"/>
              <a:ext cx="214557" cy="144770"/>
            </a:xfrm>
            <a:custGeom>
              <a:avLst/>
              <a:gdLst/>
              <a:ahLst/>
              <a:cxnLst/>
              <a:rect l="l" t="t" r="r" b="b"/>
              <a:pathLst>
                <a:path w="6029" h="4068" extrusionOk="0">
                  <a:moveTo>
                    <a:pt x="2886" y="1"/>
                  </a:moveTo>
                  <a:cubicBezTo>
                    <a:pt x="2886" y="1"/>
                    <a:pt x="2476" y="1"/>
                    <a:pt x="1999" y="27"/>
                  </a:cubicBezTo>
                  <a:cubicBezTo>
                    <a:pt x="1338" y="80"/>
                    <a:pt x="530" y="213"/>
                    <a:pt x="411" y="596"/>
                  </a:cubicBezTo>
                  <a:cubicBezTo>
                    <a:pt x="1" y="1867"/>
                    <a:pt x="4938" y="3998"/>
                    <a:pt x="5586" y="4064"/>
                  </a:cubicBezTo>
                  <a:cubicBezTo>
                    <a:pt x="5605" y="4067"/>
                    <a:pt x="5623" y="4068"/>
                    <a:pt x="5640" y="4068"/>
                  </a:cubicBezTo>
                  <a:cubicBezTo>
                    <a:pt x="6000" y="4068"/>
                    <a:pt x="6028" y="3553"/>
                    <a:pt x="5864" y="2846"/>
                  </a:cubicBezTo>
                  <a:cubicBezTo>
                    <a:pt x="5771" y="2436"/>
                    <a:pt x="5626" y="1946"/>
                    <a:pt x="5440" y="1470"/>
                  </a:cubicBezTo>
                  <a:cubicBezTo>
                    <a:pt x="4938" y="186"/>
                    <a:pt x="2886" y="1"/>
                    <a:pt x="2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4466160" y="3530038"/>
              <a:ext cx="138044" cy="103453"/>
            </a:xfrm>
            <a:custGeom>
              <a:avLst/>
              <a:gdLst/>
              <a:ahLst/>
              <a:cxnLst/>
              <a:rect l="l" t="t" r="r" b="b"/>
              <a:pathLst>
                <a:path w="3879" h="2907" extrusionOk="0">
                  <a:moveTo>
                    <a:pt x="773" y="1"/>
                  </a:moveTo>
                  <a:cubicBezTo>
                    <a:pt x="612" y="1"/>
                    <a:pt x="318" y="6"/>
                    <a:pt x="1" y="42"/>
                  </a:cubicBezTo>
                  <a:cubicBezTo>
                    <a:pt x="1" y="55"/>
                    <a:pt x="1" y="68"/>
                    <a:pt x="14" y="108"/>
                  </a:cubicBezTo>
                  <a:cubicBezTo>
                    <a:pt x="120" y="651"/>
                    <a:pt x="503" y="1127"/>
                    <a:pt x="874" y="1564"/>
                  </a:cubicBezTo>
                  <a:cubicBezTo>
                    <a:pt x="1231" y="1961"/>
                    <a:pt x="1642" y="2331"/>
                    <a:pt x="2171" y="2596"/>
                  </a:cubicBezTo>
                  <a:cubicBezTo>
                    <a:pt x="2597" y="2799"/>
                    <a:pt x="3066" y="2907"/>
                    <a:pt x="3536" y="2907"/>
                  </a:cubicBezTo>
                  <a:cubicBezTo>
                    <a:pt x="3651" y="2907"/>
                    <a:pt x="3765" y="2900"/>
                    <a:pt x="3878" y="2887"/>
                  </a:cubicBezTo>
                  <a:cubicBezTo>
                    <a:pt x="3773" y="2437"/>
                    <a:pt x="3627" y="1934"/>
                    <a:pt x="3442" y="1471"/>
                  </a:cubicBezTo>
                  <a:cubicBezTo>
                    <a:pt x="2952" y="187"/>
                    <a:pt x="901" y="2"/>
                    <a:pt x="901" y="2"/>
                  </a:cubicBezTo>
                  <a:cubicBezTo>
                    <a:pt x="901" y="2"/>
                    <a:pt x="853" y="1"/>
                    <a:pt x="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3729499" y="3478293"/>
              <a:ext cx="51851" cy="71139"/>
            </a:xfrm>
            <a:custGeom>
              <a:avLst/>
              <a:gdLst/>
              <a:ahLst/>
              <a:cxnLst/>
              <a:rect l="l" t="t" r="r" b="b"/>
              <a:pathLst>
                <a:path w="1457" h="1999" extrusionOk="0">
                  <a:moveTo>
                    <a:pt x="93" y="0"/>
                  </a:moveTo>
                  <a:cubicBezTo>
                    <a:pt x="53" y="172"/>
                    <a:pt x="40" y="344"/>
                    <a:pt x="1" y="516"/>
                  </a:cubicBezTo>
                  <a:cubicBezTo>
                    <a:pt x="27" y="530"/>
                    <a:pt x="40" y="530"/>
                    <a:pt x="40" y="543"/>
                  </a:cubicBezTo>
                  <a:cubicBezTo>
                    <a:pt x="199" y="702"/>
                    <a:pt x="318" y="874"/>
                    <a:pt x="398" y="1072"/>
                  </a:cubicBezTo>
                  <a:cubicBezTo>
                    <a:pt x="530" y="1390"/>
                    <a:pt x="636" y="1734"/>
                    <a:pt x="848" y="1999"/>
                  </a:cubicBezTo>
                  <a:cubicBezTo>
                    <a:pt x="1178" y="1708"/>
                    <a:pt x="1443" y="1377"/>
                    <a:pt x="1443" y="1099"/>
                  </a:cubicBezTo>
                  <a:cubicBezTo>
                    <a:pt x="1456" y="516"/>
                    <a:pt x="636" y="172"/>
                    <a:pt x="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7"/>
          <p:cNvSpPr/>
          <p:nvPr/>
        </p:nvSpPr>
        <p:spPr>
          <a:xfrm>
            <a:off x="5670668" y="13742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a:off x="6191850" y="783975"/>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BB347846-CE18-271F-D573-BE629B7D43D4}"/>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61FC252C-01D3-7120-BA36-CA1A48A45C10}"/>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VEHICLE</a:t>
            </a:r>
            <a:endParaRPr dirty="0"/>
          </a:p>
        </p:txBody>
      </p:sp>
      <p:sp>
        <p:nvSpPr>
          <p:cNvPr id="917" name="Google Shape;917;p32">
            <a:extLst>
              <a:ext uri="{FF2B5EF4-FFF2-40B4-BE49-F238E27FC236}">
                <a16:creationId xmlns:a16="http://schemas.microsoft.com/office/drawing/2014/main" id="{96D1AA11-5400-F8F8-34A5-D0590DC82C30}"/>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IN" dirty="0" err="1"/>
              <a:t>Vehicle_ID</a:t>
            </a:r>
            <a:r>
              <a:rPr lang="en-IN" dirty="0"/>
              <a:t> (Primary Key)</a:t>
            </a:r>
          </a:p>
          <a:p>
            <a:pPr marL="285750" indent="-285750" algn="l"/>
            <a:r>
              <a:rPr lang="en-IN" dirty="0"/>
              <a:t>Type (Car/</a:t>
            </a:r>
            <a:r>
              <a:rPr lang="en-IN" dirty="0" err="1"/>
              <a:t>Scooty</a:t>
            </a:r>
            <a:r>
              <a:rPr lang="en-IN" dirty="0"/>
              <a:t>/Bike)</a:t>
            </a:r>
          </a:p>
          <a:p>
            <a:pPr marL="285750" indent="-285750" algn="l"/>
            <a:r>
              <a:rPr lang="en-IN" dirty="0"/>
              <a:t>Brand</a:t>
            </a:r>
          </a:p>
          <a:p>
            <a:pPr marL="285750" indent="-285750" algn="l"/>
            <a:r>
              <a:rPr lang="en-IN" dirty="0"/>
              <a:t>Model</a:t>
            </a:r>
          </a:p>
          <a:p>
            <a:pPr marL="285750" indent="-285750" algn="l"/>
            <a:r>
              <a:rPr lang="en-IN" dirty="0"/>
              <a:t>Registration</a:t>
            </a:r>
          </a:p>
          <a:p>
            <a:pPr marL="285750" indent="-285750" algn="l"/>
            <a:r>
              <a:rPr lang="en-IN" dirty="0"/>
              <a:t>Number</a:t>
            </a:r>
          </a:p>
          <a:p>
            <a:pPr marL="285750" indent="-285750" algn="l"/>
            <a:r>
              <a:rPr lang="en-IN" dirty="0"/>
              <a:t>Availability Status (Available/Booked/Under Maintenance)</a:t>
            </a:r>
          </a:p>
          <a:p>
            <a:pPr marL="285750" indent="-285750" algn="l"/>
            <a:r>
              <a:rPr lang="en-IN" dirty="0"/>
              <a:t>Rent per Hour/Day</a:t>
            </a:r>
          </a:p>
          <a:p>
            <a:pPr marL="285750" indent="-285750" algn="l"/>
            <a:r>
              <a:rPr lang="en-IN" dirty="0"/>
              <a:t>Fuel Type (Petrol/Diesel/Electric)</a:t>
            </a:r>
          </a:p>
          <a:p>
            <a:pPr marL="285750" indent="-285750" algn="l"/>
            <a:r>
              <a:rPr lang="en-IN" dirty="0"/>
              <a:t>Seating Capacity</a:t>
            </a:r>
            <a:endParaRPr dirty="0"/>
          </a:p>
        </p:txBody>
      </p:sp>
      <p:grpSp>
        <p:nvGrpSpPr>
          <p:cNvPr id="918" name="Google Shape;918;p32">
            <a:extLst>
              <a:ext uri="{FF2B5EF4-FFF2-40B4-BE49-F238E27FC236}">
                <a16:creationId xmlns:a16="http://schemas.microsoft.com/office/drawing/2014/main" id="{ED0794FF-7F58-CD36-5006-5D3EFE205D18}"/>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9E57FDD2-FDED-FF75-D65A-B8A9409B2BC3}"/>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055BB3CC-4D79-C73D-7728-8E47BEAC5DEF}"/>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1E887D83-3F03-833A-CDC5-CF40C27D49CF}"/>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06ACBCA2-66FF-67EC-3E59-A6BF32A88B17}"/>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FA3337C1-B739-0CB6-F83F-EB02D646DD36}"/>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F2ED7EDF-8716-B3F6-8081-C23FE793AB4F}"/>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C933E2A0-B8A7-353A-D6BE-AD9F00B2AF0C}"/>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49818058-068C-CD8E-7461-F02467985E66}"/>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16A2AEBD-DAFB-0111-1697-101142E3CB13}"/>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418F0263-107D-6477-CBA1-62AE9BFB5952}"/>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03A753DE-54C0-67CD-595B-0649A6C5F23B}"/>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73EA976E-D01C-1DDD-70B6-C6D07AE8B8A1}"/>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3D527FA4-CCD5-A488-3C9F-A691D1D67417}"/>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5786D070-D000-85C1-9313-308DB4F85906}"/>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7CE4F25D-058A-1B23-0EA9-88D06E821600}"/>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3A1F0CA4-D54E-B05E-D1AA-B2B328A88E3B}"/>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F29AF3E4-98B2-5B80-1B7E-EE0791D8C494}"/>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0B67E184-1F4A-E670-1F72-C3964B4684A6}"/>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C7F9BBB1-F3C1-4503-C42E-5BADD4A17F7B}"/>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D03A4F6D-342A-8202-9E4E-DBB1D432EDB8}"/>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A2F95F97-4F4B-4A07-97EB-2449A664C2D9}"/>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8993DE2E-ED86-8459-A4FC-2A53A2A30EA8}"/>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0D897930-FFD0-0B5F-F0A9-E4B3346BCC41}"/>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A08000DA-9793-4848-C8D1-59238A897C0A}"/>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477F0BDE-FDD1-7F40-A540-FEA0D2D87086}"/>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E27D9890-C3CA-BE9A-4969-4E52E405A6B5}"/>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93D85A38-56E8-749E-7848-B1ED565CA36F}"/>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C58DDB60-9F1F-4B35-8FB0-6F89CCE27AB8}"/>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10AB72C4-2DA7-90C4-2C4C-64FB2D317626}"/>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856A765E-97A7-9CF1-5558-2E724B0A62CF}"/>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D8143353-404A-501B-8BA9-8F84F60E542D}"/>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BA3A76DF-F147-9FEE-44D8-4F0ECBE4AE00}"/>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B1BEC82B-3F8A-8D56-A72E-388136A71209}"/>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9B81BC80-ACB1-BC5C-670F-0D4FC20B8023}"/>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FC8F1F1B-EA1B-BB61-9909-43AD5D5AF25B}"/>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EEDA6B60-CECE-EDE2-4CAF-166C744DB89F}"/>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7901F775-48B4-3AEF-285B-A164088FF516}"/>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D0F0B980-CF13-10C2-00D4-F1E5B15A2BBC}"/>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FE90F087-A06D-ECA6-7180-63359C0F43E4}"/>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3723DA82-FF6F-4528-F7C3-FE1627829715}"/>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4D445415-5E10-AD87-6446-FFA78F3AB57C}"/>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289B1A86-7183-1EBC-D48C-8E69C2A96C69}"/>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37775E90-04A9-F0E5-6427-8E9FA4D6623F}"/>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A1142381-17A7-C591-DC42-719AE3353882}"/>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D145789F-B122-EDA7-3A22-AE545477E0D2}"/>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E9FBFA33-7B57-D672-52DB-11AFC9159D9F}"/>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8AE7C1A9-0D09-519B-3024-E9CF6203717C}"/>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84482FD4-72A2-1071-38A5-E4041452DFA1}"/>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778E3459-8E26-3383-7732-D23F46A71CD5}"/>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CD666EF4-4926-D962-D431-7F37468BC78A}"/>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BDF876C7-ACF7-C65A-20DD-C4671B6D3FC5}"/>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632EE63A-09AA-0C19-53C8-2884884C86CD}"/>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2A33815B-575A-0D62-6B22-350E268267D7}"/>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CFE8935B-7AF1-F8A1-EAC0-062C5A94963D}"/>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D15A9446-1701-D718-F86A-D6FC012E733C}"/>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32D1F41B-BFBD-973E-646C-C31FC426ABC9}"/>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4F074DE7-617D-1EAC-4C48-AEB99534F97A}"/>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A47D0594-CAF0-7155-B889-2EA87B7764ED}"/>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95C70786-3C02-157F-E042-8C9F8F224F60}"/>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635A4E9F-2ACA-C3C2-B8C9-1F2C7DE0BD54}"/>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66E6163E-2F31-24B6-3F1E-AEF0CB104BB0}"/>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D292EB83-4A19-A6B5-E4D1-4C594ED6CD82}"/>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76BE6C33-FC9A-C82A-CBC0-15C1352A20D0}"/>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B082BA48-8811-424F-328E-598792704B36}"/>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9FD77380-12BC-13CC-CED0-0982F7E59A3B}"/>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57FB9A70-A419-A76E-3396-4D2AAFEEEA6F}"/>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9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74EAC362-7B3F-4812-AD47-00E4E5D44BFF}"/>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888BA25B-86D8-56FA-84BB-528E8DB15913}"/>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BOOKING</a:t>
            </a:r>
            <a:endParaRPr dirty="0"/>
          </a:p>
        </p:txBody>
      </p:sp>
      <p:sp>
        <p:nvSpPr>
          <p:cNvPr id="917" name="Google Shape;917;p32">
            <a:extLst>
              <a:ext uri="{FF2B5EF4-FFF2-40B4-BE49-F238E27FC236}">
                <a16:creationId xmlns:a16="http://schemas.microsoft.com/office/drawing/2014/main" id="{1BFB0EA9-4D8B-0858-F62F-05AF5B492CAB}"/>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US" dirty="0" err="1"/>
              <a:t>Booking_ID</a:t>
            </a:r>
            <a:r>
              <a:rPr lang="en-US" dirty="0"/>
              <a:t> (Primary Key)</a:t>
            </a:r>
          </a:p>
          <a:p>
            <a:pPr marL="285750" indent="-285750" algn="l"/>
            <a:r>
              <a:rPr lang="en-US" dirty="0" err="1"/>
              <a:t>User_ID</a:t>
            </a:r>
            <a:r>
              <a:rPr lang="en-US" dirty="0"/>
              <a:t> (Foreign Key)</a:t>
            </a:r>
            <a:r>
              <a:rPr lang="en-US" dirty="0" err="1"/>
              <a:t>Vehicle_ID</a:t>
            </a:r>
            <a:r>
              <a:rPr lang="en-US" dirty="0"/>
              <a:t> (Foreign Key)</a:t>
            </a:r>
          </a:p>
          <a:p>
            <a:pPr marL="285750" indent="-285750" algn="l"/>
            <a:r>
              <a:rPr lang="en-US" dirty="0"/>
              <a:t>Pickup </a:t>
            </a:r>
            <a:r>
              <a:rPr lang="en-US" dirty="0" err="1"/>
              <a:t>LocationDrop</a:t>
            </a:r>
            <a:r>
              <a:rPr lang="en-US" dirty="0"/>
              <a:t>-off </a:t>
            </a:r>
            <a:r>
              <a:rPr lang="en-US" dirty="0" err="1"/>
              <a:t>LocationStart</a:t>
            </a:r>
            <a:endParaRPr lang="en-US" dirty="0"/>
          </a:p>
          <a:p>
            <a:pPr marL="285750" indent="-285750" algn="l"/>
            <a:r>
              <a:rPr lang="en-US" dirty="0"/>
              <a:t>Date &amp; </a:t>
            </a:r>
            <a:r>
              <a:rPr lang="en-US" dirty="0" err="1"/>
              <a:t>TimeEnd</a:t>
            </a:r>
            <a:r>
              <a:rPr lang="en-US" dirty="0"/>
              <a:t> Date &amp; </a:t>
            </a:r>
            <a:r>
              <a:rPr lang="en-US" dirty="0" err="1"/>
              <a:t>TimeTotal</a:t>
            </a:r>
            <a:r>
              <a:rPr lang="en-US" dirty="0"/>
              <a:t> Fare</a:t>
            </a:r>
          </a:p>
          <a:p>
            <a:pPr marL="285750" indent="-285750" algn="l"/>
            <a:r>
              <a:rPr lang="en-US" dirty="0"/>
              <a:t>Payment Status (Pending/Paid)</a:t>
            </a:r>
          </a:p>
          <a:p>
            <a:pPr marL="285750" indent="-285750" algn="l"/>
            <a:r>
              <a:rPr lang="en-US" dirty="0"/>
              <a:t>Booking Status (Active/Completed/Cancelled)</a:t>
            </a:r>
            <a:endParaRPr dirty="0"/>
          </a:p>
        </p:txBody>
      </p:sp>
      <p:grpSp>
        <p:nvGrpSpPr>
          <p:cNvPr id="918" name="Google Shape;918;p32">
            <a:extLst>
              <a:ext uri="{FF2B5EF4-FFF2-40B4-BE49-F238E27FC236}">
                <a16:creationId xmlns:a16="http://schemas.microsoft.com/office/drawing/2014/main" id="{B0BCDEAA-FCCF-50E4-97F2-41DE83879492}"/>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D8DCBC49-EBA4-6B78-49F1-EBC1BBB851ED}"/>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C402F28A-4480-85DA-0848-04495B36DBFB}"/>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401B100C-AF26-1EF8-7915-3A110E35420C}"/>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113A0885-FD56-230D-6743-E50C8934DFC9}"/>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3F864F44-79F5-E67A-9449-949168A05DBD}"/>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9DDDAEE4-D75E-14F9-D1C8-CD0A11FA8FFF}"/>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834FB07A-9703-478A-2677-B163C59A6BEA}"/>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44C20DD8-E75A-5917-10E6-466360C41274}"/>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3AD3A1C7-3611-570D-9304-43C5D32B398C}"/>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9B295594-7190-A9EC-A531-851EBE33F27F}"/>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A2DAD470-FE13-8AD3-B4F3-F9B162D288A1}"/>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95350A3B-0746-876C-9AD8-0212AF11E672}"/>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986FB8EB-C102-EAD6-BAA6-A0D797D036B6}"/>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87635641-C329-FED0-BC46-4DE9B02D479F}"/>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08DA40D1-297A-D8C6-665D-EBD2E243BEA8}"/>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9B8C829C-57CD-641E-39FC-8B5585DE278E}"/>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D2303FBE-E681-93AA-6609-4FD5758A4B56}"/>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5733F691-7E80-DCF6-6059-125778A77766}"/>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411D3696-08E5-D7E7-76B5-7A7D26D2C5CA}"/>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F4BEDCFC-332E-2294-EC42-D1056F76E972}"/>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85010440-492F-B9ED-8619-99992FE49ACD}"/>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EADAAB66-4F2B-FDBA-76FA-3872B9758008}"/>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6C427D4A-1DD6-ACF6-2048-D47F02326DE2}"/>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2C4F1CCB-B30C-EBEA-011A-4A3F52C0D55C}"/>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43AA8C51-20E9-0AF7-FE5A-57C3B235E4D2}"/>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B1227454-DE2A-60E5-45ED-305D3FD3BBDC}"/>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5D164EB4-97CE-BB3E-D958-81444651B396}"/>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633243CF-ACE2-A8A3-3957-39820D2AE14F}"/>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538C3A4B-A473-CAC5-9D2B-240078B500FB}"/>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9F48EB1B-2F05-3A7B-EC0C-491415803313}"/>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B15E68EE-B5FA-1F76-CE1D-F38EF7723E9D}"/>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FA484620-75DB-13C8-94C7-4282387C31C2}"/>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5BB7E586-6C9F-DAE2-67EE-DA1030C93DB5}"/>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12456509-57BD-4E47-F65B-7D2277A4A611}"/>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BD16AE2F-971B-901E-A2A3-1B427C990EE3}"/>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DA7668F6-CABF-545C-FF1E-8308FA7AB021}"/>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589AFC8E-F484-C42F-0A0A-2221823BCE07}"/>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6D0A6EBB-ED69-8563-F3E2-D3F16364A651}"/>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56E01B57-43DC-BB3B-62A4-F4300B6DBB60}"/>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E5F8F36C-5B22-3788-1832-4ED6E8577F63}"/>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75E39A42-A7FE-10EC-B460-9CE3D1C01B7E}"/>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39AF0E7C-2D94-5EA6-2786-4B4C84F58F5A}"/>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E9ABCC4D-FBD0-3A65-0F1F-9601FF6C3624}"/>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F02AD43B-5E04-C32D-9C97-4DF1D585953E}"/>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79269DF7-CA21-A631-6D69-72873882F3E7}"/>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CEAAFEF1-C024-BE4D-1DF8-E2FCFC387195}"/>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E4C7A380-0BC7-F0B7-67BE-BF6225CB5397}"/>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71FEE318-B4A6-7898-85DC-D1F0E154A101}"/>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3ED6C4F9-71E1-66DB-EA85-7673E36ADDAE}"/>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917E7603-3BFA-B5A9-49BF-3F0A65B2C1AA}"/>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166CCB5B-949E-514E-B31A-AC9A7D4FA257}"/>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E78458AA-A1D8-EF2E-5244-4F25EADAA6E2}"/>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775BE4CF-402D-792F-CEE0-6B6828732A35}"/>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E5916121-0ADB-83EB-0FA1-9360D29C2457}"/>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CCDEEC15-DE34-86CE-11B2-79B8D190C081}"/>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169F1B8E-026F-8E7B-67E2-9AAAC119CB95}"/>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0E4BFCBF-5BB3-71C6-584A-2981E66D4975}"/>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AD9C199B-B87A-8543-F7D8-928C8C50CCA4}"/>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B82DEC33-65F0-6F1C-E55F-DDA6085246D0}"/>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4D9BB1C9-FDC8-C780-713F-00AD6EE378FA}"/>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48F3D18F-5F31-819E-7207-07EC82C17B79}"/>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0B70F423-C315-3067-E473-634128B684E4}"/>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38AC2E21-7C01-17DF-DD93-DB4FBF4A9545}"/>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3B7F63AF-EE55-647B-9BD6-4EA54BE94B86}"/>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7D6764BD-8008-7BE6-4310-C70280F7AE07}"/>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B7ABF049-0F08-5EE9-7E98-19DEBFB0CA3D}"/>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96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602E69F1-2626-8528-C6B4-A2E072929DB9}"/>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88CCBC4A-CE7A-36D0-CAA7-6AEC92746327}"/>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PAYMENT</a:t>
            </a:r>
            <a:endParaRPr dirty="0"/>
          </a:p>
        </p:txBody>
      </p:sp>
      <p:sp>
        <p:nvSpPr>
          <p:cNvPr id="917" name="Google Shape;917;p32">
            <a:extLst>
              <a:ext uri="{FF2B5EF4-FFF2-40B4-BE49-F238E27FC236}">
                <a16:creationId xmlns:a16="http://schemas.microsoft.com/office/drawing/2014/main" id="{824AF004-7432-8A99-3527-570337DF5054}"/>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US" dirty="0" err="1"/>
              <a:t>Payment_ID</a:t>
            </a:r>
            <a:r>
              <a:rPr lang="en-US" dirty="0"/>
              <a:t> (Primary Key)</a:t>
            </a:r>
          </a:p>
          <a:p>
            <a:pPr marL="285750" indent="-285750" algn="l"/>
            <a:r>
              <a:rPr lang="en-US" dirty="0" err="1"/>
              <a:t>Booking_ID</a:t>
            </a:r>
            <a:r>
              <a:rPr lang="en-US" dirty="0"/>
              <a:t> (Foreign Key)</a:t>
            </a:r>
          </a:p>
          <a:p>
            <a:pPr marL="285750" indent="-285750" algn="l"/>
            <a:r>
              <a:rPr lang="en-US" dirty="0"/>
              <a:t>Amount Paid</a:t>
            </a:r>
          </a:p>
          <a:p>
            <a:pPr marL="285750" indent="-285750" algn="l"/>
            <a:r>
              <a:rPr lang="en-US" dirty="0"/>
              <a:t>Payment Method (Credit Card, UPI, Cash, etc.)</a:t>
            </a:r>
          </a:p>
          <a:p>
            <a:pPr marL="285750" indent="-285750" algn="l"/>
            <a:r>
              <a:rPr lang="en-US" dirty="0"/>
              <a:t>Transaction Date</a:t>
            </a:r>
          </a:p>
          <a:p>
            <a:pPr marL="285750" indent="-285750" algn="l"/>
            <a:r>
              <a:rPr lang="en-US" dirty="0"/>
              <a:t>Payment Status (Success/Failed/Pending)</a:t>
            </a:r>
          </a:p>
          <a:p>
            <a:pPr marL="285750" indent="-285750" algn="l"/>
            <a:endParaRPr dirty="0"/>
          </a:p>
        </p:txBody>
      </p:sp>
      <p:grpSp>
        <p:nvGrpSpPr>
          <p:cNvPr id="918" name="Google Shape;918;p32">
            <a:extLst>
              <a:ext uri="{FF2B5EF4-FFF2-40B4-BE49-F238E27FC236}">
                <a16:creationId xmlns:a16="http://schemas.microsoft.com/office/drawing/2014/main" id="{3AAC5608-16BA-63B2-9F23-A98A55D0F0FD}"/>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44B323C2-426C-079F-E1F2-18D0ED76B5E1}"/>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6DF28271-6987-909C-B571-769EE04453EF}"/>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7B5493EB-C1D1-E5D3-1DB2-49E2492C315B}"/>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E3DB39DE-529E-D8B0-B990-9C23FA58F1C4}"/>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F710F11E-444C-E05A-CA1A-93F27AC284EC}"/>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9DCD7FFD-12EC-0474-D5A0-0A90B1DEC73C}"/>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4364A606-9E34-6466-7240-0B9923F7B3CF}"/>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B8D499F4-9233-CBD1-A657-92332685F548}"/>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5AF4A19F-8B49-CAED-6328-C049A2DF5E53}"/>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7FBE1BB9-4091-E6C0-9644-10AFE4754726}"/>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5ED8FEC5-8C2A-C1EB-0AAD-276A527D3B06}"/>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683DD5BE-7D99-7FFE-F94B-00DC567B9348}"/>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CBDD12F2-042B-B645-2A6A-F39F9887F86D}"/>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1181F3F5-A83D-EE0B-F5E2-0C74BA7ACCC7}"/>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2B73BDD6-33A7-ED28-1442-EC806E66BCE1}"/>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27BFD474-5052-B8BB-7082-92F7EA0E8622}"/>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F0159024-5037-C15B-80EE-C3AFF84D4AA9}"/>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7BBAC336-5F17-B22D-CD79-F9E649DDC81C}"/>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D33A581C-36AF-0F49-0CC1-7EA73210600F}"/>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9D8DB5FF-A350-E499-13F2-FB6138D724C8}"/>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F11BBEAE-00DB-522A-89C7-94D92EF4F352}"/>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620D56DD-8171-5D39-BD4E-EDF2474D12F8}"/>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08DF4623-72EB-33BE-59B7-D3B39DA61ACB}"/>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55585188-C367-4BCD-3E17-FB99F2C28A03}"/>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4DAF8F40-E7B0-CBC2-89F5-C3148A074746}"/>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7C4519F4-0197-8E8F-3D7E-8DB40797C6F2}"/>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206BD1B2-9282-9BAB-448F-66F9CAFC4E61}"/>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FDDD21FE-8435-9D40-B6F3-23D6B35F62F2}"/>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6298225A-B59C-5F8B-2D4B-DE15BB0EE72E}"/>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04428591-58DF-E90F-07FA-BC40CFA80880}"/>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4D18626B-5BE2-3FB1-F5E1-7726A31BC4D0}"/>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BDF812F2-ECDA-7DFC-F0A8-B9B2677150BB}"/>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C9D7B9F9-F27D-59EB-9FBF-F4C222444A89}"/>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B064B170-7792-E56E-5011-036924800E90}"/>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7E93E79B-4D40-3817-018C-68A31670CDAF}"/>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242A2758-44A6-253E-5144-0B12EB91ED9A}"/>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420A55BF-DCA9-2681-D588-6A2D07282FAB}"/>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E3323CB5-1E17-6FF4-7F32-4553C7CB7680}"/>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703D76B8-5F94-7D45-984E-0348C8E79716}"/>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35378673-394C-6A7C-F14F-E7BCD953A04E}"/>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7C74F4F2-7B52-0411-E803-2DD7A7634926}"/>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945807A1-7C99-1D52-75A2-1EB3DFFB74F3}"/>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21827980-898A-2F72-BC3A-ECC85002784F}"/>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AED18DB2-DBFD-FA19-1FF8-1917BC320E8A}"/>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C57FA97D-D4DA-96DD-CA8D-4FCC2CD6C4EC}"/>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378958B0-23E0-A39B-59D1-59114DA389CA}"/>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1EB21FD4-0459-C6A8-FDEB-0FAE8C8E2B7D}"/>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96DF3AA9-D8E2-ADBA-2D9B-88CF5F904249}"/>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308F8A7D-6419-88BC-11BA-B8E1D016D598}"/>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4223780A-125A-B6B5-E3B0-79C74F4E7E52}"/>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464E4A8D-2BFA-7554-6E1C-768074EAFA65}"/>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4716723F-F959-0CFD-D998-507974F4C9C9}"/>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5874C975-694B-A5DA-A92C-33A11B97E26F}"/>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BC9F4C80-A941-DE83-7284-AC286DB1C35E}"/>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0DDAB36D-2C21-F7F6-3BEB-59A27ABAED29}"/>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CC937D0A-8564-E4AD-9B90-DDDF64AAD7DE}"/>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18448DB1-883C-E589-C343-B05E96EA6396}"/>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A0658F4C-AB76-DBDB-37B9-2B7B3522EFA0}"/>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8A2C0B14-F028-2619-3B0A-D72DDE022694}"/>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A5218495-739E-609B-5EDF-1B670C23686C}"/>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79F8A4B1-D80B-D96D-D34D-D931A14F9444}"/>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60133BDE-1E65-8A58-E57A-861E0445BEAF}"/>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5EE4C4C0-161B-15DF-EFD0-87A955625523}"/>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92C5B612-FEC6-B443-194D-1A3CFE9FA88C}"/>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E5965B45-C44C-868E-DFC2-87FA81426540}"/>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C8677130-750D-EC5D-4664-105898BDE914}"/>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84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AE1B7C20-6AAC-3BAD-9372-607CB926E955}"/>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AFA7C02D-0C5E-7E8B-6D59-112A78BC5B87}"/>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CANCELLATION</a:t>
            </a:r>
            <a:endParaRPr dirty="0"/>
          </a:p>
        </p:txBody>
      </p:sp>
      <p:sp>
        <p:nvSpPr>
          <p:cNvPr id="917" name="Google Shape;917;p32">
            <a:extLst>
              <a:ext uri="{FF2B5EF4-FFF2-40B4-BE49-F238E27FC236}">
                <a16:creationId xmlns:a16="http://schemas.microsoft.com/office/drawing/2014/main" id="{14B1349B-004A-F82B-0F60-0A577955A6BE}"/>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US" dirty="0" err="1"/>
              <a:t>Cancellation_ID</a:t>
            </a:r>
            <a:r>
              <a:rPr lang="en-US" dirty="0"/>
              <a:t> (Primary Key)</a:t>
            </a:r>
          </a:p>
          <a:p>
            <a:pPr marL="285750" indent="-285750" algn="l"/>
            <a:r>
              <a:rPr lang="en-US" dirty="0" err="1"/>
              <a:t>Booking_ID</a:t>
            </a:r>
            <a:r>
              <a:rPr lang="en-US" dirty="0"/>
              <a:t> (Foreign Key)</a:t>
            </a:r>
          </a:p>
          <a:p>
            <a:pPr marL="285750" indent="-285750" algn="l"/>
            <a:r>
              <a:rPr lang="en-US" dirty="0" err="1"/>
              <a:t>User_ID</a:t>
            </a:r>
            <a:r>
              <a:rPr lang="en-US" dirty="0"/>
              <a:t> (Foreign Key)</a:t>
            </a:r>
          </a:p>
          <a:p>
            <a:pPr marL="285750" indent="-285750" algn="l"/>
            <a:r>
              <a:rPr lang="en-US" dirty="0"/>
              <a:t>Cancellation Date</a:t>
            </a:r>
          </a:p>
          <a:p>
            <a:pPr marL="285750" indent="-285750" algn="l"/>
            <a:r>
              <a:rPr lang="en-US" dirty="0"/>
              <a:t>Reason for Cancellation</a:t>
            </a:r>
          </a:p>
          <a:p>
            <a:pPr marL="285750" indent="-285750" algn="l"/>
            <a:r>
              <a:rPr lang="en-US" dirty="0"/>
              <a:t>Refund Eligible (Yes/No)</a:t>
            </a:r>
            <a:endParaRPr dirty="0"/>
          </a:p>
        </p:txBody>
      </p:sp>
      <p:grpSp>
        <p:nvGrpSpPr>
          <p:cNvPr id="918" name="Google Shape;918;p32">
            <a:extLst>
              <a:ext uri="{FF2B5EF4-FFF2-40B4-BE49-F238E27FC236}">
                <a16:creationId xmlns:a16="http://schemas.microsoft.com/office/drawing/2014/main" id="{8638EA9C-E443-0AEE-F4D0-075F6EFEF452}"/>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84D8EBA8-0010-8E19-CB53-6893EDA1C627}"/>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42297C6E-FEAB-A3A7-ED38-10E9B24FBC5A}"/>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784B792A-7903-9440-5480-3C7EB0FCA38A}"/>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BDCECB89-CA2A-B7CB-2F13-1AE49C6E3660}"/>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BDA19369-6533-1C8F-CDEA-86BECBE6359D}"/>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BAF373D9-5748-7518-D2B7-D5FCFDC9C6E2}"/>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0762468F-9DF6-4773-4280-41AC6DD08F67}"/>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C7343887-8F87-AFB3-C763-1DD1692D506F}"/>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4FC49295-934D-9A68-B708-7AD8967B9368}"/>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D400D25A-E5D8-62A7-39AC-DCDF75479D8E}"/>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8A7229B0-0B45-88E7-2497-12F8930A6DCE}"/>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82B1B983-867B-A196-5ECC-7F45A6BAF3C8}"/>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55D0C578-D249-29B3-7126-A4CE18319A8F}"/>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513CF06E-6F1C-2D38-5A56-0A39A8B01BD5}"/>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6797B60F-6921-378D-A06A-FBBD6B9C2162}"/>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72A3A461-A2A4-6E85-9E7D-332DED8E3558}"/>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DFFC877A-39B7-90F2-C997-A9D15B1DBD98}"/>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396D4FF1-81B7-632A-CB11-F40A4B170002}"/>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5A288C56-570C-CEE7-87E7-BB6B3EA27D0B}"/>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90B27ECE-26C4-AACC-A2E1-AE4A685C06E4}"/>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EC05B3A7-C0EC-0FF3-0C6A-0F2636E7F91F}"/>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35B987FC-6F6A-6AB5-8AF9-E77692F31933}"/>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DCAE043B-5E0C-D031-5261-4D8D79438636}"/>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D3E5A9BA-A3BA-A874-7B58-27224E2FC0A2}"/>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D58D5CD7-06DB-4CB3-20B8-2E99CB165797}"/>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9A31E20B-BACB-8D26-4D1B-89AFBF37B17F}"/>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D411BAE7-4F54-C15D-8980-02FDC4EA2440}"/>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06DEF4CC-56CF-5F26-A413-134A3C79F9EF}"/>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6B49B2A2-739A-123F-19BB-471F769CDFF0}"/>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EA9A0BB3-3FB6-0B38-579B-511CE12E381E}"/>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FD5AFCCE-B928-17F8-0D78-F9312140D496}"/>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CD01F9A6-318B-26ED-F586-53658AE2E06B}"/>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F7A382A0-5E5D-7CFB-E282-5768F1B01E98}"/>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5DF3B12C-F749-B70E-F85B-E954E004EC6B}"/>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D50DA9E4-F910-09C2-C0C0-BBEE90B2F1D2}"/>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004100C9-88D5-FE80-89A5-CC3D00B95434}"/>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A0CA67C3-67BC-527D-A260-6DB875B6012B}"/>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B1B866FC-1AF5-7183-9750-AD8CD5FD73C8}"/>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E1222297-19DD-7C3A-F7A6-55095890890F}"/>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1EE97E4E-4497-7862-6CA3-174FAEEA7911}"/>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40CE650E-19EF-133A-7346-551E84BB29C9}"/>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A6A063E5-E2A8-4159-2F99-F903B93E2C7A}"/>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7BB13E15-74EB-54BB-AA27-4BE200382ED0}"/>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5798F49F-0AF9-5B25-D7F9-D2F6BCA13936}"/>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DF0D797B-B007-25A0-4E97-C80AE9203FCF}"/>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7E706E6E-0F58-DB17-D85B-F196CFE2A0F9}"/>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68A79F9B-FA58-D362-121B-ABCA33A66B38}"/>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E46DEF8E-EB8B-4A00-C475-E63737938468}"/>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6388E4A5-DD52-1C0B-754E-80A534C8D1D9}"/>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CC215068-281A-010A-A997-24CDD6022D37}"/>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62E8F9FE-3B11-641E-BEED-C1F6AB42DE42}"/>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5064D23B-485D-3906-20C7-F01003836427}"/>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46D217DD-5B82-A91A-EF6C-93E0D2FC123B}"/>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7859726A-0276-BD87-E67A-D47DEA6FD110}"/>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8B028618-79F5-0407-1FE6-F8D06C919755}"/>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27DED55D-1740-2068-80EC-84F9656E7AA3}"/>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06ECB58D-5737-27F2-7FB6-25C6851A5433}"/>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7EDDE347-D883-A8F4-5629-B6E8FD062426}"/>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F17BA458-8D42-726C-E67D-C9A14AFFD655}"/>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8A7F405A-4517-086A-4DD2-C64FC5FC593E}"/>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3AF86FA7-B15B-66AE-77A2-5EB1DC12375F}"/>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F3E4F845-D572-0BFC-58B9-95EB3C4FE26E}"/>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B8911BD4-5178-96B3-E334-E2C9447F8535}"/>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D3005366-2E29-FE44-C20F-7BE0E52768AE}"/>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6CED3CF5-3B1E-E0EE-8799-B1AFB43E127B}"/>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3032DFC6-345D-00F5-9F6F-30815312C546}"/>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76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BFE2DC3D-890E-10BC-C90A-C0202CD73DF1}"/>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B4925303-2C22-2F2C-9C87-F912BBCC550F}"/>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REFUND</a:t>
            </a:r>
            <a:endParaRPr dirty="0"/>
          </a:p>
        </p:txBody>
      </p:sp>
      <p:sp>
        <p:nvSpPr>
          <p:cNvPr id="917" name="Google Shape;917;p32">
            <a:extLst>
              <a:ext uri="{FF2B5EF4-FFF2-40B4-BE49-F238E27FC236}">
                <a16:creationId xmlns:a16="http://schemas.microsoft.com/office/drawing/2014/main" id="{0E28BA19-DC16-2F99-4021-F9F42348F650}"/>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US" dirty="0" err="1"/>
              <a:t>Refund_ID</a:t>
            </a:r>
            <a:r>
              <a:rPr lang="en-US" dirty="0"/>
              <a:t> (Primary Key)</a:t>
            </a:r>
          </a:p>
          <a:p>
            <a:pPr marL="285750" indent="-285750" algn="l"/>
            <a:r>
              <a:rPr lang="en-US" dirty="0" err="1"/>
              <a:t>Cancellation_ID</a:t>
            </a:r>
            <a:r>
              <a:rPr lang="en-US" dirty="0"/>
              <a:t> (Foreign Key)</a:t>
            </a:r>
          </a:p>
          <a:p>
            <a:pPr marL="285750" indent="-285750" algn="l"/>
            <a:r>
              <a:rPr lang="en-US" dirty="0"/>
              <a:t>Amount Refunded</a:t>
            </a:r>
          </a:p>
          <a:p>
            <a:pPr marL="285750" indent="-285750" algn="l"/>
            <a:r>
              <a:rPr lang="en-US" dirty="0"/>
              <a:t>Refund Status</a:t>
            </a:r>
            <a:endParaRPr dirty="0"/>
          </a:p>
        </p:txBody>
      </p:sp>
      <p:grpSp>
        <p:nvGrpSpPr>
          <p:cNvPr id="918" name="Google Shape;918;p32">
            <a:extLst>
              <a:ext uri="{FF2B5EF4-FFF2-40B4-BE49-F238E27FC236}">
                <a16:creationId xmlns:a16="http://schemas.microsoft.com/office/drawing/2014/main" id="{2EA72779-3DC3-44BB-F2E8-11E9CAD44532}"/>
              </a:ext>
            </a:extLst>
          </p:cNvPr>
          <p:cNvGrpSpPr/>
          <p:nvPr/>
        </p:nvGrpSpPr>
        <p:grpSpPr>
          <a:xfrm>
            <a:off x="5262111" y="2400600"/>
            <a:ext cx="3564869" cy="1510002"/>
            <a:chOff x="8043950" y="1666854"/>
            <a:chExt cx="1227982" cy="501570"/>
          </a:xfrm>
        </p:grpSpPr>
        <p:sp>
          <p:nvSpPr>
            <p:cNvPr id="919" name="Google Shape;919;p32">
              <a:extLst>
                <a:ext uri="{FF2B5EF4-FFF2-40B4-BE49-F238E27FC236}">
                  <a16:creationId xmlns:a16="http://schemas.microsoft.com/office/drawing/2014/main" id="{F5D853A5-2D2F-CF40-6B2C-F9FB1A0A669A}"/>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36D4F72A-BB89-8285-7271-BF45E78CBE56}"/>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641E33B2-6580-8198-2872-3A31AD97FC89}"/>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BC52AEBB-5CA3-A47D-EAAC-B85045DCBAE3}"/>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19EF6C96-B98F-BD3B-5579-736AAB921DC2}"/>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CD6C33B5-763C-786E-4040-C294946AFDC8}"/>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98CEC1EE-C926-AD10-EA7B-8EECBBE2235A}"/>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F3415334-0817-3D4A-27C0-1E7F2F9789C4}"/>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16C61513-943A-F95F-5DC4-EE30C28A31D5}"/>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1C103205-55E9-A066-366F-8BDA4FB8A3C7}"/>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9EC5844B-22DB-3635-2806-251E4ACFAE0A}"/>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B68B717F-4841-347D-FA60-2AD411F7ADFF}"/>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8719B6FC-6027-0050-4631-D71E9E01793B}"/>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622B0F10-D843-620C-91CE-01B8C4D60C74}"/>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F4CFB7BD-C87F-4199-3668-2EF432250D4A}"/>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A216F239-6321-56B0-D700-C519ECF66B7D}"/>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C6C15C66-BCD2-5C3D-65EF-990B56AFAE13}"/>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07F43D42-85A9-0E80-625F-4ADDA91F122F}"/>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DB61821C-DA6B-D2C5-57B1-32AED8FC6342}"/>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82CB6B79-3013-6960-D58A-CADD4162CA37}"/>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7DD45C85-E033-2941-1F7D-BD60D4F2F45C}"/>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56989D38-0583-B9C4-A06F-C88996D11DB0}"/>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3A2915F3-E4D9-4793-B0FE-D44CEE4E6C05}"/>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D5DDB01B-C81D-8762-230D-4D7F3221F8EA}"/>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FE3CB0D3-5744-FFFB-3B6E-FB8A5935D20D}"/>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0B61B82A-AA6F-7638-79A3-471D86CB77FD}"/>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7067079F-BA76-79BC-189C-B579532AD7B0}"/>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6C2DAE89-DDC7-E2CF-3BC1-9C2168FC7893}"/>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0026D7DA-54B5-006B-CE0F-2FB917013B38}"/>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903D12B3-A195-FFB8-1AD5-327DC1FBA3CF}"/>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2E2A9EC3-8A92-5D53-617B-187FDB5A1EA7}"/>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DBC73116-3A20-7771-BF76-153155B86D02}"/>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34CCD1E3-72B6-3E4E-A75A-722163353094}"/>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B2639093-2EBB-3F2B-2BFA-8659FE474C5A}"/>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DDEA02F7-B39F-A9F4-C6FD-D18F61857DC5}"/>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FEA4540D-EBD3-64C6-4678-3C17E0ED17C9}"/>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90B23401-6962-E4CD-C970-79BC9C2F0832}"/>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7BDD4B20-2521-393A-1D62-A2B415D88E2C}"/>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91A67525-77DA-2F64-B168-530353CC2746}"/>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D3CBBBD5-5483-BC89-B02C-F8881F9EE5C8}"/>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29091592-525B-A7E9-B73C-E38576272C32}"/>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344983E7-1F17-7684-9E30-D960025FD08E}"/>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5947F830-FE53-B257-D73D-A8B20E86593C}"/>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87CD6D18-24C2-8BE6-D1E9-8C9554215CEE}"/>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857A1446-64B0-D2DD-2B73-C2718B894906}"/>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5F35D449-FAF9-BE5F-4357-65C7EC9DAC51}"/>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20A257D2-AFAD-1BF8-A3BD-A9228DC59928}"/>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6F032698-8966-8E40-A05D-5E364CF087C9}"/>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404972C5-55F1-942C-9EBF-F894ACFE5A1A}"/>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261E39BF-653E-643A-6251-B1F422AF2811}"/>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E74CB684-9FF4-9FFE-D614-F707EB5A116D}"/>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6DA842FE-7680-492C-8809-3813654B6BD7}"/>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DCDB0272-B72A-499B-27C2-0ED96DDFC6A6}"/>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C2521807-681C-5601-8A32-D7CCA4D20D3F}"/>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F3093D62-7356-7D9C-31FA-6A3D7733D9B2}"/>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315DF74C-DC5C-3D67-E110-494CD647A0DB}"/>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CBB973AE-9B28-6405-AB29-9DC560ACBF25}"/>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4EE218AB-0ACA-7DF2-BD53-410C35756D03}"/>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407BB0E3-4036-1A3C-3C47-6D4926EEFC44}"/>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D28BED44-AB38-79E9-9B4B-31CDBD8D5D93}"/>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4ABBBCD7-1B25-2AD4-0DC1-3FC8E38A208B}"/>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FB2195BC-ADAB-4F03-1FC6-4EDCF12C813E}"/>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150B2BDD-1AC6-F7E1-770B-6C272C72BC98}"/>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9893B7FD-291F-76ED-78A2-24DCC7128DF1}"/>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4D3C14DF-546B-569F-FAE7-53BFAA9ED740}"/>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A4915068-66B2-99FC-284B-A4D5D6613287}"/>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87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F6EAB69B-7A2F-BD14-B1AC-F7F329E56960}"/>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1AE9902B-F39C-76B9-C2A8-5302B13D53D1}"/>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ADMIN</a:t>
            </a:r>
            <a:endParaRPr dirty="0"/>
          </a:p>
        </p:txBody>
      </p:sp>
      <p:sp>
        <p:nvSpPr>
          <p:cNvPr id="917" name="Google Shape;917;p32">
            <a:extLst>
              <a:ext uri="{FF2B5EF4-FFF2-40B4-BE49-F238E27FC236}">
                <a16:creationId xmlns:a16="http://schemas.microsoft.com/office/drawing/2014/main" id="{1A5ACAB8-FC15-82D5-705F-4CCC8AFBD2D0}"/>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Admin_ID</a:t>
            </a:r>
            <a:r>
              <a:rPr lang="en-US" dirty="0"/>
              <a:t> (Primary Key)</a:t>
            </a:r>
          </a:p>
          <a:p>
            <a:pPr marL="285750" lvl="0" indent="-285750" algn="l" rtl="0">
              <a:spcBef>
                <a:spcPts val="0"/>
              </a:spcBef>
              <a:spcAft>
                <a:spcPts val="0"/>
              </a:spcAft>
              <a:buFont typeface="Arial" panose="020B0604020202020204" pitchFamily="34" charset="0"/>
              <a:buChar char="•"/>
            </a:pPr>
            <a:r>
              <a:rPr lang="en-US" dirty="0"/>
              <a:t>Name</a:t>
            </a:r>
          </a:p>
          <a:p>
            <a:pPr marL="285750" lvl="0" indent="-285750" algn="l" rtl="0">
              <a:spcBef>
                <a:spcPts val="0"/>
              </a:spcBef>
              <a:spcAft>
                <a:spcPts val="0"/>
              </a:spcAft>
              <a:buFont typeface="Arial" panose="020B0604020202020204" pitchFamily="34" charset="0"/>
              <a:buChar char="•"/>
            </a:pPr>
            <a:r>
              <a:rPr lang="en-US" dirty="0"/>
              <a:t>Email</a:t>
            </a:r>
          </a:p>
          <a:p>
            <a:pPr marL="285750" lvl="0" indent="-285750" algn="l" rtl="0">
              <a:spcBef>
                <a:spcPts val="0"/>
              </a:spcBef>
              <a:spcAft>
                <a:spcPts val="0"/>
              </a:spcAft>
              <a:buFont typeface="Arial" panose="020B0604020202020204" pitchFamily="34" charset="0"/>
              <a:buChar char="•"/>
            </a:pPr>
            <a:r>
              <a:rPr lang="en-US" dirty="0"/>
              <a:t>Contact </a:t>
            </a:r>
          </a:p>
          <a:p>
            <a:pPr marL="285750" lvl="0" indent="-285750" algn="l" rtl="0">
              <a:spcBef>
                <a:spcPts val="0"/>
              </a:spcBef>
              <a:spcAft>
                <a:spcPts val="0"/>
              </a:spcAft>
              <a:buFont typeface="Arial" panose="020B0604020202020204" pitchFamily="34" charset="0"/>
              <a:buChar char="•"/>
            </a:pPr>
            <a:r>
              <a:rPr lang="en-US" dirty="0"/>
              <a:t>Role (Super Admin/Staff)</a:t>
            </a:r>
          </a:p>
        </p:txBody>
      </p:sp>
      <p:grpSp>
        <p:nvGrpSpPr>
          <p:cNvPr id="918" name="Google Shape;918;p32">
            <a:extLst>
              <a:ext uri="{FF2B5EF4-FFF2-40B4-BE49-F238E27FC236}">
                <a16:creationId xmlns:a16="http://schemas.microsoft.com/office/drawing/2014/main" id="{A304A7F2-4DB0-C0A4-3CD6-D2E93600E46D}"/>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B7D8C4C1-E3BE-7D8D-9E14-ACF251DE88B9}"/>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B02580EA-1E9C-29BB-2F54-3092CE5AE465}"/>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7708E94B-C70E-E4A7-64C6-2243D242D71A}"/>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66B7BE6A-9892-D65D-E64B-04C4F1B1C86C}"/>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ED4008C0-BB52-1607-4D0D-484AB2D7EB00}"/>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FB0594A5-D08A-570B-D35A-9C1ACD830940}"/>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318A6DB9-E437-EC5E-3C33-3A7ED5B9B280}"/>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6F6695B3-6565-3B3B-596B-710C60362C1B}"/>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F7ADC168-F139-2FC0-984C-310B0EB6A6A3}"/>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09B7CCDE-63E0-4026-FD1B-939A9CDEED25}"/>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6E81C524-C8AA-FC90-4C51-333E2EFFCABB}"/>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946CECB1-AFD1-F770-1BDF-C737E4B29470}"/>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5CC499B5-BBFD-4FEB-84B3-09D7AD95EE4D}"/>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CE693D48-4BC1-3F8B-EF12-A488F66859DB}"/>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AD62EFF4-5905-5DBC-4A9F-D9C9FD092DED}"/>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FCC7EAE8-D38F-9CB8-36BE-5492BB86867C}"/>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B443DD47-54AC-EFA1-54B6-FC5EFC6A52A0}"/>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285F4E80-D51E-4840-364F-DEF11117F098}"/>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E13D7D7D-60A1-1E9D-6A57-973AD04ED77C}"/>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3CEBFC9F-5803-B7A4-18E2-AA2BF969A0C0}"/>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83408DC1-77ED-892B-0DE4-DAF8EDBCD19C}"/>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27A46096-31D9-616A-5646-3E28509FF375}"/>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6F658F0E-FEBC-C337-3E94-50EEE5B37A2C}"/>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5D3A62F0-36C6-F0F0-128C-7461AB966CA1}"/>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2D3306C1-4FF2-A668-6CF7-BB3FF61B6C7C}"/>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88268EA5-1FD7-6F4D-8CA0-EB8251BCBC40}"/>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9A04483F-056C-9C61-B67F-D19AA8B2E1CB}"/>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0482EC9E-F67F-918F-BF34-6C4C95792E93}"/>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7BD735E5-7DEC-FFF5-29A8-2A7F3225E3E9}"/>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A9762C98-F8C8-D5E7-712A-835868480024}"/>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1BA37D37-5089-3737-4108-E7C5B9FDD0B6}"/>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1EB8860A-A847-D98A-1B02-02E595F0EB3F}"/>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F353AEC0-4AF0-58FE-F254-FD114965E9BE}"/>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53DDA14B-5FF6-6EF5-187F-D133C7DF4F86}"/>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94AF1C45-24B6-64EE-2428-06F7D645D66D}"/>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BBBA5A9C-9BC8-4975-9EE6-EEA6AE293615}"/>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47641F81-4A37-DD85-E12C-898CB6C0D649}"/>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1B7C493D-A24F-B68A-3A9B-0AFF9CD6EA9D}"/>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9F886F4A-C297-F73C-1737-F30882380A78}"/>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CB09958B-B108-0B0C-80D4-0DB72C6AB7AF}"/>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964FC890-84CE-7FB5-F41B-5A7D4889A9D2}"/>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6888C18B-4E12-2E3D-B9EA-726184B211C1}"/>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A2E8B00A-2208-E76F-A487-832B3AF69B2D}"/>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FC9E67B8-519C-674C-475D-16F97E2D95F6}"/>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1046B592-6F74-EC42-CEE2-B7076835F3D2}"/>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3A7F7E43-2D76-FCFC-51C1-3FCF8AE7E926}"/>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10292D47-1FDD-E11A-7784-55A73DA32595}"/>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62ACF062-95B3-5C25-54E2-F5A181944CFF}"/>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AFC28E2F-67A1-1869-3667-29EBACEDF94B}"/>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2D132F0A-033B-CC87-43FB-0C3A13F23BAA}"/>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BA141CC9-3C67-7B2B-A52A-8660A48C67D2}"/>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9560735A-87C2-7E24-E6D5-E75ADC3438DC}"/>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D8E9A757-5E11-1638-9D64-4EEB3CDAFC5A}"/>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DE152AFF-DA28-31FE-72B4-A8FC6BCC6BA5}"/>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445932A9-49D3-777B-DDFA-9EE7CE79AC23}"/>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46419577-FF9B-0BB0-FA9C-7D4E02B5A03E}"/>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5769AE5A-F1FD-2D7D-A4A8-D9D8F760A1CB}"/>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D42C5ACD-5C07-BBA5-4869-FB9BC4A5A1C2}"/>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48043067-F00E-4D78-EAC8-9FC87CEB2828}"/>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BF755EC8-8A4B-6D06-3E8A-5FF7AD0C33DC}"/>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C88F60F4-33DB-2502-8AE4-312901B9071D}"/>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3034F2A4-E035-5E83-C784-69B9B3652621}"/>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227116DB-75C0-3262-468F-903A54B53648}"/>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6086701E-8054-61EF-45DB-DCF2326F4039}"/>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F3947A9A-1395-57BB-75E3-51543005B646}"/>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E310F6B6-D5FF-A7F1-C1EC-1E16562A4BE6}"/>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60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097A086E-B06E-ABFC-A92A-1EC9650B019A}"/>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7BF95F22-038B-7128-66BD-0DD7A0AF985D}"/>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MAINTENANCE</a:t>
            </a:r>
            <a:endParaRPr dirty="0"/>
          </a:p>
        </p:txBody>
      </p:sp>
      <p:sp>
        <p:nvSpPr>
          <p:cNvPr id="917" name="Google Shape;917;p32">
            <a:extLst>
              <a:ext uri="{FF2B5EF4-FFF2-40B4-BE49-F238E27FC236}">
                <a16:creationId xmlns:a16="http://schemas.microsoft.com/office/drawing/2014/main" id="{2F0C2165-4F6D-3CB5-0106-8A49DAE9F967}"/>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Maintenance_ID</a:t>
            </a:r>
            <a:r>
              <a:rPr lang="en-US" dirty="0"/>
              <a:t> (Primary Key)</a:t>
            </a:r>
          </a:p>
          <a:p>
            <a:pPr marL="285750" lvl="0" indent="-285750" algn="l" rtl="0">
              <a:spcBef>
                <a:spcPts val="0"/>
              </a:spcBef>
              <a:spcAft>
                <a:spcPts val="0"/>
              </a:spcAft>
              <a:buFont typeface="Arial" panose="020B0604020202020204" pitchFamily="34" charset="0"/>
              <a:buChar char="•"/>
            </a:pPr>
            <a:r>
              <a:rPr lang="en-US" dirty="0" err="1"/>
              <a:t>Vehicle_ID</a:t>
            </a:r>
            <a:r>
              <a:rPr lang="en-US" dirty="0"/>
              <a:t> (Foreign Key)</a:t>
            </a:r>
          </a:p>
          <a:p>
            <a:pPr marL="285750" lvl="0" indent="-285750" algn="l" rtl="0">
              <a:spcBef>
                <a:spcPts val="0"/>
              </a:spcBef>
              <a:spcAft>
                <a:spcPts val="0"/>
              </a:spcAft>
              <a:buFont typeface="Arial" panose="020B0604020202020204" pitchFamily="34" charset="0"/>
              <a:buChar char="•"/>
            </a:pPr>
            <a:r>
              <a:rPr lang="en-US" dirty="0"/>
              <a:t>Maintenance </a:t>
            </a:r>
          </a:p>
          <a:p>
            <a:pPr marL="285750" lvl="0" indent="-285750" algn="l" rtl="0">
              <a:spcBef>
                <a:spcPts val="0"/>
              </a:spcBef>
              <a:spcAft>
                <a:spcPts val="0"/>
              </a:spcAft>
              <a:buFont typeface="Arial" panose="020B0604020202020204" pitchFamily="34" charset="0"/>
              <a:buChar char="•"/>
            </a:pPr>
            <a:r>
              <a:rPr lang="en-US" dirty="0" err="1"/>
              <a:t>DateDescription</a:t>
            </a:r>
            <a:r>
              <a:rPr lang="en-US" dirty="0"/>
              <a:t> of Issue</a:t>
            </a:r>
          </a:p>
          <a:p>
            <a:pPr marL="285750" lvl="0" indent="-285750" algn="l" rtl="0">
              <a:spcBef>
                <a:spcPts val="0"/>
              </a:spcBef>
              <a:spcAft>
                <a:spcPts val="0"/>
              </a:spcAft>
              <a:buFont typeface="Arial" panose="020B0604020202020204" pitchFamily="34" charset="0"/>
              <a:buChar char="•"/>
            </a:pPr>
            <a:r>
              <a:rPr lang="en-US" dirty="0"/>
              <a:t>Repair Cost</a:t>
            </a:r>
          </a:p>
          <a:p>
            <a:pPr marL="285750" lvl="0" indent="-285750" algn="l" rtl="0">
              <a:spcBef>
                <a:spcPts val="0"/>
              </a:spcBef>
              <a:spcAft>
                <a:spcPts val="0"/>
              </a:spcAft>
              <a:buFont typeface="Arial" panose="020B0604020202020204" pitchFamily="34" charset="0"/>
              <a:buChar char="•"/>
            </a:pPr>
            <a:r>
              <a:rPr lang="en-US" dirty="0"/>
              <a:t>Next Maintenance Due Date</a:t>
            </a:r>
          </a:p>
        </p:txBody>
      </p:sp>
      <p:grpSp>
        <p:nvGrpSpPr>
          <p:cNvPr id="918" name="Google Shape;918;p32">
            <a:extLst>
              <a:ext uri="{FF2B5EF4-FFF2-40B4-BE49-F238E27FC236}">
                <a16:creationId xmlns:a16="http://schemas.microsoft.com/office/drawing/2014/main" id="{D0281550-94B6-84BB-9543-DD66EB23F177}"/>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70972219-067E-1870-5D15-71DE2996B844}"/>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1DDD56D5-1B7E-E805-A1E6-AE60843A553D}"/>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8A3BD894-636F-17D1-5F6D-A4DBC21C980F}"/>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A3C5C2B6-7471-E8CC-143C-BA786CC9A4DD}"/>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4302AB83-74F4-1E65-FEA1-0B68964EBF91}"/>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4A5B8B46-63C6-F264-C70F-C671178C2ECE}"/>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ED4A6980-5F7D-8840-3ED9-2F03B4CD31E7}"/>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0FC8D163-0F20-BE34-0B2F-EBB02747F975}"/>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F7478556-629D-CFB9-7FDE-3C2FC7503D9E}"/>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F66F12A9-3BC8-8D11-1F5E-C38C16343A43}"/>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C560D37C-0988-CC4F-B322-C088521FA23D}"/>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DB1526C4-C942-869F-7396-620A127ABD51}"/>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265E9570-AF86-6102-0B13-04C103F5126F}"/>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EF999884-21E4-C553-773D-AAD36B93AA69}"/>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A07BFCF2-8883-A579-5FE6-BC8E68872707}"/>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6E16E76C-81B3-BCE5-B82F-227ABEB0DD85}"/>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6A6DEA02-F999-3B47-019B-B6E63807F8BE}"/>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8431A2A7-CE53-7C2C-9BA3-781F0C2D3D7F}"/>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32F8DBA1-379E-46D5-44B0-56356F2CD6D0}"/>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A2A629B6-324D-351F-08AB-C8E37751E687}"/>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A26D5630-DB72-C06F-3345-B0FFC57FD6CD}"/>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A129598E-2237-2640-5618-DA1C745B3F4E}"/>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549E509F-32BE-7D36-C031-D737C9D8C59A}"/>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37C3E4E1-62B9-BF62-CDE7-5B997F0C1D41}"/>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11FA2560-EE5F-A44B-E4EF-920C4BAC1F7A}"/>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B259020A-7526-B96E-9DCB-A48508726329}"/>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D07258B2-76FB-419B-A2BC-104935A9CCA5}"/>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888824CC-2C5A-33F9-3982-81D0AB77AA88}"/>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280A9DBF-FDD1-A2FA-F731-F364EC87BAA3}"/>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97196C8D-C8C2-40BE-C361-55639089DA9A}"/>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AD9F0034-7940-7159-579C-3EBD0FAE2412}"/>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46FEC1A8-21AA-A74C-BEE2-6A3449EF4260}"/>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54994484-985F-8409-B0C9-A0A1B6DB8AA6}"/>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20236D32-C890-6A87-B0DE-3C5521FB7092}"/>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DCEFB8DC-128E-16CB-2EE9-C620EE6539AB}"/>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2CCAEF36-60B2-C1BE-3912-3F22DDDCDB85}"/>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E20B3ECA-7CE9-F2E9-6138-5D1BB91B4297}"/>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645BA706-D0AF-CDC0-333D-5587EA19FE38}"/>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60DC9560-BCF6-79C6-B54B-FA939F7FEE7B}"/>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B89E0722-7520-A64C-6252-A02D6D66F46E}"/>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A4D33196-7EBE-8BC6-4C48-7BCB4E37633A}"/>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DD09CE22-0458-880B-E0A9-27B40423FF83}"/>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60B40BB0-2BA1-F6F0-3F35-FEA664877443}"/>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2138D43B-686D-C89B-2B93-2080DF1B68CC}"/>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9936365E-E03D-9CC3-1B7F-816E36E4C13C}"/>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17C15CB6-106D-EDB2-62A3-8FCB083997DE}"/>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04E3B25C-B9F4-F56C-6E49-0F699914EB5E}"/>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025E888A-187D-E51B-4CC6-A0B9EAEA36CA}"/>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2DCE944D-4790-950E-7355-6A70AA6F81F6}"/>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A857744A-3412-37A3-BFB8-23D992228B35}"/>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A05F0CFE-ED9E-BDF4-A7E1-9EB390A126AF}"/>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DEF2866E-4D96-88B0-120E-B83B8455AE1B}"/>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B793AF00-66C1-4F05-16E0-F7517A07F64A}"/>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339551A9-8D6F-ED55-A047-8415357F6CA3}"/>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CDBAB5C3-320D-8F3B-4EFA-AF6DC6D4F7D0}"/>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F2054442-4820-5F36-F676-3E308A5D61F4}"/>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3E8AABE2-030A-E4CC-F48E-295972CA0604}"/>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82AD308F-45A9-10CA-783F-994A2DE4FD0C}"/>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4E78E87F-F218-EF15-07C2-5642E5CD6379}"/>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1AB45AB2-C95A-AA07-D0BB-4FE79D88A85B}"/>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4336C512-EAEA-FD28-451B-F95D5AE2241C}"/>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7BD6F4F7-EEF9-58A1-41D4-728E8424E538}"/>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96E3E1E9-5B46-63AF-7E37-699FC2F55E1F}"/>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FE573931-C1D4-AE3C-149D-B6547CE8D970}"/>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4D3E9166-D3BB-BA0B-9012-2B257A784B98}"/>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836A8A91-79A0-0B5B-CF69-A44AE9EED8FE}"/>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73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504C570F-DBE1-A003-AB1B-269D9924003B}"/>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0AE3A80A-8CB5-95D8-ED35-69487E553208}"/>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INSURANCE</a:t>
            </a:r>
            <a:endParaRPr dirty="0"/>
          </a:p>
        </p:txBody>
      </p:sp>
      <p:sp>
        <p:nvSpPr>
          <p:cNvPr id="917" name="Google Shape;917;p32">
            <a:extLst>
              <a:ext uri="{FF2B5EF4-FFF2-40B4-BE49-F238E27FC236}">
                <a16:creationId xmlns:a16="http://schemas.microsoft.com/office/drawing/2014/main" id="{678B396D-8997-EC4B-3A0B-E7C62FAD66AD}"/>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Insurance_ID</a:t>
            </a:r>
            <a:r>
              <a:rPr lang="en-US" dirty="0"/>
              <a:t> (Primary Key)</a:t>
            </a:r>
          </a:p>
          <a:p>
            <a:pPr marL="285750" lvl="0" indent="-285750" algn="l" rtl="0">
              <a:spcBef>
                <a:spcPts val="0"/>
              </a:spcBef>
              <a:spcAft>
                <a:spcPts val="0"/>
              </a:spcAft>
              <a:buFont typeface="Arial" panose="020B0604020202020204" pitchFamily="34" charset="0"/>
              <a:buChar char="•"/>
            </a:pPr>
            <a:r>
              <a:rPr lang="en-US" dirty="0" err="1"/>
              <a:t>Vehicle_ID</a:t>
            </a:r>
            <a:r>
              <a:rPr lang="en-US" dirty="0"/>
              <a:t> (Foreign Key)</a:t>
            </a:r>
          </a:p>
          <a:p>
            <a:pPr marL="285750" lvl="0" indent="-285750" algn="l" rtl="0">
              <a:spcBef>
                <a:spcPts val="0"/>
              </a:spcBef>
              <a:spcAft>
                <a:spcPts val="0"/>
              </a:spcAft>
              <a:buFont typeface="Arial" panose="020B0604020202020204" pitchFamily="34" charset="0"/>
              <a:buChar char="•"/>
            </a:pPr>
            <a:r>
              <a:rPr lang="en-US" dirty="0"/>
              <a:t>Insurance Provider</a:t>
            </a:r>
          </a:p>
          <a:p>
            <a:pPr marL="285750" lvl="0" indent="-285750" algn="l" rtl="0">
              <a:spcBef>
                <a:spcPts val="0"/>
              </a:spcBef>
              <a:spcAft>
                <a:spcPts val="0"/>
              </a:spcAft>
              <a:buFont typeface="Arial" panose="020B0604020202020204" pitchFamily="34" charset="0"/>
              <a:buChar char="•"/>
            </a:pPr>
            <a:r>
              <a:rPr lang="en-US" dirty="0"/>
              <a:t>Start Date</a:t>
            </a:r>
          </a:p>
          <a:p>
            <a:pPr marL="285750" lvl="0" indent="-285750" algn="l" rtl="0">
              <a:spcBef>
                <a:spcPts val="0"/>
              </a:spcBef>
              <a:spcAft>
                <a:spcPts val="0"/>
              </a:spcAft>
              <a:buFont typeface="Arial" panose="020B0604020202020204" pitchFamily="34" charset="0"/>
              <a:buChar char="•"/>
            </a:pPr>
            <a:r>
              <a:rPr lang="en-US" dirty="0"/>
              <a:t>Expiry Date</a:t>
            </a:r>
          </a:p>
          <a:p>
            <a:pPr marL="285750" lvl="0" indent="-285750" algn="l" rtl="0">
              <a:spcBef>
                <a:spcPts val="0"/>
              </a:spcBef>
              <a:spcAft>
                <a:spcPts val="0"/>
              </a:spcAft>
              <a:buFont typeface="Arial" panose="020B0604020202020204" pitchFamily="34" charset="0"/>
              <a:buChar char="•"/>
            </a:pPr>
            <a:r>
              <a:rPr lang="en-US" dirty="0"/>
              <a:t>Coverage Details</a:t>
            </a:r>
          </a:p>
          <a:p>
            <a:pPr marL="285750" lvl="0" indent="-285750" algn="l" rtl="0">
              <a:spcBef>
                <a:spcPts val="0"/>
              </a:spcBef>
              <a:spcAft>
                <a:spcPts val="0"/>
              </a:spcAft>
              <a:buFont typeface="Arial" panose="020B0604020202020204" pitchFamily="34" charset="0"/>
              <a:buChar char="•"/>
            </a:pPr>
            <a:endParaRPr lang="en-US" dirty="0"/>
          </a:p>
        </p:txBody>
      </p:sp>
      <p:grpSp>
        <p:nvGrpSpPr>
          <p:cNvPr id="918" name="Google Shape;918;p32">
            <a:extLst>
              <a:ext uri="{FF2B5EF4-FFF2-40B4-BE49-F238E27FC236}">
                <a16:creationId xmlns:a16="http://schemas.microsoft.com/office/drawing/2014/main" id="{BCB95478-C3AC-168B-11D8-242CBCEAFC5D}"/>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A18252E1-1729-70BA-646A-BB963CE22D44}"/>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8B6F7E82-238D-9E73-2600-ED00612B76BC}"/>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4C64AA4F-8324-C113-071D-89401F09959A}"/>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95EE6E46-685D-F893-91BC-840FF630CBBE}"/>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321EAF72-6D4E-CD41-3165-E101112E252D}"/>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E6C62E75-7A74-0940-86AD-DD5C56CA59E4}"/>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784CDF45-8AF7-905B-0053-947AC2623B6E}"/>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7F97DCC3-1213-C4E2-C316-84165E041234}"/>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60E61426-3D15-C7D3-0257-2687E7463229}"/>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E3E836DF-7499-8DC6-AEF8-6A5126BBF00B}"/>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3BF9609E-E745-5203-9CEE-145366589E8D}"/>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42BAB09D-0144-2BC4-F0FB-6A1E71A83BA5}"/>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71385091-4704-3F11-643A-68D9BDE82A7D}"/>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08C6758A-F884-DF2B-AF14-A2484C0A1EB6}"/>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9D80FC0C-7454-404C-A54A-DC6930E09959}"/>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FC3CE355-7947-15C5-F4E8-F2E6A9F959CE}"/>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0DF3AB9C-7C6F-A558-55CF-5104BAF15DFF}"/>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FE20BC28-507C-1611-0C7C-97871A70C9A9}"/>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E5B7AE16-BD41-9B69-DB8F-C9090CE10E91}"/>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8AD50D0F-5D2B-D1A5-1A7C-27C338E6E0A7}"/>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6F85E9D9-0F52-3F8B-369C-E50E2DEC068C}"/>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0E73B3AA-1C74-0D3D-E58D-C40390C6785C}"/>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7B5A3451-26BC-E158-6E4E-1456BB0DE3AC}"/>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1EE4E829-A5F4-9543-B5DA-33E890834AD9}"/>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704127C2-DFC0-DCB4-1F53-4756B44FBB29}"/>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8605DD1E-6974-4340-AB12-96735B58F166}"/>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72E27C54-09F4-9BCB-D121-8AA8B9555452}"/>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E6D05964-CF03-F37A-B9B6-F23CEEEB558B}"/>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87CB3267-695D-70EA-4F1B-50B6393D5463}"/>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ADB01EB3-F6C0-D32B-DFEE-2C90A4A44162}"/>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732B8D4B-5991-AE87-E714-D5AB0720D9E4}"/>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D61FA3AF-99B0-F789-BA06-3331D88D0F11}"/>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9F8ED682-F7CE-8CDD-706B-D2855ADCAC1A}"/>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D6EE0A5C-5083-7F5E-117E-C2C72B0A9178}"/>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4FDB54C7-DD93-9AE3-EBAE-1E0A3AA04D77}"/>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814CC52D-2FC2-09A1-6A4F-06946EAAF45F}"/>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899BE56A-96ED-1454-7CD1-C8E644F10D46}"/>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D4EB44F4-2D75-7B45-3867-0574E935CFCB}"/>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3343E5C0-9C65-936D-6BA6-1948210CC2FA}"/>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03389CAB-944A-D7E4-EDD7-8028FCA9CBEC}"/>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AC2FC3E2-6CC2-CAAE-86D9-C0F0101835E7}"/>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C357A563-81EF-331A-8F87-85DFF64F2813}"/>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92E00441-8FE7-2269-657D-BD1CAA86945F}"/>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61ED3FCA-20DB-C702-4E12-8AC8452DADFC}"/>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AFA595C5-88E9-CC5B-D320-A1E610E9038B}"/>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DDAB3919-5E15-E342-EAA4-FB3AA2355F14}"/>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017C4BB2-A4F5-A705-1200-0036AC43A4D7}"/>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7ECD61FF-1F22-500D-2E41-855CC74E6E3C}"/>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8B79B3B9-8D31-2F58-4E43-2DD234BAD03E}"/>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FF0BA317-ACEE-F007-1274-ED30BAB1AF4F}"/>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EFD03291-FCED-5B2D-8A74-16974DC8520F}"/>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DCA0B82D-D009-D9A1-61FB-F0C296FD66BB}"/>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D00271D9-2B50-026F-B93E-A37B8A798099}"/>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61B44624-EC42-844E-7B72-3FB8924BEB4B}"/>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18F24803-01C2-1CBF-1AC3-D14080F7E5A7}"/>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1E509BED-A2C1-A4C6-1F2B-8C62860A79F7}"/>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2DA92E43-3A2A-8909-E50D-50B069DE53FD}"/>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6F57FD43-E8B2-A2D9-B201-9B7672693C8D}"/>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05D92F85-D72E-6C91-3A22-1F0868A26D63}"/>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3D85E83A-F70D-C5AC-DF05-674CBC16A891}"/>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0723A66F-704F-A0B6-F718-829B0DF4D1E2}"/>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14D53C57-A43D-1A16-5C32-DAAC32FAC47D}"/>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A0A97472-A890-282F-E0B9-79948772CD15}"/>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A1C0AB9D-A5CE-9FED-C51E-A746A3FDC5B9}"/>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C85BCFD0-E40B-59D0-8534-FF32C25E9D18}"/>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9719975B-E1AF-2129-A67E-F247CC97E3B2}"/>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0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0CDD5CCC-334E-4BD7-174C-18A5D8C22D7B}"/>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574F118E-CDD9-3C45-1676-EA36D43BB224}"/>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OFFERS &amp; DISCOUNT</a:t>
            </a:r>
            <a:endParaRPr dirty="0"/>
          </a:p>
        </p:txBody>
      </p:sp>
      <p:sp>
        <p:nvSpPr>
          <p:cNvPr id="917" name="Google Shape;917;p32">
            <a:extLst>
              <a:ext uri="{FF2B5EF4-FFF2-40B4-BE49-F238E27FC236}">
                <a16:creationId xmlns:a16="http://schemas.microsoft.com/office/drawing/2014/main" id="{3CB70AFD-D2BE-6202-F9B5-3EDF4081EB78}"/>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Offer_ID</a:t>
            </a:r>
            <a:r>
              <a:rPr lang="en-US" dirty="0"/>
              <a:t> (Primary Key)</a:t>
            </a:r>
          </a:p>
          <a:p>
            <a:pPr marL="285750" lvl="0" indent="-285750" algn="l" rtl="0">
              <a:spcBef>
                <a:spcPts val="0"/>
              </a:spcBef>
              <a:spcAft>
                <a:spcPts val="0"/>
              </a:spcAft>
              <a:buFont typeface="Arial" panose="020B0604020202020204" pitchFamily="34" charset="0"/>
              <a:buChar char="•"/>
            </a:pPr>
            <a:r>
              <a:rPr lang="en-US" dirty="0"/>
              <a:t>Offer Name</a:t>
            </a:r>
          </a:p>
          <a:p>
            <a:pPr marL="285750" lvl="0" indent="-285750" algn="l" rtl="0">
              <a:spcBef>
                <a:spcPts val="0"/>
              </a:spcBef>
              <a:spcAft>
                <a:spcPts val="0"/>
              </a:spcAft>
              <a:buFont typeface="Arial" panose="020B0604020202020204" pitchFamily="34" charset="0"/>
              <a:buChar char="•"/>
            </a:pPr>
            <a:r>
              <a:rPr lang="en-US" dirty="0"/>
              <a:t>Discount Percentage</a:t>
            </a:r>
          </a:p>
          <a:p>
            <a:pPr marL="285750" lvl="0" indent="-285750" algn="l" rtl="0">
              <a:spcBef>
                <a:spcPts val="0"/>
              </a:spcBef>
              <a:spcAft>
                <a:spcPts val="0"/>
              </a:spcAft>
              <a:buFont typeface="Arial" panose="020B0604020202020204" pitchFamily="34" charset="0"/>
              <a:buChar char="•"/>
            </a:pPr>
            <a:r>
              <a:rPr lang="en-US" dirty="0"/>
              <a:t>Valid Dates</a:t>
            </a:r>
          </a:p>
          <a:p>
            <a:pPr marL="285750" lvl="0" indent="-285750" algn="l" rtl="0">
              <a:spcBef>
                <a:spcPts val="0"/>
              </a:spcBef>
              <a:spcAft>
                <a:spcPts val="0"/>
              </a:spcAft>
              <a:buFont typeface="Arial" panose="020B0604020202020204" pitchFamily="34" charset="0"/>
              <a:buChar char="•"/>
            </a:pPr>
            <a:r>
              <a:rPr lang="en-US" dirty="0"/>
              <a:t>Applicable Vehicle Type (Car/</a:t>
            </a:r>
            <a:r>
              <a:rPr lang="en-US" dirty="0" err="1"/>
              <a:t>Scooty</a:t>
            </a:r>
            <a:r>
              <a:rPr lang="en-US" dirty="0"/>
              <a:t>/Bike)</a:t>
            </a:r>
          </a:p>
        </p:txBody>
      </p:sp>
      <p:grpSp>
        <p:nvGrpSpPr>
          <p:cNvPr id="918" name="Google Shape;918;p32">
            <a:extLst>
              <a:ext uri="{FF2B5EF4-FFF2-40B4-BE49-F238E27FC236}">
                <a16:creationId xmlns:a16="http://schemas.microsoft.com/office/drawing/2014/main" id="{165F3731-ABC5-E2E3-8722-80A966B018C0}"/>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69CA559C-3434-9881-146E-31E4D09B019F}"/>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3154F9DF-E9D3-FA44-BBF6-086E209BD89D}"/>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DA75D42F-B127-4E6D-FBE8-7366D8F567E0}"/>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A22E762C-CA6F-7B8A-DFFE-DE4D61530F6B}"/>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EF5754BF-47AA-3B2B-21B4-5A71156E6FF5}"/>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974E0C90-3E85-1425-9CE7-1580F6064802}"/>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2FA2CD5A-1A74-DCD2-1402-6C91AC6BD495}"/>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F25EDDCB-6541-DFE2-9D30-513B12C99521}"/>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A8F6059A-065A-35EE-5E8C-F3E479AFB014}"/>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0C740B3C-AFE6-3271-B243-7ECAFAC23E68}"/>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D4858F08-AEAF-6ACB-36EA-9F0C7FED7D6B}"/>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DC6C8C3C-0384-8813-0301-376D682F9CDB}"/>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C30CCE27-9F63-0A4D-2E89-85EA3D683197}"/>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85A7AEEE-C634-8A7B-9A79-2183D2F7C2D4}"/>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E6638C50-7C65-16F8-27C1-79B2E6BD5DC6}"/>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EC54F9A2-A318-DE99-8122-5B7CB3578485}"/>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D48F029F-6038-7EF9-57EA-82119D8B2930}"/>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7B9F2B41-6E48-A296-C2A5-DC838449D3D4}"/>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E7B53EA7-ABCC-2C47-21E5-DA10E8FC6247}"/>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240A8883-12DE-018E-EB9F-60FB97D1B301}"/>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BD341188-D81D-447E-A71B-AC7B7C29193F}"/>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5C1E94D1-73D9-1DCF-DC5E-478A6A0A772D}"/>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73D47164-0F95-0AE1-155F-1E64396960D4}"/>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39014A68-5F3E-7EFC-1794-10E16AE63FA2}"/>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209DE42B-9800-C87B-68ED-7460E6C61FEA}"/>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D24F0996-BE67-1399-E031-096C1B99118C}"/>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0E4DE85F-B6BC-7A10-5C46-3D0A50FC2E46}"/>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13F318BD-276B-86A6-217F-08B16643C61A}"/>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BBBD0628-5590-67AE-EB51-757590EA8DF7}"/>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FE885A80-79F5-EC73-7F9E-30D37B94AF28}"/>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998C58C5-08D2-3836-987B-8B83FB5A635A}"/>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6E82A536-99D6-8814-4EEA-DF6F0D114E30}"/>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BA6D1D96-4365-FA50-0E6A-FA277A29FAB4}"/>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F226BAF2-0D0E-8E6F-CB7A-B05A43DA7617}"/>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A7239474-AFCE-F3B2-AF4D-BBB525670DC5}"/>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7CBCFFB2-24D9-9AD6-05DC-DF46ACE2EA8B}"/>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7FB7B0D7-934A-D4FA-84DB-C28C111936A3}"/>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825980BB-EE8C-7787-6E65-FD6E2E20924E}"/>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2D5346C0-3A5D-8B07-846F-9289785C7822}"/>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EF462EB4-9450-5E56-965F-28F61E9D84FF}"/>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A96BF9C5-215E-9D27-9FD7-1755DAABB18E}"/>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A80FB569-3004-B0DC-B4B1-F72267BAA628}"/>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0FE77B68-D612-ABC3-3DF6-55C40D7A6207}"/>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495690ED-5351-5718-562C-780240F4E6ED}"/>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80615A0B-752D-B356-5EAF-C79DE48921C5}"/>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4987CDAF-8E89-5E0B-E6EC-9ECC44DEFE9A}"/>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25F8C986-1E57-A6A8-1C23-7F6093680B22}"/>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48EE6B86-C9C1-F269-6084-9FC905150C02}"/>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4EA90BFA-A180-02DA-8E0A-69B4AD7A37E3}"/>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2E7C4D94-19A0-E6CE-375D-AD21E8413FFF}"/>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3E2EDB96-5DE3-F135-7B18-8CB4986C773C}"/>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D73EC60B-FBA2-0984-6028-F1874CEE9516}"/>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B61B4EF5-3559-0BEC-67B4-29AD0107BBC1}"/>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645A826E-CF9F-44E3-492F-F5D5EF7D3B83}"/>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52862EAB-465D-DB17-A10A-9CFB9C105E30}"/>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41389026-4921-007C-2D2B-7C2801667064}"/>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CCA04B20-2E97-AF52-B613-EE390D2D2812}"/>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0EF0DDA8-D4EB-05C3-573F-04E6E9547416}"/>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3E6D8AD3-26D6-2711-7171-DF91E7236CC7}"/>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629B205C-C9D7-28D6-7A1C-B46F6E1E7DEF}"/>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F36EC8E1-5D82-0279-73FA-BDA915B7B9D3}"/>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F50AB016-578F-942D-D0B4-5D2DA82CBACA}"/>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E6A80FF4-F54C-0B07-B677-2D9AB7AADB4E}"/>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138800B1-5C3E-77EF-10A4-FE2C88A0DDBC}"/>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68174EB0-6873-8F9F-2769-8EAD3EE78057}"/>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C96D4F71-AE58-45B8-8594-38946A6FEF44}"/>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86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18780D0B-BD29-909D-7E64-88F4D2CD2643}"/>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D24FBAFF-C5F5-A3E3-855F-D25869E02AC4}"/>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RATING &amp; REVIEWS</a:t>
            </a:r>
            <a:endParaRPr dirty="0"/>
          </a:p>
        </p:txBody>
      </p:sp>
      <p:sp>
        <p:nvSpPr>
          <p:cNvPr id="917" name="Google Shape;917;p32">
            <a:extLst>
              <a:ext uri="{FF2B5EF4-FFF2-40B4-BE49-F238E27FC236}">
                <a16:creationId xmlns:a16="http://schemas.microsoft.com/office/drawing/2014/main" id="{5FDEC020-D8A6-8BA6-F4BF-64B8CBDE8766}"/>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User_ID</a:t>
            </a:r>
            <a:r>
              <a:rPr lang="en-US" dirty="0"/>
              <a:t> (Foreign Key)</a:t>
            </a:r>
          </a:p>
          <a:p>
            <a:pPr marL="285750" lvl="0" indent="-285750" algn="l" rtl="0">
              <a:spcBef>
                <a:spcPts val="0"/>
              </a:spcBef>
              <a:spcAft>
                <a:spcPts val="0"/>
              </a:spcAft>
              <a:buFont typeface="Arial" panose="020B0604020202020204" pitchFamily="34" charset="0"/>
              <a:buChar char="•"/>
            </a:pPr>
            <a:r>
              <a:rPr lang="en-US" dirty="0" err="1"/>
              <a:t>Vehicle_ID</a:t>
            </a:r>
            <a:r>
              <a:rPr lang="en-US" dirty="0"/>
              <a:t> (Foreign Key)</a:t>
            </a:r>
          </a:p>
          <a:p>
            <a:pPr marL="285750" lvl="0" indent="-285750" algn="l" rtl="0">
              <a:spcBef>
                <a:spcPts val="0"/>
              </a:spcBef>
              <a:spcAft>
                <a:spcPts val="0"/>
              </a:spcAft>
              <a:buFont typeface="Arial" panose="020B0604020202020204" pitchFamily="34" charset="0"/>
              <a:buChar char="•"/>
            </a:pPr>
            <a:r>
              <a:rPr lang="en-US" dirty="0"/>
              <a:t>Rating (1-5)Review </a:t>
            </a:r>
          </a:p>
          <a:p>
            <a:pPr marL="285750" lvl="0" indent="-285750" algn="l" rtl="0">
              <a:spcBef>
                <a:spcPts val="0"/>
              </a:spcBef>
              <a:spcAft>
                <a:spcPts val="0"/>
              </a:spcAft>
              <a:buFont typeface="Arial" panose="020B0604020202020204" pitchFamily="34" charset="0"/>
              <a:buChar char="•"/>
            </a:pPr>
            <a:r>
              <a:rPr lang="en-US" dirty="0"/>
              <a:t>Comments</a:t>
            </a:r>
          </a:p>
          <a:p>
            <a:pPr marL="285750" lvl="0" indent="-285750" algn="l" rtl="0">
              <a:spcBef>
                <a:spcPts val="0"/>
              </a:spcBef>
              <a:spcAft>
                <a:spcPts val="0"/>
              </a:spcAft>
              <a:buFont typeface="Arial" panose="020B0604020202020204" pitchFamily="34" charset="0"/>
              <a:buChar char="•"/>
            </a:pPr>
            <a:r>
              <a:rPr lang="en-US" dirty="0"/>
              <a:t>Review Date</a:t>
            </a:r>
          </a:p>
        </p:txBody>
      </p:sp>
      <p:grpSp>
        <p:nvGrpSpPr>
          <p:cNvPr id="918" name="Google Shape;918;p32">
            <a:extLst>
              <a:ext uri="{FF2B5EF4-FFF2-40B4-BE49-F238E27FC236}">
                <a16:creationId xmlns:a16="http://schemas.microsoft.com/office/drawing/2014/main" id="{8DC9A1AD-130D-EA3A-59DA-F82DCB6B1DA7}"/>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4F7B8D4E-F84B-082A-1EB2-FA103FCA5624}"/>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D927A70F-52A0-7756-A95E-EDA92AB721DA}"/>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9D0BCA46-AE4D-3C49-90B9-5A15B5B13A0E}"/>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EBA955F1-85EF-2262-00BB-7C63E1EDA485}"/>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86BCA13E-AF41-9369-8A71-07275E5F9D24}"/>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4E1EFD22-42AE-2B44-46A1-06DA7D2318F7}"/>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411E4972-7F6F-F3A8-7226-644C5FEA156A}"/>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DD924D28-89EC-5662-15CB-53F92BDF7844}"/>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DDF9E61F-48F9-B1A1-A16B-B6C4E7D5E92C}"/>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A0970D80-1FD2-1303-FD51-5708F2574482}"/>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7C2FB1E2-F87D-AE3D-F7E9-D0E2C0698EFF}"/>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172EF546-876F-31CA-CAD8-B2E151774E9C}"/>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71982449-D536-AC50-7EFE-A4A14FA2517C}"/>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2D99CB33-CD01-2274-DC33-D73D61069FB0}"/>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284E7798-9CB3-937A-5BA5-E5C47C712C00}"/>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142C3D55-5426-FFD6-40F6-E86AED034E69}"/>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17E908C5-AC3F-8B8A-96BC-72FF266DA738}"/>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CE0C1949-5A6E-30D0-02B5-DACAF0271003}"/>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5CF1D086-476D-39D2-87C1-242E234E5718}"/>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D6420A66-6B31-B91C-ACE9-337E5A8DEAE3}"/>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AF2BFBB9-DCC0-C4DE-39CE-8637BE3FCB3D}"/>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E123A9CB-58D6-6449-5A46-9A3D3F155F83}"/>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D5480694-9B58-12DA-C89F-37258170810D}"/>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4A4C7B53-E58E-2B34-47E9-BE37C0A43E9B}"/>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61C8F068-AE89-4312-5CFC-81D6DD0E4028}"/>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87621AD9-149D-8913-0D6A-FD249991C2F0}"/>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654720BF-8F82-C77F-017E-6B2BC9A9BE33}"/>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28679B8D-4933-6051-169A-F46B426C6C04}"/>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6AE0B484-D683-BA7C-8309-278E8D48A51F}"/>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8F2D8158-71AF-A11A-8DBC-52ABC02B8F71}"/>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99559176-F6A0-688D-69E0-8551BEC5E935}"/>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A5A9D5B3-D6D8-480D-577E-B14479776450}"/>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3BED8FFE-8E6C-352A-F474-82761E73DE5F}"/>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0AC5026E-506B-EC66-1DE5-FD30B9E91073}"/>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686E5ACF-B415-76F8-2E1B-610DC0C85220}"/>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4C8AC88B-8BD1-359D-6042-32838BB153BB}"/>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76D911ED-FD17-2FA3-FFB2-5145344917DE}"/>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DC8471B9-143E-54B9-4463-FC8BE8F8D95E}"/>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C4627CA4-189D-AAC6-93AD-220B2C75AAE4}"/>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57E84358-0CEC-9FF0-83BB-AD2DF9E8CBC7}"/>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BF6A729D-2C85-2632-1EBF-C6B69AC492BD}"/>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AEA5A5CE-E41B-6D64-DB13-173EF740E96E}"/>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B7E74969-E372-85A7-469E-86D09B1B8260}"/>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07CCA204-FB7E-FB6F-7539-E3F7117BF200}"/>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62CB8321-A1BC-1738-8F5D-FA6EAE81561D}"/>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3F5BE553-60BF-2825-E5DD-80370980710A}"/>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DE723434-1199-FBFF-C219-07669BFD9AC3}"/>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C467D9C2-D461-E81D-7AC1-72F6A4EB86C3}"/>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94BBA5C7-BB03-A5E9-57BE-76ABB41426D5}"/>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1381DF7D-EF70-C39A-DA9E-E650DAFE302E}"/>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ACCBC42A-7057-2786-43A2-711768403F07}"/>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DB93D287-220A-B5BD-2A41-A47C888C1658}"/>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2EBEA172-DE9B-B37E-070F-B06ABE9B02DD}"/>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5F1E1075-374B-61A5-CD09-C534585106D1}"/>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DDDCE86D-12EC-FE6F-6C8D-67EC9A4F43D9}"/>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F918770D-B5FC-4EC9-2D2D-8EFFCC03F532}"/>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F651E2E1-4E35-3FEA-49B4-DAF8A3DD9603}"/>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CFD414A5-A9AE-11EE-0C2F-42287CCBBDE2}"/>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24AEB7BE-8E71-9F0E-9CF0-11455B9C68E7}"/>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7AC81789-F600-461F-C1C2-0F4A9DE80F24}"/>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25C68E21-92A5-32F4-F8B6-067BC2427FA0}"/>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1A7C370E-F8E2-63A9-78D5-3C4528D5035C}"/>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1E5A521F-16B9-1DEB-74A0-197420BED0B1}"/>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C9355CAB-0B3C-EEC5-EBBB-DF410CB5DFE2}"/>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79E7918E-2280-CBCE-D804-75E4C19D46A6}"/>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3327E63E-62BB-273B-E00F-BEE2E1D7F371}"/>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48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9"/>
          <p:cNvSpPr txBox="1">
            <a:spLocks noGrp="1"/>
          </p:cNvSpPr>
          <p:nvPr>
            <p:ph type="subTitle" idx="1"/>
          </p:nvPr>
        </p:nvSpPr>
        <p:spPr>
          <a:xfrm>
            <a:off x="2706300" y="1258000"/>
            <a:ext cx="20382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ABSTRACT</a:t>
            </a:r>
            <a:endParaRPr dirty="0">
              <a:latin typeface="+mj-lt"/>
            </a:endParaRPr>
          </a:p>
        </p:txBody>
      </p:sp>
      <p:sp>
        <p:nvSpPr>
          <p:cNvPr id="759" name="Google Shape;759;p29"/>
          <p:cNvSpPr txBox="1">
            <a:spLocks noGrp="1"/>
          </p:cNvSpPr>
          <p:nvPr>
            <p:ph type="title"/>
          </p:nvPr>
        </p:nvSpPr>
        <p:spPr>
          <a:xfrm>
            <a:off x="1911000" y="1257991"/>
            <a:ext cx="6210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60" name="Google Shape;760;p29"/>
          <p:cNvSpPr txBox="1">
            <a:spLocks noGrp="1"/>
          </p:cNvSpPr>
          <p:nvPr>
            <p:ph type="title" idx="3"/>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TABLE OF CONTENTS</a:t>
            </a:r>
            <a:endParaRPr dirty="0">
              <a:latin typeface="+mj-lt"/>
            </a:endParaRPr>
          </a:p>
        </p:txBody>
      </p:sp>
      <p:sp>
        <p:nvSpPr>
          <p:cNvPr id="761" name="Google Shape;761;p29"/>
          <p:cNvSpPr txBox="1">
            <a:spLocks noGrp="1"/>
          </p:cNvSpPr>
          <p:nvPr>
            <p:ph type="subTitle" idx="4"/>
          </p:nvPr>
        </p:nvSpPr>
        <p:spPr>
          <a:xfrm>
            <a:off x="2706300" y="1970500"/>
            <a:ext cx="2756246" cy="4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INTRODUCTION</a:t>
            </a:r>
            <a:endParaRPr dirty="0">
              <a:latin typeface="+mj-lt"/>
            </a:endParaRPr>
          </a:p>
        </p:txBody>
      </p:sp>
      <p:sp>
        <p:nvSpPr>
          <p:cNvPr id="763" name="Google Shape;763;p29"/>
          <p:cNvSpPr txBox="1">
            <a:spLocks noGrp="1"/>
          </p:cNvSpPr>
          <p:nvPr>
            <p:ph type="title" idx="6"/>
          </p:nvPr>
        </p:nvSpPr>
        <p:spPr>
          <a:xfrm>
            <a:off x="1911000" y="1970491"/>
            <a:ext cx="6210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4" name="Google Shape;764;p29"/>
          <p:cNvSpPr txBox="1">
            <a:spLocks noGrp="1"/>
          </p:cNvSpPr>
          <p:nvPr>
            <p:ph type="subTitle" idx="7"/>
          </p:nvPr>
        </p:nvSpPr>
        <p:spPr>
          <a:xfrm>
            <a:off x="2706300" y="2683000"/>
            <a:ext cx="20382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ENTITY</a:t>
            </a:r>
            <a:endParaRPr dirty="0">
              <a:latin typeface="+mj-lt"/>
            </a:endParaRPr>
          </a:p>
        </p:txBody>
      </p:sp>
      <p:sp>
        <p:nvSpPr>
          <p:cNvPr id="766" name="Google Shape;766;p29"/>
          <p:cNvSpPr txBox="1">
            <a:spLocks noGrp="1"/>
          </p:cNvSpPr>
          <p:nvPr>
            <p:ph type="title" idx="9"/>
          </p:nvPr>
        </p:nvSpPr>
        <p:spPr>
          <a:xfrm>
            <a:off x="1911000" y="2682991"/>
            <a:ext cx="6210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67" name="Google Shape;767;p29"/>
          <p:cNvSpPr/>
          <p:nvPr/>
        </p:nvSpPr>
        <p:spPr>
          <a:xfrm>
            <a:off x="915000" y="36941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7424731" y="3409392"/>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txBox="1">
            <a:spLocks noGrp="1"/>
          </p:cNvSpPr>
          <p:nvPr>
            <p:ph type="subTitle" idx="13"/>
          </p:nvPr>
        </p:nvSpPr>
        <p:spPr>
          <a:xfrm>
            <a:off x="2706300" y="3395500"/>
            <a:ext cx="20382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RELATIONS</a:t>
            </a:r>
            <a:endParaRPr dirty="0">
              <a:latin typeface="+mj-lt"/>
            </a:endParaRPr>
          </a:p>
        </p:txBody>
      </p:sp>
      <p:sp>
        <p:nvSpPr>
          <p:cNvPr id="771" name="Google Shape;771;p29"/>
          <p:cNvSpPr txBox="1">
            <a:spLocks noGrp="1"/>
          </p:cNvSpPr>
          <p:nvPr>
            <p:ph type="title" idx="15"/>
          </p:nvPr>
        </p:nvSpPr>
        <p:spPr>
          <a:xfrm>
            <a:off x="1911000" y="3395491"/>
            <a:ext cx="6210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2" name="Google Shape;772;p29"/>
          <p:cNvSpPr txBox="1">
            <a:spLocks noGrp="1"/>
          </p:cNvSpPr>
          <p:nvPr>
            <p:ph type="subTitle" idx="16"/>
          </p:nvPr>
        </p:nvSpPr>
        <p:spPr>
          <a:xfrm>
            <a:off x="2706299" y="4108000"/>
            <a:ext cx="2422291" cy="336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CHALLENGES</a:t>
            </a:r>
            <a:endParaRPr dirty="0">
              <a:latin typeface="+mj-lt"/>
            </a:endParaRPr>
          </a:p>
        </p:txBody>
      </p:sp>
      <p:sp>
        <p:nvSpPr>
          <p:cNvPr id="774" name="Google Shape;774;p29"/>
          <p:cNvSpPr txBox="1">
            <a:spLocks noGrp="1"/>
          </p:cNvSpPr>
          <p:nvPr>
            <p:ph type="title" idx="18"/>
          </p:nvPr>
        </p:nvSpPr>
        <p:spPr>
          <a:xfrm>
            <a:off x="1911000" y="4107991"/>
            <a:ext cx="621000" cy="4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2"/>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RELATIONS</a:t>
            </a:r>
            <a:endParaRPr dirty="0"/>
          </a:p>
        </p:txBody>
      </p:sp>
      <p:sp>
        <p:nvSpPr>
          <p:cNvPr id="917" name="Google Shape;917;p32"/>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Car Rental System establishes relationships between key entities to ensure smooth functionality. </a:t>
            </a:r>
            <a:r>
              <a:rPr lang="en-US" b="1" dirty="0"/>
              <a:t>Customers</a:t>
            </a:r>
            <a:r>
              <a:rPr lang="en-US" dirty="0"/>
              <a:t> interact with the system to book </a:t>
            </a:r>
            <a:r>
              <a:rPr lang="en-US" b="1" dirty="0"/>
              <a:t>Vehicles, </a:t>
            </a:r>
            <a:r>
              <a:rPr lang="en-US" dirty="0"/>
              <a:t>creating a Booking record. Each vehicle is managed by a </a:t>
            </a:r>
            <a:r>
              <a:rPr lang="en-US" b="1" dirty="0"/>
              <a:t>Rental Agency</a:t>
            </a:r>
            <a:r>
              <a:rPr lang="en-US" dirty="0"/>
              <a:t>, which updates availability and pricing. The </a:t>
            </a:r>
            <a:r>
              <a:rPr lang="en-US" b="1" dirty="0"/>
              <a:t>Admin </a:t>
            </a:r>
            <a:r>
              <a:rPr lang="en-US" dirty="0"/>
              <a:t>oversees operations, managing user accounts, vehicles, and bookings. </a:t>
            </a:r>
            <a:r>
              <a:rPr lang="en-US" b="1" dirty="0"/>
              <a:t>Payments </a:t>
            </a:r>
            <a:r>
              <a:rPr lang="en-US" dirty="0"/>
              <a:t> are linked to bookings, processed through a secure gateway. These relationships form the backbone of the system, enabling seamless interactions between users, vehicles, and agencies while ensuring efficient management and transaction processing.</a:t>
            </a:r>
            <a:endParaRPr dirty="0"/>
          </a:p>
        </p:txBody>
      </p:sp>
      <p:grpSp>
        <p:nvGrpSpPr>
          <p:cNvPr id="918" name="Google Shape;918;p32"/>
          <p:cNvGrpSpPr/>
          <p:nvPr/>
        </p:nvGrpSpPr>
        <p:grpSpPr>
          <a:xfrm>
            <a:off x="5262111" y="2393343"/>
            <a:ext cx="3564869" cy="1510002"/>
            <a:chOff x="8043950" y="1666854"/>
            <a:chExt cx="1227982" cy="501570"/>
          </a:xfrm>
        </p:grpSpPr>
        <p:sp>
          <p:nvSpPr>
            <p:cNvPr id="919" name="Google Shape;919;p32"/>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body" idx="1"/>
          </p:nvPr>
        </p:nvSpPr>
        <p:spPr>
          <a:xfrm>
            <a:off x="3910249" y="1671475"/>
            <a:ext cx="4597647" cy="3023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endParaRPr lang="en-US" dirty="0"/>
          </a:p>
          <a:p>
            <a:pPr marL="0" lvl="0" indent="0" algn="l" rtl="0">
              <a:spcBef>
                <a:spcPts val="0"/>
              </a:spcBef>
              <a:spcAft>
                <a:spcPts val="0"/>
              </a:spcAft>
              <a:buClr>
                <a:srgbClr val="273D40"/>
              </a:buClr>
              <a:buSzPts val="600"/>
              <a:buFont typeface="Arial"/>
              <a:buNone/>
            </a:pPr>
            <a:r>
              <a:rPr lang="en-US" dirty="0"/>
              <a:t>1. </a:t>
            </a:r>
            <a:r>
              <a:rPr lang="en-US" b="1" dirty="0"/>
              <a:t>User Authentication</a:t>
            </a:r>
            <a:r>
              <a:rPr lang="en-US" dirty="0"/>
              <a:t>: Ensuring secure and reliable user registration and login processes.  </a:t>
            </a:r>
          </a:p>
          <a:p>
            <a:pPr marL="0" lvl="0" indent="0" algn="l" rtl="0">
              <a:spcBef>
                <a:spcPts val="0"/>
              </a:spcBef>
              <a:spcAft>
                <a:spcPts val="0"/>
              </a:spcAft>
              <a:buClr>
                <a:srgbClr val="273D40"/>
              </a:buClr>
              <a:buSzPts val="600"/>
              <a:buFont typeface="Arial"/>
              <a:buNone/>
            </a:pPr>
            <a:r>
              <a:rPr lang="en-US" dirty="0"/>
              <a:t>2. </a:t>
            </a:r>
            <a:r>
              <a:rPr lang="en-US" b="1" dirty="0"/>
              <a:t>Real-Time Availability</a:t>
            </a:r>
            <a:r>
              <a:rPr lang="en-US" dirty="0"/>
              <a:t>: Maintaining accurate, real-time updates on vehicle availability.  </a:t>
            </a:r>
          </a:p>
          <a:p>
            <a:pPr marL="0" lvl="0" indent="0" algn="l" rtl="0">
              <a:spcBef>
                <a:spcPts val="0"/>
              </a:spcBef>
              <a:spcAft>
                <a:spcPts val="0"/>
              </a:spcAft>
              <a:buClr>
                <a:srgbClr val="273D40"/>
              </a:buClr>
              <a:buSzPts val="600"/>
              <a:buFont typeface="Arial"/>
              <a:buNone/>
            </a:pPr>
            <a:r>
              <a:rPr lang="en-US" dirty="0"/>
              <a:t>3. </a:t>
            </a:r>
            <a:r>
              <a:rPr lang="en-US" b="1" dirty="0"/>
              <a:t>Payment Integration</a:t>
            </a:r>
            <a:r>
              <a:rPr lang="en-US" dirty="0"/>
              <a:t>: Implementing secure and seamless payment gateways.  </a:t>
            </a:r>
          </a:p>
          <a:p>
            <a:pPr marL="0" lvl="0" indent="0" algn="l" rtl="0">
              <a:spcBef>
                <a:spcPts val="0"/>
              </a:spcBef>
              <a:spcAft>
                <a:spcPts val="0"/>
              </a:spcAft>
              <a:buClr>
                <a:srgbClr val="273D40"/>
              </a:buClr>
              <a:buSzPts val="600"/>
              <a:buFont typeface="Arial"/>
              <a:buNone/>
            </a:pPr>
            <a:r>
              <a:rPr lang="en-US" dirty="0"/>
              <a:t>4. </a:t>
            </a:r>
            <a:r>
              <a:rPr lang="en-US" b="1" dirty="0"/>
              <a:t>Scalability</a:t>
            </a:r>
            <a:r>
              <a:rPr lang="en-US" dirty="0"/>
              <a:t>: Handling high traffic and large data volumes during peak times.  </a:t>
            </a:r>
          </a:p>
          <a:p>
            <a:pPr marL="0" lvl="0" indent="0" algn="l" rtl="0">
              <a:spcBef>
                <a:spcPts val="0"/>
              </a:spcBef>
              <a:spcAft>
                <a:spcPts val="0"/>
              </a:spcAft>
              <a:buClr>
                <a:srgbClr val="273D40"/>
              </a:buClr>
              <a:buSzPts val="600"/>
              <a:buFont typeface="Arial"/>
              <a:buNone/>
            </a:pPr>
            <a:r>
              <a:rPr lang="en-US" dirty="0"/>
              <a:t>5. </a:t>
            </a:r>
            <a:r>
              <a:rPr lang="en-US" b="1" dirty="0"/>
              <a:t>Vehicle Management</a:t>
            </a:r>
            <a:r>
              <a:rPr lang="en-US" dirty="0"/>
              <a:t>: Efficiently managing vehicle inventory, maintenance, and tracking.  </a:t>
            </a:r>
          </a:p>
        </p:txBody>
      </p:sp>
      <p:sp>
        <p:nvSpPr>
          <p:cNvPr id="780" name="Google Shape;780;p30"/>
          <p:cNvSpPr txBox="1">
            <a:spLocks noGrp="1"/>
          </p:cNvSpPr>
          <p:nvPr>
            <p:ph type="title"/>
          </p:nvPr>
        </p:nvSpPr>
        <p:spPr>
          <a:xfrm>
            <a:off x="4013601" y="1098775"/>
            <a:ext cx="44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a:t>
            </a:r>
            <a:endParaRPr dirty="0"/>
          </a:p>
        </p:txBody>
      </p:sp>
      <p:grpSp>
        <p:nvGrpSpPr>
          <p:cNvPr id="781" name="Google Shape;781;p30"/>
          <p:cNvGrpSpPr/>
          <p:nvPr/>
        </p:nvGrpSpPr>
        <p:grpSpPr>
          <a:xfrm>
            <a:off x="440052" y="2131065"/>
            <a:ext cx="3311653" cy="1687986"/>
            <a:chOff x="713225" y="2162175"/>
            <a:chExt cx="3269477" cy="1666488"/>
          </a:xfrm>
        </p:grpSpPr>
        <p:sp>
          <p:nvSpPr>
            <p:cNvPr id="782" name="Google Shape;782;p30"/>
            <p:cNvSpPr/>
            <p:nvPr/>
          </p:nvSpPr>
          <p:spPr>
            <a:xfrm>
              <a:off x="963394" y="3610323"/>
              <a:ext cx="2724354" cy="214660"/>
            </a:xfrm>
            <a:custGeom>
              <a:avLst/>
              <a:gdLst/>
              <a:ahLst/>
              <a:cxnLst/>
              <a:rect l="l" t="t" r="r" b="b"/>
              <a:pathLst>
                <a:path w="34064" h="2684" extrusionOk="0">
                  <a:moveTo>
                    <a:pt x="1482" y="1"/>
                  </a:moveTo>
                  <a:cubicBezTo>
                    <a:pt x="549" y="1"/>
                    <a:pt x="1" y="17"/>
                    <a:pt x="102" y="58"/>
                  </a:cubicBezTo>
                  <a:cubicBezTo>
                    <a:pt x="102" y="58"/>
                    <a:pt x="12662" y="2612"/>
                    <a:pt x="13972" y="2678"/>
                  </a:cubicBezTo>
                  <a:cubicBezTo>
                    <a:pt x="14042" y="2682"/>
                    <a:pt x="14163" y="2684"/>
                    <a:pt x="14329" y="2684"/>
                  </a:cubicBezTo>
                  <a:cubicBezTo>
                    <a:pt x="17222" y="2684"/>
                    <a:pt x="33806" y="2159"/>
                    <a:pt x="33931" y="1871"/>
                  </a:cubicBezTo>
                  <a:cubicBezTo>
                    <a:pt x="34063" y="1553"/>
                    <a:pt x="14475" y="243"/>
                    <a:pt x="14475" y="243"/>
                  </a:cubicBezTo>
                  <a:cubicBezTo>
                    <a:pt x="14475" y="243"/>
                    <a:pt x="5093" y="1"/>
                    <a:pt x="1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731220" y="2712738"/>
              <a:ext cx="166273" cy="240652"/>
            </a:xfrm>
            <a:custGeom>
              <a:avLst/>
              <a:gdLst/>
              <a:ahLst/>
              <a:cxnLst/>
              <a:rect l="l" t="t" r="r" b="b"/>
              <a:pathLst>
                <a:path w="2079" h="3009" extrusionOk="0">
                  <a:moveTo>
                    <a:pt x="1872" y="1"/>
                  </a:moveTo>
                  <a:cubicBezTo>
                    <a:pt x="1508" y="1"/>
                    <a:pt x="746" y="139"/>
                    <a:pt x="305" y="1209"/>
                  </a:cubicBezTo>
                  <a:cubicBezTo>
                    <a:pt x="0" y="1990"/>
                    <a:pt x="344" y="3009"/>
                    <a:pt x="344" y="3009"/>
                  </a:cubicBezTo>
                  <a:lnTo>
                    <a:pt x="2078" y="17"/>
                  </a:lnTo>
                  <a:cubicBezTo>
                    <a:pt x="2078" y="17"/>
                    <a:pt x="1999" y="1"/>
                    <a:pt x="1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874060" y="2871333"/>
              <a:ext cx="466909" cy="758747"/>
            </a:xfrm>
            <a:custGeom>
              <a:avLst/>
              <a:gdLst/>
              <a:ahLst/>
              <a:cxnLst/>
              <a:rect l="l" t="t" r="r" b="b"/>
              <a:pathLst>
                <a:path w="5838" h="9487" extrusionOk="0">
                  <a:moveTo>
                    <a:pt x="1928" y="0"/>
                  </a:moveTo>
                  <a:cubicBezTo>
                    <a:pt x="1480" y="0"/>
                    <a:pt x="972" y="31"/>
                    <a:pt x="822" y="165"/>
                  </a:cubicBezTo>
                  <a:cubicBezTo>
                    <a:pt x="1" y="920"/>
                    <a:pt x="504" y="2918"/>
                    <a:pt x="702" y="4890"/>
                  </a:cubicBezTo>
                  <a:cubicBezTo>
                    <a:pt x="861" y="6492"/>
                    <a:pt x="67" y="8331"/>
                    <a:pt x="808" y="9059"/>
                  </a:cubicBezTo>
                  <a:cubicBezTo>
                    <a:pt x="1150" y="9390"/>
                    <a:pt x="1614" y="9487"/>
                    <a:pt x="2070" y="9487"/>
                  </a:cubicBezTo>
                  <a:cubicBezTo>
                    <a:pt x="2655" y="9487"/>
                    <a:pt x="3226" y="9327"/>
                    <a:pt x="3508" y="9298"/>
                  </a:cubicBezTo>
                  <a:cubicBezTo>
                    <a:pt x="4792" y="9165"/>
                    <a:pt x="5838" y="7087"/>
                    <a:pt x="5599" y="4520"/>
                  </a:cubicBezTo>
                  <a:cubicBezTo>
                    <a:pt x="5361" y="1952"/>
                    <a:pt x="4263" y="99"/>
                    <a:pt x="2622" y="20"/>
                  </a:cubicBezTo>
                  <a:cubicBezTo>
                    <a:pt x="2504" y="14"/>
                    <a:pt x="2230"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753454" y="2877411"/>
              <a:ext cx="478505" cy="743551"/>
            </a:xfrm>
            <a:custGeom>
              <a:avLst/>
              <a:gdLst/>
              <a:ahLst/>
              <a:cxnLst/>
              <a:rect l="l" t="t" r="r" b="b"/>
              <a:pathLst>
                <a:path w="5983" h="9297" extrusionOk="0">
                  <a:moveTo>
                    <a:pt x="2687" y="1"/>
                  </a:moveTo>
                  <a:cubicBezTo>
                    <a:pt x="2629" y="1"/>
                    <a:pt x="2572" y="4"/>
                    <a:pt x="2515" y="10"/>
                  </a:cubicBezTo>
                  <a:cubicBezTo>
                    <a:pt x="1006" y="169"/>
                    <a:pt x="0" y="2366"/>
                    <a:pt x="265" y="4933"/>
                  </a:cubicBezTo>
                  <a:cubicBezTo>
                    <a:pt x="507" y="7403"/>
                    <a:pt x="1850" y="9297"/>
                    <a:pt x="3295" y="9297"/>
                  </a:cubicBezTo>
                  <a:cubicBezTo>
                    <a:pt x="3352" y="9297"/>
                    <a:pt x="3410" y="9294"/>
                    <a:pt x="3468" y="9288"/>
                  </a:cubicBezTo>
                  <a:cubicBezTo>
                    <a:pt x="4977" y="9142"/>
                    <a:pt x="5982" y="6932"/>
                    <a:pt x="5718" y="4378"/>
                  </a:cubicBezTo>
                  <a:cubicBezTo>
                    <a:pt x="5476" y="1908"/>
                    <a:pt x="4132"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790483" y="2923078"/>
              <a:ext cx="417163" cy="652217"/>
            </a:xfrm>
            <a:custGeom>
              <a:avLst/>
              <a:gdLst/>
              <a:ahLst/>
              <a:cxnLst/>
              <a:rect l="l" t="t" r="r" b="b"/>
              <a:pathLst>
                <a:path w="5216" h="8155" extrusionOk="0">
                  <a:moveTo>
                    <a:pt x="2366" y="134"/>
                  </a:moveTo>
                  <a:cubicBezTo>
                    <a:pt x="3588" y="134"/>
                    <a:pt x="4706" y="1749"/>
                    <a:pt x="4911" y="3846"/>
                  </a:cubicBezTo>
                  <a:cubicBezTo>
                    <a:pt x="5122" y="6004"/>
                    <a:pt x="4249" y="7857"/>
                    <a:pt x="2978" y="7989"/>
                  </a:cubicBezTo>
                  <a:cubicBezTo>
                    <a:pt x="2935" y="7993"/>
                    <a:pt x="2892" y="7995"/>
                    <a:pt x="2849" y="7995"/>
                  </a:cubicBezTo>
                  <a:cubicBezTo>
                    <a:pt x="1628" y="7995"/>
                    <a:pt x="509" y="6380"/>
                    <a:pt x="292" y="4283"/>
                  </a:cubicBezTo>
                  <a:cubicBezTo>
                    <a:pt x="93" y="2126"/>
                    <a:pt x="953" y="273"/>
                    <a:pt x="2237" y="140"/>
                  </a:cubicBezTo>
                  <a:cubicBezTo>
                    <a:pt x="2280" y="136"/>
                    <a:pt x="2323" y="134"/>
                    <a:pt x="2366" y="134"/>
                  </a:cubicBezTo>
                  <a:close/>
                  <a:moveTo>
                    <a:pt x="2354" y="1"/>
                  </a:moveTo>
                  <a:cubicBezTo>
                    <a:pt x="2306" y="1"/>
                    <a:pt x="2259" y="3"/>
                    <a:pt x="2211" y="8"/>
                  </a:cubicBezTo>
                  <a:cubicBezTo>
                    <a:pt x="887" y="114"/>
                    <a:pt x="0" y="2046"/>
                    <a:pt x="212" y="4309"/>
                  </a:cubicBezTo>
                  <a:cubicBezTo>
                    <a:pt x="416" y="6478"/>
                    <a:pt x="1592" y="8155"/>
                    <a:pt x="2850" y="8155"/>
                  </a:cubicBezTo>
                  <a:cubicBezTo>
                    <a:pt x="2897" y="8155"/>
                    <a:pt x="2944" y="8153"/>
                    <a:pt x="2992" y="8148"/>
                  </a:cubicBezTo>
                  <a:cubicBezTo>
                    <a:pt x="4315" y="8029"/>
                    <a:pt x="5215" y="6096"/>
                    <a:pt x="4990" y="3846"/>
                  </a:cubicBezTo>
                  <a:cubicBezTo>
                    <a:pt x="4786" y="1678"/>
                    <a:pt x="3623" y="1"/>
                    <a:pt x="2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837030" y="3008014"/>
              <a:ext cx="310233" cy="485623"/>
            </a:xfrm>
            <a:custGeom>
              <a:avLst/>
              <a:gdLst/>
              <a:ahLst/>
              <a:cxnLst/>
              <a:rect l="l" t="t" r="r" b="b"/>
              <a:pathLst>
                <a:path w="3879" h="6072" extrusionOk="0">
                  <a:moveTo>
                    <a:pt x="1754" y="0"/>
                  </a:moveTo>
                  <a:cubicBezTo>
                    <a:pt x="1721" y="0"/>
                    <a:pt x="1688" y="2"/>
                    <a:pt x="1655" y="5"/>
                  </a:cubicBezTo>
                  <a:cubicBezTo>
                    <a:pt x="676" y="97"/>
                    <a:pt x="1" y="1527"/>
                    <a:pt x="160" y="3208"/>
                  </a:cubicBezTo>
                  <a:cubicBezTo>
                    <a:pt x="326" y="4819"/>
                    <a:pt x="1196" y="6071"/>
                    <a:pt x="2126" y="6071"/>
                  </a:cubicBezTo>
                  <a:cubicBezTo>
                    <a:pt x="2158" y="6071"/>
                    <a:pt x="2191" y="6070"/>
                    <a:pt x="2224" y="6067"/>
                  </a:cubicBezTo>
                  <a:cubicBezTo>
                    <a:pt x="3217" y="5974"/>
                    <a:pt x="3879" y="4531"/>
                    <a:pt x="3720" y="2864"/>
                  </a:cubicBezTo>
                  <a:cubicBezTo>
                    <a:pt x="3554" y="1253"/>
                    <a:pt x="2684" y="0"/>
                    <a:pt x="1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943960" y="3033847"/>
              <a:ext cx="86856" cy="182029"/>
            </a:xfrm>
            <a:custGeom>
              <a:avLst/>
              <a:gdLst/>
              <a:ahLst/>
              <a:cxnLst/>
              <a:rect l="l" t="t" r="r" b="b"/>
              <a:pathLst>
                <a:path w="1086" h="2276" extrusionOk="0">
                  <a:moveTo>
                    <a:pt x="1" y="171"/>
                  </a:moveTo>
                  <a:cubicBezTo>
                    <a:pt x="1" y="171"/>
                    <a:pt x="0" y="171"/>
                    <a:pt x="0" y="172"/>
                  </a:cubicBezTo>
                  <a:cubicBezTo>
                    <a:pt x="1" y="171"/>
                    <a:pt x="1" y="171"/>
                    <a:pt x="1" y="171"/>
                  </a:cubicBezTo>
                  <a:lnTo>
                    <a:pt x="1" y="171"/>
                  </a:lnTo>
                  <a:cubicBezTo>
                    <a:pt x="1" y="171"/>
                    <a:pt x="1" y="171"/>
                    <a:pt x="1" y="171"/>
                  </a:cubicBezTo>
                  <a:close/>
                  <a:moveTo>
                    <a:pt x="331" y="1"/>
                  </a:moveTo>
                  <a:cubicBezTo>
                    <a:pt x="233" y="1"/>
                    <a:pt x="120" y="44"/>
                    <a:pt x="1" y="171"/>
                  </a:cubicBezTo>
                  <a:lnTo>
                    <a:pt x="1" y="171"/>
                  </a:lnTo>
                  <a:cubicBezTo>
                    <a:pt x="12" y="173"/>
                    <a:pt x="543" y="848"/>
                    <a:pt x="530" y="2276"/>
                  </a:cubicBezTo>
                  <a:cubicBezTo>
                    <a:pt x="530" y="2276"/>
                    <a:pt x="1086" y="1045"/>
                    <a:pt x="662" y="172"/>
                  </a:cubicBezTo>
                  <a:cubicBezTo>
                    <a:pt x="662" y="172"/>
                    <a:pt x="527" y="1"/>
                    <a:pt x="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954517" y="3278257"/>
              <a:ext cx="89015" cy="180509"/>
            </a:xfrm>
            <a:custGeom>
              <a:avLst/>
              <a:gdLst/>
              <a:ahLst/>
              <a:cxnLst/>
              <a:rect l="l" t="t" r="r" b="b"/>
              <a:pathLst>
                <a:path w="1113" h="2257" extrusionOk="0">
                  <a:moveTo>
                    <a:pt x="557" y="1"/>
                  </a:moveTo>
                  <a:cubicBezTo>
                    <a:pt x="557" y="1"/>
                    <a:pt x="1" y="1232"/>
                    <a:pt x="451" y="2092"/>
                  </a:cubicBezTo>
                  <a:cubicBezTo>
                    <a:pt x="451" y="2092"/>
                    <a:pt x="580" y="2257"/>
                    <a:pt x="776" y="2257"/>
                  </a:cubicBezTo>
                  <a:cubicBezTo>
                    <a:pt x="874" y="2257"/>
                    <a:pt x="989" y="2216"/>
                    <a:pt x="1113" y="2092"/>
                  </a:cubicBezTo>
                  <a:cubicBezTo>
                    <a:pt x="1113" y="2092"/>
                    <a:pt x="557" y="1417"/>
                    <a:pt x="5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1009621" y="3264501"/>
              <a:ext cx="95333" cy="151477"/>
            </a:xfrm>
            <a:custGeom>
              <a:avLst/>
              <a:gdLst/>
              <a:ahLst/>
              <a:cxnLst/>
              <a:rect l="l" t="t" r="r" b="b"/>
              <a:pathLst>
                <a:path w="1192" h="1894" extrusionOk="0">
                  <a:moveTo>
                    <a:pt x="0" y="1"/>
                  </a:moveTo>
                  <a:cubicBezTo>
                    <a:pt x="0" y="1"/>
                    <a:pt x="93" y="1642"/>
                    <a:pt x="728" y="1893"/>
                  </a:cubicBezTo>
                  <a:cubicBezTo>
                    <a:pt x="728" y="1893"/>
                    <a:pt x="1085" y="1867"/>
                    <a:pt x="1191" y="1179"/>
                  </a:cubicBezTo>
                  <a:cubicBezTo>
                    <a:pt x="1191" y="1179"/>
                    <a:pt x="1189" y="1179"/>
                    <a:pt x="1186" y="1179"/>
                  </a:cubicBezTo>
                  <a:cubicBezTo>
                    <a:pt x="1126" y="1179"/>
                    <a:pt x="533" y="115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881498" y="3077194"/>
              <a:ext cx="95333" cy="149318"/>
            </a:xfrm>
            <a:custGeom>
              <a:avLst/>
              <a:gdLst/>
              <a:ahLst/>
              <a:cxnLst/>
              <a:rect l="l" t="t" r="r" b="b"/>
              <a:pathLst>
                <a:path w="1192" h="1867" extrusionOk="0">
                  <a:moveTo>
                    <a:pt x="464" y="0"/>
                  </a:moveTo>
                  <a:cubicBezTo>
                    <a:pt x="464" y="0"/>
                    <a:pt x="120" y="13"/>
                    <a:pt x="1" y="702"/>
                  </a:cubicBezTo>
                  <a:cubicBezTo>
                    <a:pt x="1" y="728"/>
                    <a:pt x="649" y="675"/>
                    <a:pt x="1192" y="1866"/>
                  </a:cubicBezTo>
                  <a:cubicBezTo>
                    <a:pt x="1192" y="1866"/>
                    <a:pt x="1112" y="225"/>
                    <a:pt x="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1012741" y="3236989"/>
              <a:ext cx="116527" cy="91974"/>
            </a:xfrm>
            <a:custGeom>
              <a:avLst/>
              <a:gdLst/>
              <a:ahLst/>
              <a:cxnLst/>
              <a:rect l="l" t="t" r="r" b="b"/>
              <a:pathLst>
                <a:path w="1457" h="1150" extrusionOk="0">
                  <a:moveTo>
                    <a:pt x="1311" y="1"/>
                  </a:moveTo>
                  <a:cubicBezTo>
                    <a:pt x="1292" y="1"/>
                    <a:pt x="1047" y="328"/>
                    <a:pt x="617" y="328"/>
                  </a:cubicBezTo>
                  <a:cubicBezTo>
                    <a:pt x="441" y="328"/>
                    <a:pt x="235" y="273"/>
                    <a:pt x="1" y="120"/>
                  </a:cubicBezTo>
                  <a:lnTo>
                    <a:pt x="1" y="120"/>
                  </a:lnTo>
                  <a:cubicBezTo>
                    <a:pt x="1" y="120"/>
                    <a:pt x="461" y="1150"/>
                    <a:pt x="963" y="1150"/>
                  </a:cubicBezTo>
                  <a:cubicBezTo>
                    <a:pt x="1039" y="1150"/>
                    <a:pt x="1116" y="1126"/>
                    <a:pt x="1192" y="1073"/>
                  </a:cubicBezTo>
                  <a:cubicBezTo>
                    <a:pt x="1192" y="1073"/>
                    <a:pt x="1457" y="715"/>
                    <a:pt x="1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857184" y="3163010"/>
              <a:ext cx="117567" cy="92054"/>
            </a:xfrm>
            <a:custGeom>
              <a:avLst/>
              <a:gdLst/>
              <a:ahLst/>
              <a:cxnLst/>
              <a:rect l="l" t="t" r="r" b="b"/>
              <a:pathLst>
                <a:path w="1470" h="1151" extrusionOk="0">
                  <a:moveTo>
                    <a:pt x="492" y="1"/>
                  </a:moveTo>
                  <a:cubicBezTo>
                    <a:pt x="416" y="1"/>
                    <a:pt x="340" y="24"/>
                    <a:pt x="265" y="79"/>
                  </a:cubicBezTo>
                  <a:cubicBezTo>
                    <a:pt x="265" y="79"/>
                    <a:pt x="0" y="449"/>
                    <a:pt x="172" y="1150"/>
                  </a:cubicBezTo>
                  <a:lnTo>
                    <a:pt x="172" y="1150"/>
                  </a:lnTo>
                  <a:cubicBezTo>
                    <a:pt x="177" y="1132"/>
                    <a:pt x="417" y="825"/>
                    <a:pt x="849" y="825"/>
                  </a:cubicBezTo>
                  <a:cubicBezTo>
                    <a:pt x="1025" y="825"/>
                    <a:pt x="1233" y="876"/>
                    <a:pt x="1469" y="1018"/>
                  </a:cubicBezTo>
                  <a:cubicBezTo>
                    <a:pt x="1469" y="1018"/>
                    <a:pt x="991" y="1"/>
                    <a:pt x="492" y="1"/>
                  </a:cubicBezTo>
                  <a:close/>
                  <a:moveTo>
                    <a:pt x="172" y="1150"/>
                  </a:moveTo>
                  <a:lnTo>
                    <a:pt x="172" y="1150"/>
                  </a:lnTo>
                  <a:cubicBezTo>
                    <a:pt x="172" y="1150"/>
                    <a:pt x="172" y="1151"/>
                    <a:pt x="172" y="1151"/>
                  </a:cubicBezTo>
                  <a:cubicBezTo>
                    <a:pt x="172" y="1150"/>
                    <a:pt x="172" y="1150"/>
                    <a:pt x="172" y="11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1007462" y="3119502"/>
              <a:ext cx="105970" cy="123325"/>
            </a:xfrm>
            <a:custGeom>
              <a:avLst/>
              <a:gdLst/>
              <a:ahLst/>
              <a:cxnLst/>
              <a:rect l="l" t="t" r="r" b="b"/>
              <a:pathLst>
                <a:path w="1325" h="1542" extrusionOk="0">
                  <a:moveTo>
                    <a:pt x="954" y="1"/>
                  </a:moveTo>
                  <a:cubicBezTo>
                    <a:pt x="954" y="1"/>
                    <a:pt x="808" y="1020"/>
                    <a:pt x="1" y="1351"/>
                  </a:cubicBezTo>
                  <a:cubicBezTo>
                    <a:pt x="1" y="1351"/>
                    <a:pt x="302" y="1541"/>
                    <a:pt x="618" y="1541"/>
                  </a:cubicBezTo>
                  <a:cubicBezTo>
                    <a:pt x="861" y="1541"/>
                    <a:pt x="1113" y="1429"/>
                    <a:pt x="1245" y="1033"/>
                  </a:cubicBezTo>
                  <a:cubicBezTo>
                    <a:pt x="1245" y="1033"/>
                    <a:pt x="1324" y="477"/>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875179" y="3248985"/>
              <a:ext cx="102691" cy="125725"/>
            </a:xfrm>
            <a:custGeom>
              <a:avLst/>
              <a:gdLst/>
              <a:ahLst/>
              <a:cxnLst/>
              <a:rect l="l" t="t" r="r" b="b"/>
              <a:pathLst>
                <a:path w="1284" h="1572" extrusionOk="0">
                  <a:moveTo>
                    <a:pt x="686" y="1"/>
                  </a:moveTo>
                  <a:cubicBezTo>
                    <a:pt x="443" y="1"/>
                    <a:pt x="189" y="115"/>
                    <a:pt x="66" y="526"/>
                  </a:cubicBezTo>
                  <a:cubicBezTo>
                    <a:pt x="66" y="526"/>
                    <a:pt x="0" y="1108"/>
                    <a:pt x="357" y="1571"/>
                  </a:cubicBezTo>
                  <a:lnTo>
                    <a:pt x="357" y="1571"/>
                  </a:lnTo>
                  <a:cubicBezTo>
                    <a:pt x="348" y="1542"/>
                    <a:pt x="488" y="521"/>
                    <a:pt x="1284" y="182"/>
                  </a:cubicBezTo>
                  <a:cubicBezTo>
                    <a:pt x="1284" y="182"/>
                    <a:pt x="993" y="1"/>
                    <a:pt x="686" y="1"/>
                  </a:cubicBezTo>
                  <a:close/>
                  <a:moveTo>
                    <a:pt x="357" y="1571"/>
                  </a:moveTo>
                  <a:lnTo>
                    <a:pt x="357" y="1571"/>
                  </a:lnTo>
                  <a:cubicBezTo>
                    <a:pt x="357" y="1571"/>
                    <a:pt x="357" y="1571"/>
                    <a:pt x="358" y="1571"/>
                  </a:cubicBezTo>
                  <a:cubicBezTo>
                    <a:pt x="357" y="1571"/>
                    <a:pt x="357" y="1571"/>
                    <a:pt x="357" y="15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997945" y="3046483"/>
              <a:ext cx="74139" cy="169392"/>
            </a:xfrm>
            <a:custGeom>
              <a:avLst/>
              <a:gdLst/>
              <a:ahLst/>
              <a:cxnLst/>
              <a:rect l="l" t="t" r="r" b="b"/>
              <a:pathLst>
                <a:path w="927" h="2118" extrusionOk="0">
                  <a:moveTo>
                    <a:pt x="252" y="0"/>
                  </a:moveTo>
                  <a:lnTo>
                    <a:pt x="252" y="0"/>
                  </a:lnTo>
                  <a:cubicBezTo>
                    <a:pt x="252" y="0"/>
                    <a:pt x="503" y="1046"/>
                    <a:pt x="0" y="2118"/>
                  </a:cubicBezTo>
                  <a:cubicBezTo>
                    <a:pt x="0" y="2118"/>
                    <a:pt x="927" y="1734"/>
                    <a:pt x="834" y="649"/>
                  </a:cubicBezTo>
                  <a:cubicBezTo>
                    <a:pt x="834" y="649"/>
                    <a:pt x="702" y="66"/>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913249" y="3275138"/>
              <a:ext cx="74219" cy="169392"/>
            </a:xfrm>
            <a:custGeom>
              <a:avLst/>
              <a:gdLst/>
              <a:ahLst/>
              <a:cxnLst/>
              <a:rect l="l" t="t" r="r" b="b"/>
              <a:pathLst>
                <a:path w="928" h="2118" extrusionOk="0">
                  <a:moveTo>
                    <a:pt x="927" y="0"/>
                  </a:moveTo>
                  <a:cubicBezTo>
                    <a:pt x="927" y="0"/>
                    <a:pt x="1" y="397"/>
                    <a:pt x="120" y="1496"/>
                  </a:cubicBezTo>
                  <a:cubicBezTo>
                    <a:pt x="120" y="1496"/>
                    <a:pt x="252" y="2065"/>
                    <a:pt x="702" y="2118"/>
                  </a:cubicBezTo>
                  <a:lnTo>
                    <a:pt x="702" y="2118"/>
                  </a:lnTo>
                  <a:cubicBezTo>
                    <a:pt x="695" y="2104"/>
                    <a:pt x="444" y="1084"/>
                    <a:pt x="927" y="0"/>
                  </a:cubicBezTo>
                  <a:close/>
                  <a:moveTo>
                    <a:pt x="702" y="2118"/>
                  </a:moveTo>
                  <a:cubicBezTo>
                    <a:pt x="702" y="2118"/>
                    <a:pt x="702" y="2118"/>
                    <a:pt x="702" y="2118"/>
                  </a:cubicBezTo>
                  <a:cubicBezTo>
                    <a:pt x="702" y="2118"/>
                    <a:pt x="702" y="2118"/>
                    <a:pt x="702" y="2118"/>
                  </a:cubicBezTo>
                  <a:cubicBezTo>
                    <a:pt x="702" y="2118"/>
                    <a:pt x="702" y="2118"/>
                    <a:pt x="702" y="21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959875" y="3196760"/>
              <a:ext cx="59343" cy="95493"/>
            </a:xfrm>
            <a:custGeom>
              <a:avLst/>
              <a:gdLst/>
              <a:ahLst/>
              <a:cxnLst/>
              <a:rect l="l" t="t" r="r" b="b"/>
              <a:pathLst>
                <a:path w="742" h="1194" extrusionOk="0">
                  <a:moveTo>
                    <a:pt x="345" y="0"/>
                  </a:moveTo>
                  <a:cubicBezTo>
                    <a:pt x="340" y="0"/>
                    <a:pt x="336" y="0"/>
                    <a:pt x="331" y="1"/>
                  </a:cubicBezTo>
                  <a:cubicBezTo>
                    <a:pt x="132" y="40"/>
                    <a:pt x="0" y="318"/>
                    <a:pt x="26" y="636"/>
                  </a:cubicBezTo>
                  <a:cubicBezTo>
                    <a:pt x="64" y="951"/>
                    <a:pt x="234" y="1194"/>
                    <a:pt x="398" y="1194"/>
                  </a:cubicBezTo>
                  <a:cubicBezTo>
                    <a:pt x="407" y="1194"/>
                    <a:pt x="415" y="1193"/>
                    <a:pt x="424" y="1192"/>
                  </a:cubicBezTo>
                  <a:cubicBezTo>
                    <a:pt x="622" y="1179"/>
                    <a:pt x="741" y="901"/>
                    <a:pt x="728" y="570"/>
                  </a:cubicBezTo>
                  <a:cubicBezTo>
                    <a:pt x="689" y="247"/>
                    <a:pt x="525" y="0"/>
                    <a:pt x="3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1929442" y="2960988"/>
              <a:ext cx="524013" cy="867676"/>
            </a:xfrm>
            <a:custGeom>
              <a:avLst/>
              <a:gdLst/>
              <a:ahLst/>
              <a:cxnLst/>
              <a:rect l="l" t="t" r="r" b="b"/>
              <a:pathLst>
                <a:path w="6552" h="10849" extrusionOk="0">
                  <a:moveTo>
                    <a:pt x="2035" y="0"/>
                  </a:moveTo>
                  <a:cubicBezTo>
                    <a:pt x="1625" y="0"/>
                    <a:pt x="1232" y="36"/>
                    <a:pt x="1099" y="156"/>
                  </a:cubicBezTo>
                  <a:cubicBezTo>
                    <a:pt x="146" y="990"/>
                    <a:pt x="676" y="3280"/>
                    <a:pt x="834" y="5556"/>
                  </a:cubicBezTo>
                  <a:cubicBezTo>
                    <a:pt x="940" y="7383"/>
                    <a:pt x="1" y="9474"/>
                    <a:pt x="808" y="10321"/>
                  </a:cubicBezTo>
                  <a:cubicBezTo>
                    <a:pt x="1209" y="10734"/>
                    <a:pt x="1778" y="10849"/>
                    <a:pt x="2325" y="10849"/>
                  </a:cubicBezTo>
                  <a:cubicBezTo>
                    <a:pt x="2951" y="10849"/>
                    <a:pt x="3549" y="10699"/>
                    <a:pt x="3839" y="10678"/>
                  </a:cubicBezTo>
                  <a:cubicBezTo>
                    <a:pt x="5295" y="10585"/>
                    <a:pt x="6552" y="8230"/>
                    <a:pt x="6353" y="5291"/>
                  </a:cubicBezTo>
                  <a:cubicBezTo>
                    <a:pt x="6155" y="2353"/>
                    <a:pt x="4977" y="209"/>
                    <a:pt x="3124" y="63"/>
                  </a:cubicBezTo>
                  <a:cubicBezTo>
                    <a:pt x="2951" y="43"/>
                    <a:pt x="2483" y="0"/>
                    <a:pt x="2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1802438" y="2967786"/>
              <a:ext cx="527212" cy="850801"/>
            </a:xfrm>
            <a:custGeom>
              <a:avLst/>
              <a:gdLst/>
              <a:ahLst/>
              <a:cxnLst/>
              <a:rect l="l" t="t" r="r" b="b"/>
              <a:pathLst>
                <a:path w="6592" h="10638" extrusionOk="0">
                  <a:moveTo>
                    <a:pt x="3040" y="0"/>
                  </a:moveTo>
                  <a:cubicBezTo>
                    <a:pt x="2998" y="0"/>
                    <a:pt x="2955" y="2"/>
                    <a:pt x="2912" y="5"/>
                  </a:cubicBezTo>
                  <a:cubicBezTo>
                    <a:pt x="1205" y="124"/>
                    <a:pt x="0" y="2599"/>
                    <a:pt x="212" y="5537"/>
                  </a:cubicBezTo>
                  <a:cubicBezTo>
                    <a:pt x="419" y="8402"/>
                    <a:pt x="1895" y="10637"/>
                    <a:pt x="3552" y="10637"/>
                  </a:cubicBezTo>
                  <a:cubicBezTo>
                    <a:pt x="3594" y="10637"/>
                    <a:pt x="3637" y="10636"/>
                    <a:pt x="3680" y="10633"/>
                  </a:cubicBezTo>
                  <a:cubicBezTo>
                    <a:pt x="5387" y="10500"/>
                    <a:pt x="6591" y="8025"/>
                    <a:pt x="6380" y="5087"/>
                  </a:cubicBezTo>
                  <a:cubicBezTo>
                    <a:pt x="6173" y="2236"/>
                    <a:pt x="4696" y="0"/>
                    <a:pt x="3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1844746" y="3016572"/>
              <a:ext cx="459471" cy="746990"/>
            </a:xfrm>
            <a:custGeom>
              <a:avLst/>
              <a:gdLst/>
              <a:ahLst/>
              <a:cxnLst/>
              <a:rect l="l" t="t" r="r" b="b"/>
              <a:pathLst>
                <a:path w="5745" h="9340" extrusionOk="0">
                  <a:moveTo>
                    <a:pt x="2667" y="186"/>
                  </a:moveTo>
                  <a:cubicBezTo>
                    <a:pt x="4058" y="186"/>
                    <a:pt x="5312" y="2086"/>
                    <a:pt x="5480" y="4504"/>
                  </a:cubicBezTo>
                  <a:cubicBezTo>
                    <a:pt x="5639" y="6992"/>
                    <a:pt x="4593" y="9096"/>
                    <a:pt x="3164" y="9189"/>
                  </a:cubicBezTo>
                  <a:cubicBezTo>
                    <a:pt x="3126" y="9192"/>
                    <a:pt x="3089" y="9193"/>
                    <a:pt x="3051" y="9193"/>
                  </a:cubicBezTo>
                  <a:cubicBezTo>
                    <a:pt x="1654" y="9193"/>
                    <a:pt x="407" y="7285"/>
                    <a:pt x="252" y="4874"/>
                  </a:cubicBezTo>
                  <a:cubicBezTo>
                    <a:pt x="80" y="2386"/>
                    <a:pt x="1126" y="295"/>
                    <a:pt x="2568" y="189"/>
                  </a:cubicBezTo>
                  <a:cubicBezTo>
                    <a:pt x="2601" y="187"/>
                    <a:pt x="2634" y="186"/>
                    <a:pt x="2667" y="186"/>
                  </a:cubicBezTo>
                  <a:close/>
                  <a:moveTo>
                    <a:pt x="2667" y="1"/>
                  </a:moveTo>
                  <a:cubicBezTo>
                    <a:pt x="2635" y="1"/>
                    <a:pt x="2601" y="2"/>
                    <a:pt x="2568" y="4"/>
                  </a:cubicBezTo>
                  <a:cubicBezTo>
                    <a:pt x="1073" y="123"/>
                    <a:pt x="1" y="2307"/>
                    <a:pt x="160" y="4874"/>
                  </a:cubicBezTo>
                  <a:cubicBezTo>
                    <a:pt x="327" y="7382"/>
                    <a:pt x="1618" y="9340"/>
                    <a:pt x="3051" y="9340"/>
                  </a:cubicBezTo>
                  <a:cubicBezTo>
                    <a:pt x="3093" y="9340"/>
                    <a:pt x="3135" y="9338"/>
                    <a:pt x="3177" y="9335"/>
                  </a:cubicBezTo>
                  <a:cubicBezTo>
                    <a:pt x="4673" y="9229"/>
                    <a:pt x="5745" y="7045"/>
                    <a:pt x="5573" y="4477"/>
                  </a:cubicBezTo>
                  <a:cubicBezTo>
                    <a:pt x="5417" y="1967"/>
                    <a:pt x="4111" y="1"/>
                    <a:pt x="2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1894492" y="3115104"/>
              <a:ext cx="341984" cy="555124"/>
            </a:xfrm>
            <a:custGeom>
              <a:avLst/>
              <a:gdLst/>
              <a:ahLst/>
              <a:cxnLst/>
              <a:rect l="l" t="t" r="r" b="b"/>
              <a:pathLst>
                <a:path w="4276" h="6941" extrusionOk="0">
                  <a:moveTo>
                    <a:pt x="1979" y="0"/>
                  </a:moveTo>
                  <a:cubicBezTo>
                    <a:pt x="1955" y="0"/>
                    <a:pt x="1931" y="1"/>
                    <a:pt x="1907" y="3"/>
                  </a:cubicBezTo>
                  <a:cubicBezTo>
                    <a:pt x="795" y="82"/>
                    <a:pt x="1" y="1683"/>
                    <a:pt x="120" y="3603"/>
                  </a:cubicBezTo>
                  <a:cubicBezTo>
                    <a:pt x="236" y="5480"/>
                    <a:pt x="1202" y="6940"/>
                    <a:pt x="2285" y="6940"/>
                  </a:cubicBezTo>
                  <a:cubicBezTo>
                    <a:pt x="2309" y="6940"/>
                    <a:pt x="2333" y="6939"/>
                    <a:pt x="2357" y="6938"/>
                  </a:cubicBezTo>
                  <a:cubicBezTo>
                    <a:pt x="3468" y="6872"/>
                    <a:pt x="4276" y="5257"/>
                    <a:pt x="4157" y="3338"/>
                  </a:cubicBezTo>
                  <a:cubicBezTo>
                    <a:pt x="4027" y="1473"/>
                    <a:pt x="3074" y="0"/>
                    <a:pt x="1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2016217" y="3144055"/>
              <a:ext cx="98532" cy="208421"/>
            </a:xfrm>
            <a:custGeom>
              <a:avLst/>
              <a:gdLst/>
              <a:ahLst/>
              <a:cxnLst/>
              <a:rect l="l" t="t" r="r" b="b"/>
              <a:pathLst>
                <a:path w="1232" h="2606" extrusionOk="0">
                  <a:moveTo>
                    <a:pt x="374" y="0"/>
                  </a:moveTo>
                  <a:cubicBezTo>
                    <a:pt x="268" y="0"/>
                    <a:pt x="145" y="43"/>
                    <a:pt x="14" y="170"/>
                  </a:cubicBezTo>
                  <a:cubicBezTo>
                    <a:pt x="1" y="183"/>
                    <a:pt x="610" y="977"/>
                    <a:pt x="557" y="2605"/>
                  </a:cubicBezTo>
                  <a:cubicBezTo>
                    <a:pt x="557" y="2605"/>
                    <a:pt x="1232" y="1216"/>
                    <a:pt x="755" y="196"/>
                  </a:cubicBezTo>
                  <a:cubicBezTo>
                    <a:pt x="755" y="196"/>
                    <a:pt x="602"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2019416" y="3423336"/>
              <a:ext cx="98532" cy="207782"/>
            </a:xfrm>
            <a:custGeom>
              <a:avLst/>
              <a:gdLst/>
              <a:ahLst/>
              <a:cxnLst/>
              <a:rect l="l" t="t" r="r" b="b"/>
              <a:pathLst>
                <a:path w="1232" h="2598" extrusionOk="0">
                  <a:moveTo>
                    <a:pt x="662" y="0"/>
                  </a:moveTo>
                  <a:cubicBezTo>
                    <a:pt x="662" y="0"/>
                    <a:pt x="1" y="1403"/>
                    <a:pt x="477" y="2396"/>
                  </a:cubicBezTo>
                  <a:cubicBezTo>
                    <a:pt x="477" y="2396"/>
                    <a:pt x="630" y="2598"/>
                    <a:pt x="862" y="2598"/>
                  </a:cubicBezTo>
                  <a:cubicBezTo>
                    <a:pt x="970" y="2598"/>
                    <a:pt x="1096" y="2553"/>
                    <a:pt x="1231" y="2422"/>
                  </a:cubicBezTo>
                  <a:cubicBezTo>
                    <a:pt x="1205" y="2422"/>
                    <a:pt x="609" y="1641"/>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2086117" y="3410619"/>
              <a:ext cx="103811" cy="172591"/>
            </a:xfrm>
            <a:custGeom>
              <a:avLst/>
              <a:gdLst/>
              <a:ahLst/>
              <a:cxnLst/>
              <a:rect l="l" t="t" r="r" b="b"/>
              <a:pathLst>
                <a:path w="1298" h="2158" extrusionOk="0">
                  <a:moveTo>
                    <a:pt x="0" y="0"/>
                  </a:moveTo>
                  <a:cubicBezTo>
                    <a:pt x="0" y="1"/>
                    <a:pt x="27" y="1880"/>
                    <a:pt x="755" y="2158"/>
                  </a:cubicBezTo>
                  <a:cubicBezTo>
                    <a:pt x="755" y="2158"/>
                    <a:pt x="1152" y="2158"/>
                    <a:pt x="1297" y="1363"/>
                  </a:cubicBezTo>
                  <a:cubicBezTo>
                    <a:pt x="1297" y="1363"/>
                    <a:pt x="1295" y="1364"/>
                    <a:pt x="1293" y="1364"/>
                  </a:cubicBezTo>
                  <a:cubicBezTo>
                    <a:pt x="1231" y="1364"/>
                    <a:pt x="536" y="133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1945357" y="3191482"/>
              <a:ext cx="103811" cy="173711"/>
            </a:xfrm>
            <a:custGeom>
              <a:avLst/>
              <a:gdLst/>
              <a:ahLst/>
              <a:cxnLst/>
              <a:rect l="l" t="t" r="r" b="b"/>
              <a:pathLst>
                <a:path w="1298" h="2172" extrusionOk="0">
                  <a:moveTo>
                    <a:pt x="529" y="1"/>
                  </a:moveTo>
                  <a:cubicBezTo>
                    <a:pt x="529" y="1"/>
                    <a:pt x="132" y="27"/>
                    <a:pt x="0" y="821"/>
                  </a:cubicBezTo>
                  <a:cubicBezTo>
                    <a:pt x="0" y="821"/>
                    <a:pt x="1" y="821"/>
                    <a:pt x="3" y="821"/>
                  </a:cubicBezTo>
                  <a:cubicBezTo>
                    <a:pt x="53" y="821"/>
                    <a:pt x="736" y="846"/>
                    <a:pt x="1297" y="2171"/>
                  </a:cubicBezTo>
                  <a:cubicBezTo>
                    <a:pt x="1297" y="2171"/>
                    <a:pt x="1244" y="292"/>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2088197" y="3380948"/>
              <a:ext cx="130283" cy="105330"/>
            </a:xfrm>
            <a:custGeom>
              <a:avLst/>
              <a:gdLst/>
              <a:ahLst/>
              <a:cxnLst/>
              <a:rect l="l" t="t" r="r" b="b"/>
              <a:pathLst>
                <a:path w="1629" h="1317" extrusionOk="0">
                  <a:moveTo>
                    <a:pt x="1457" y="1"/>
                  </a:moveTo>
                  <a:cubicBezTo>
                    <a:pt x="1457" y="1"/>
                    <a:pt x="1457" y="1"/>
                    <a:pt x="1457" y="1"/>
                  </a:cubicBezTo>
                  <a:lnTo>
                    <a:pt x="1457" y="1"/>
                  </a:lnTo>
                  <a:cubicBezTo>
                    <a:pt x="1457" y="1"/>
                    <a:pt x="1457" y="1"/>
                    <a:pt x="1457" y="1"/>
                  </a:cubicBezTo>
                  <a:close/>
                  <a:moveTo>
                    <a:pt x="1457" y="1"/>
                  </a:moveTo>
                  <a:cubicBezTo>
                    <a:pt x="1452" y="19"/>
                    <a:pt x="1183" y="358"/>
                    <a:pt x="719" y="358"/>
                  </a:cubicBezTo>
                  <a:cubicBezTo>
                    <a:pt x="516" y="358"/>
                    <a:pt x="274" y="293"/>
                    <a:pt x="1" y="107"/>
                  </a:cubicBezTo>
                  <a:lnTo>
                    <a:pt x="1" y="107"/>
                  </a:lnTo>
                  <a:cubicBezTo>
                    <a:pt x="1" y="107"/>
                    <a:pt x="505" y="1316"/>
                    <a:pt x="1064" y="1316"/>
                  </a:cubicBezTo>
                  <a:cubicBezTo>
                    <a:pt x="1146" y="1316"/>
                    <a:pt x="1229" y="1291"/>
                    <a:pt x="1311" y="1232"/>
                  </a:cubicBezTo>
                  <a:cubicBezTo>
                    <a:pt x="1311" y="1232"/>
                    <a:pt x="1629" y="835"/>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1916725" y="3290494"/>
              <a:ext cx="129244" cy="105330"/>
            </a:xfrm>
            <a:custGeom>
              <a:avLst/>
              <a:gdLst/>
              <a:ahLst/>
              <a:cxnLst/>
              <a:rect l="l" t="t" r="r" b="b"/>
              <a:pathLst>
                <a:path w="1616" h="1317" extrusionOk="0">
                  <a:moveTo>
                    <a:pt x="545" y="1"/>
                  </a:moveTo>
                  <a:cubicBezTo>
                    <a:pt x="462" y="1"/>
                    <a:pt x="377" y="27"/>
                    <a:pt x="292" y="86"/>
                  </a:cubicBezTo>
                  <a:cubicBezTo>
                    <a:pt x="292" y="86"/>
                    <a:pt x="1" y="510"/>
                    <a:pt x="146" y="1317"/>
                  </a:cubicBezTo>
                  <a:cubicBezTo>
                    <a:pt x="146" y="1317"/>
                    <a:pt x="416" y="949"/>
                    <a:pt x="899" y="949"/>
                  </a:cubicBezTo>
                  <a:cubicBezTo>
                    <a:pt x="1101" y="949"/>
                    <a:pt x="1342" y="1014"/>
                    <a:pt x="1615" y="1198"/>
                  </a:cubicBezTo>
                  <a:cubicBezTo>
                    <a:pt x="1615" y="1198"/>
                    <a:pt x="1112" y="1"/>
                    <a:pt x="5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2082918" y="3244427"/>
              <a:ext cx="120766" cy="142520"/>
            </a:xfrm>
            <a:custGeom>
              <a:avLst/>
              <a:gdLst/>
              <a:ahLst/>
              <a:cxnLst/>
              <a:rect l="l" t="t" r="r" b="b"/>
              <a:pathLst>
                <a:path w="1510" h="1782" extrusionOk="0">
                  <a:moveTo>
                    <a:pt x="1126" y="0"/>
                  </a:moveTo>
                  <a:cubicBezTo>
                    <a:pt x="1126" y="0"/>
                    <a:pt x="927" y="1178"/>
                    <a:pt x="1" y="1549"/>
                  </a:cubicBezTo>
                  <a:cubicBezTo>
                    <a:pt x="1" y="1549"/>
                    <a:pt x="348" y="1782"/>
                    <a:pt x="710" y="1782"/>
                  </a:cubicBezTo>
                  <a:cubicBezTo>
                    <a:pt x="977" y="1782"/>
                    <a:pt x="1252" y="1656"/>
                    <a:pt x="1404" y="1218"/>
                  </a:cubicBezTo>
                  <a:cubicBezTo>
                    <a:pt x="1404" y="1218"/>
                    <a:pt x="1509" y="569"/>
                    <a:pt x="1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930481" y="3389425"/>
              <a:ext cx="119726" cy="140840"/>
            </a:xfrm>
            <a:custGeom>
              <a:avLst/>
              <a:gdLst/>
              <a:ahLst/>
              <a:cxnLst/>
              <a:rect l="l" t="t" r="r" b="b"/>
              <a:pathLst>
                <a:path w="1497" h="1761" extrusionOk="0">
                  <a:moveTo>
                    <a:pt x="798" y="1"/>
                  </a:moveTo>
                  <a:cubicBezTo>
                    <a:pt x="530" y="1"/>
                    <a:pt x="254" y="127"/>
                    <a:pt x="107" y="570"/>
                  </a:cubicBezTo>
                  <a:cubicBezTo>
                    <a:pt x="107" y="570"/>
                    <a:pt x="1" y="1218"/>
                    <a:pt x="397" y="1760"/>
                  </a:cubicBezTo>
                  <a:lnTo>
                    <a:pt x="397" y="1760"/>
                  </a:lnTo>
                  <a:cubicBezTo>
                    <a:pt x="389" y="1732"/>
                    <a:pt x="582" y="591"/>
                    <a:pt x="1496" y="226"/>
                  </a:cubicBezTo>
                  <a:cubicBezTo>
                    <a:pt x="1496" y="226"/>
                    <a:pt x="1155" y="1"/>
                    <a:pt x="798" y="1"/>
                  </a:cubicBezTo>
                  <a:close/>
                  <a:moveTo>
                    <a:pt x="397" y="1760"/>
                  </a:moveTo>
                  <a:cubicBezTo>
                    <a:pt x="398" y="1761"/>
                    <a:pt x="398" y="1761"/>
                    <a:pt x="398" y="1761"/>
                  </a:cubicBezTo>
                  <a:cubicBezTo>
                    <a:pt x="398" y="1761"/>
                    <a:pt x="398" y="1760"/>
                    <a:pt x="397" y="17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2072361" y="3161810"/>
              <a:ext cx="84776" cy="191706"/>
            </a:xfrm>
            <a:custGeom>
              <a:avLst/>
              <a:gdLst/>
              <a:ahLst/>
              <a:cxnLst/>
              <a:rect l="l" t="t" r="r" b="b"/>
              <a:pathLst>
                <a:path w="1060" h="2397" extrusionOk="0">
                  <a:moveTo>
                    <a:pt x="344" y="1"/>
                  </a:moveTo>
                  <a:lnTo>
                    <a:pt x="344" y="1"/>
                  </a:lnTo>
                  <a:cubicBezTo>
                    <a:pt x="345" y="1"/>
                    <a:pt x="345" y="1"/>
                    <a:pt x="345" y="1"/>
                  </a:cubicBezTo>
                  <a:lnTo>
                    <a:pt x="345" y="1"/>
                  </a:lnTo>
                  <a:cubicBezTo>
                    <a:pt x="345" y="1"/>
                    <a:pt x="345" y="1"/>
                    <a:pt x="344" y="1"/>
                  </a:cubicBezTo>
                  <a:close/>
                  <a:moveTo>
                    <a:pt x="345" y="1"/>
                  </a:moveTo>
                  <a:cubicBezTo>
                    <a:pt x="373" y="10"/>
                    <a:pt x="607" y="1197"/>
                    <a:pt x="0" y="2397"/>
                  </a:cubicBezTo>
                  <a:cubicBezTo>
                    <a:pt x="0" y="2397"/>
                    <a:pt x="1059" y="1986"/>
                    <a:pt x="980" y="742"/>
                  </a:cubicBezTo>
                  <a:cubicBezTo>
                    <a:pt x="980" y="742"/>
                    <a:pt x="847" y="81"/>
                    <a:pt x="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1975989" y="3422216"/>
              <a:ext cx="83736" cy="192746"/>
            </a:xfrm>
            <a:custGeom>
              <a:avLst/>
              <a:gdLst/>
              <a:ahLst/>
              <a:cxnLst/>
              <a:rect l="l" t="t" r="r" b="b"/>
              <a:pathLst>
                <a:path w="1047" h="2410" extrusionOk="0">
                  <a:moveTo>
                    <a:pt x="1046" y="1"/>
                  </a:moveTo>
                  <a:cubicBezTo>
                    <a:pt x="1046" y="1"/>
                    <a:pt x="1" y="424"/>
                    <a:pt x="67" y="1668"/>
                  </a:cubicBezTo>
                  <a:cubicBezTo>
                    <a:pt x="67" y="1668"/>
                    <a:pt x="199" y="2330"/>
                    <a:pt x="689" y="2410"/>
                  </a:cubicBezTo>
                  <a:cubicBezTo>
                    <a:pt x="716" y="2410"/>
                    <a:pt x="464" y="1218"/>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2029973" y="3332242"/>
              <a:ext cx="64702" cy="108210"/>
            </a:xfrm>
            <a:custGeom>
              <a:avLst/>
              <a:gdLst/>
              <a:ahLst/>
              <a:cxnLst/>
              <a:rect l="l" t="t" r="r" b="b"/>
              <a:pathLst>
                <a:path w="809" h="1353" extrusionOk="0">
                  <a:moveTo>
                    <a:pt x="386" y="0"/>
                  </a:moveTo>
                  <a:cubicBezTo>
                    <a:pt x="381" y="0"/>
                    <a:pt x="376" y="1"/>
                    <a:pt x="371" y="1"/>
                  </a:cubicBezTo>
                  <a:cubicBezTo>
                    <a:pt x="146" y="27"/>
                    <a:pt x="1" y="345"/>
                    <a:pt x="14" y="716"/>
                  </a:cubicBezTo>
                  <a:cubicBezTo>
                    <a:pt x="52" y="1070"/>
                    <a:pt x="224" y="1353"/>
                    <a:pt x="424" y="1353"/>
                  </a:cubicBezTo>
                  <a:cubicBezTo>
                    <a:pt x="433" y="1353"/>
                    <a:pt x="442" y="1352"/>
                    <a:pt x="451" y="1351"/>
                  </a:cubicBezTo>
                  <a:cubicBezTo>
                    <a:pt x="663" y="1338"/>
                    <a:pt x="808" y="1020"/>
                    <a:pt x="795" y="649"/>
                  </a:cubicBezTo>
                  <a:cubicBezTo>
                    <a:pt x="756" y="274"/>
                    <a:pt x="591" y="0"/>
                    <a:pt x="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3339364" y="2913241"/>
              <a:ext cx="521933" cy="855199"/>
            </a:xfrm>
            <a:custGeom>
              <a:avLst/>
              <a:gdLst/>
              <a:ahLst/>
              <a:cxnLst/>
              <a:rect l="l" t="t" r="r" b="b"/>
              <a:pathLst>
                <a:path w="6526" h="10693" extrusionOk="0">
                  <a:moveTo>
                    <a:pt x="2080" y="0"/>
                  </a:moveTo>
                  <a:cubicBezTo>
                    <a:pt x="1662" y="0"/>
                    <a:pt x="1255" y="35"/>
                    <a:pt x="1113" y="157"/>
                  </a:cubicBezTo>
                  <a:cubicBezTo>
                    <a:pt x="160" y="965"/>
                    <a:pt x="663" y="3241"/>
                    <a:pt x="835" y="5465"/>
                  </a:cubicBezTo>
                  <a:cubicBezTo>
                    <a:pt x="954" y="7278"/>
                    <a:pt x="1" y="9330"/>
                    <a:pt x="822" y="10163"/>
                  </a:cubicBezTo>
                  <a:cubicBezTo>
                    <a:pt x="1213" y="10580"/>
                    <a:pt x="1779" y="10693"/>
                    <a:pt x="2326" y="10693"/>
                  </a:cubicBezTo>
                  <a:cubicBezTo>
                    <a:pt x="2944" y="10693"/>
                    <a:pt x="3538" y="10548"/>
                    <a:pt x="3826" y="10534"/>
                  </a:cubicBezTo>
                  <a:cubicBezTo>
                    <a:pt x="5282" y="10428"/>
                    <a:pt x="6526" y="8112"/>
                    <a:pt x="6327" y="5213"/>
                  </a:cubicBezTo>
                  <a:cubicBezTo>
                    <a:pt x="6129" y="2328"/>
                    <a:pt x="4951" y="210"/>
                    <a:pt x="3138" y="52"/>
                  </a:cubicBezTo>
                  <a:cubicBezTo>
                    <a:pt x="2968" y="38"/>
                    <a:pt x="2518" y="0"/>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3213399" y="2918040"/>
              <a:ext cx="525132" cy="840244"/>
            </a:xfrm>
            <a:custGeom>
              <a:avLst/>
              <a:gdLst/>
              <a:ahLst/>
              <a:cxnLst/>
              <a:rect l="l" t="t" r="r" b="b"/>
              <a:pathLst>
                <a:path w="6566" h="10506" extrusionOk="0">
                  <a:moveTo>
                    <a:pt x="3028" y="0"/>
                  </a:moveTo>
                  <a:cubicBezTo>
                    <a:pt x="2985" y="0"/>
                    <a:pt x="2942" y="2"/>
                    <a:pt x="2899" y="5"/>
                  </a:cubicBezTo>
                  <a:cubicBezTo>
                    <a:pt x="1205" y="137"/>
                    <a:pt x="1" y="2586"/>
                    <a:pt x="213" y="5484"/>
                  </a:cubicBezTo>
                  <a:cubicBezTo>
                    <a:pt x="419" y="8301"/>
                    <a:pt x="1887" y="10506"/>
                    <a:pt x="3525" y="10506"/>
                  </a:cubicBezTo>
                  <a:cubicBezTo>
                    <a:pt x="3572" y="10506"/>
                    <a:pt x="3620" y="10504"/>
                    <a:pt x="3667" y="10500"/>
                  </a:cubicBezTo>
                  <a:cubicBezTo>
                    <a:pt x="5361" y="10381"/>
                    <a:pt x="6566" y="7933"/>
                    <a:pt x="6354" y="5034"/>
                  </a:cubicBezTo>
                  <a:cubicBezTo>
                    <a:pt x="6147" y="2209"/>
                    <a:pt x="4671" y="0"/>
                    <a:pt x="3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3255787" y="2967866"/>
              <a:ext cx="456272" cy="737393"/>
            </a:xfrm>
            <a:custGeom>
              <a:avLst/>
              <a:gdLst/>
              <a:ahLst/>
              <a:cxnLst/>
              <a:rect l="l" t="t" r="r" b="b"/>
              <a:pathLst>
                <a:path w="5705" h="9220" extrusionOk="0">
                  <a:moveTo>
                    <a:pt x="2669" y="185"/>
                  </a:moveTo>
                  <a:cubicBezTo>
                    <a:pt x="4066" y="185"/>
                    <a:pt x="5299" y="2054"/>
                    <a:pt x="5453" y="4438"/>
                  </a:cubicBezTo>
                  <a:cubicBezTo>
                    <a:pt x="5625" y="6873"/>
                    <a:pt x="4593" y="8951"/>
                    <a:pt x="3150" y="9057"/>
                  </a:cubicBezTo>
                  <a:cubicBezTo>
                    <a:pt x="3116" y="9059"/>
                    <a:pt x="3083" y="9060"/>
                    <a:pt x="3049" y="9060"/>
                  </a:cubicBezTo>
                  <a:cubicBezTo>
                    <a:pt x="1648" y="9060"/>
                    <a:pt x="420" y="7199"/>
                    <a:pt x="265" y="4808"/>
                  </a:cubicBezTo>
                  <a:cubicBezTo>
                    <a:pt x="93" y="2360"/>
                    <a:pt x="1125" y="282"/>
                    <a:pt x="2555" y="189"/>
                  </a:cubicBezTo>
                  <a:cubicBezTo>
                    <a:pt x="2593" y="186"/>
                    <a:pt x="2631" y="185"/>
                    <a:pt x="2669" y="185"/>
                  </a:cubicBezTo>
                  <a:close/>
                  <a:moveTo>
                    <a:pt x="2643" y="1"/>
                  </a:moveTo>
                  <a:cubicBezTo>
                    <a:pt x="2610" y="1"/>
                    <a:pt x="2576" y="2"/>
                    <a:pt x="2542" y="4"/>
                  </a:cubicBezTo>
                  <a:cubicBezTo>
                    <a:pt x="1059" y="123"/>
                    <a:pt x="0" y="2267"/>
                    <a:pt x="159" y="4808"/>
                  </a:cubicBezTo>
                  <a:cubicBezTo>
                    <a:pt x="327" y="7284"/>
                    <a:pt x="1613" y="9220"/>
                    <a:pt x="3037" y="9220"/>
                  </a:cubicBezTo>
                  <a:cubicBezTo>
                    <a:pt x="3075" y="9220"/>
                    <a:pt x="3113" y="9218"/>
                    <a:pt x="3150" y="9216"/>
                  </a:cubicBezTo>
                  <a:cubicBezTo>
                    <a:pt x="4646" y="9110"/>
                    <a:pt x="5705" y="6952"/>
                    <a:pt x="5533" y="4424"/>
                  </a:cubicBezTo>
                  <a:cubicBezTo>
                    <a:pt x="5378" y="1928"/>
                    <a:pt x="4097" y="1"/>
                    <a:pt x="2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3306573" y="3065278"/>
              <a:ext cx="339904" cy="546806"/>
            </a:xfrm>
            <a:custGeom>
              <a:avLst/>
              <a:gdLst/>
              <a:ahLst/>
              <a:cxnLst/>
              <a:rect l="l" t="t" r="r" b="b"/>
              <a:pathLst>
                <a:path w="4250" h="6837" extrusionOk="0">
                  <a:moveTo>
                    <a:pt x="1991" y="1"/>
                  </a:moveTo>
                  <a:cubicBezTo>
                    <a:pt x="1963" y="1"/>
                    <a:pt x="1935" y="2"/>
                    <a:pt x="1907" y="4"/>
                  </a:cubicBezTo>
                  <a:cubicBezTo>
                    <a:pt x="795" y="70"/>
                    <a:pt x="1" y="1658"/>
                    <a:pt x="133" y="3551"/>
                  </a:cubicBezTo>
                  <a:cubicBezTo>
                    <a:pt x="249" y="5394"/>
                    <a:pt x="1194" y="6836"/>
                    <a:pt x="2270" y="6836"/>
                  </a:cubicBezTo>
                  <a:cubicBezTo>
                    <a:pt x="2299" y="6836"/>
                    <a:pt x="2328" y="6835"/>
                    <a:pt x="2357" y="6833"/>
                  </a:cubicBezTo>
                  <a:cubicBezTo>
                    <a:pt x="3455" y="6767"/>
                    <a:pt x="4249" y="5179"/>
                    <a:pt x="4130" y="3286"/>
                  </a:cubicBezTo>
                  <a:cubicBezTo>
                    <a:pt x="4001" y="1455"/>
                    <a:pt x="3055"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426219" y="3093430"/>
              <a:ext cx="97413" cy="206102"/>
            </a:xfrm>
            <a:custGeom>
              <a:avLst/>
              <a:gdLst/>
              <a:ahLst/>
              <a:cxnLst/>
              <a:rect l="l" t="t" r="r" b="b"/>
              <a:pathLst>
                <a:path w="1218" h="2577" extrusionOk="0">
                  <a:moveTo>
                    <a:pt x="354" y="1"/>
                  </a:moveTo>
                  <a:cubicBezTo>
                    <a:pt x="249" y="1"/>
                    <a:pt x="128" y="44"/>
                    <a:pt x="0" y="168"/>
                  </a:cubicBezTo>
                  <a:cubicBezTo>
                    <a:pt x="13" y="194"/>
                    <a:pt x="609" y="962"/>
                    <a:pt x="543" y="2577"/>
                  </a:cubicBezTo>
                  <a:cubicBezTo>
                    <a:pt x="543" y="2577"/>
                    <a:pt x="1218" y="1200"/>
                    <a:pt x="741" y="207"/>
                  </a:cubicBezTo>
                  <a:cubicBezTo>
                    <a:pt x="741" y="207"/>
                    <a:pt x="585" y="1"/>
                    <a:pt x="354"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3428299" y="3369351"/>
              <a:ext cx="97493" cy="204902"/>
            </a:xfrm>
            <a:custGeom>
              <a:avLst/>
              <a:gdLst/>
              <a:ahLst/>
              <a:cxnLst/>
              <a:rect l="l" t="t" r="r" b="b"/>
              <a:pathLst>
                <a:path w="1219" h="2562" extrusionOk="0">
                  <a:moveTo>
                    <a:pt x="662" y="0"/>
                  </a:moveTo>
                  <a:cubicBezTo>
                    <a:pt x="662" y="0"/>
                    <a:pt x="1" y="1390"/>
                    <a:pt x="490" y="2369"/>
                  </a:cubicBezTo>
                  <a:cubicBezTo>
                    <a:pt x="490" y="2369"/>
                    <a:pt x="641" y="2561"/>
                    <a:pt x="860" y="2561"/>
                  </a:cubicBezTo>
                  <a:cubicBezTo>
                    <a:pt x="966" y="2561"/>
                    <a:pt x="1089" y="2516"/>
                    <a:pt x="1218" y="2382"/>
                  </a:cubicBezTo>
                  <a:cubicBezTo>
                    <a:pt x="1205" y="2382"/>
                    <a:pt x="636" y="1615"/>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3495000" y="3355595"/>
              <a:ext cx="102771" cy="172591"/>
            </a:xfrm>
            <a:custGeom>
              <a:avLst/>
              <a:gdLst/>
              <a:ahLst/>
              <a:cxnLst/>
              <a:rect l="l" t="t" r="r" b="b"/>
              <a:pathLst>
                <a:path w="1285" h="2158" extrusionOk="0">
                  <a:moveTo>
                    <a:pt x="1" y="0"/>
                  </a:moveTo>
                  <a:cubicBezTo>
                    <a:pt x="1" y="0"/>
                    <a:pt x="27" y="1853"/>
                    <a:pt x="742" y="2157"/>
                  </a:cubicBezTo>
                  <a:cubicBezTo>
                    <a:pt x="742" y="2157"/>
                    <a:pt x="1139" y="2157"/>
                    <a:pt x="1284" y="1376"/>
                  </a:cubicBezTo>
                  <a:cubicBezTo>
                    <a:pt x="1284" y="1363"/>
                    <a:pt x="556" y="1376"/>
                    <a:pt x="1"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3356319" y="3141736"/>
              <a:ext cx="102771" cy="170512"/>
            </a:xfrm>
            <a:custGeom>
              <a:avLst/>
              <a:gdLst/>
              <a:ahLst/>
              <a:cxnLst/>
              <a:rect l="l" t="t" r="r" b="b"/>
              <a:pathLst>
                <a:path w="1285" h="2132" extrusionOk="0">
                  <a:moveTo>
                    <a:pt x="530" y="0"/>
                  </a:moveTo>
                  <a:cubicBezTo>
                    <a:pt x="530" y="0"/>
                    <a:pt x="120" y="14"/>
                    <a:pt x="1" y="795"/>
                  </a:cubicBezTo>
                  <a:cubicBezTo>
                    <a:pt x="1" y="795"/>
                    <a:pt x="3" y="794"/>
                    <a:pt x="7" y="794"/>
                  </a:cubicBezTo>
                  <a:cubicBezTo>
                    <a:pt x="77" y="794"/>
                    <a:pt x="734" y="830"/>
                    <a:pt x="1285" y="2131"/>
                  </a:cubicBezTo>
                  <a:cubicBezTo>
                    <a:pt x="1285" y="2131"/>
                    <a:pt x="1232" y="278"/>
                    <a:pt x="530"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3497159" y="3326963"/>
              <a:ext cx="130203" cy="103251"/>
            </a:xfrm>
            <a:custGeom>
              <a:avLst/>
              <a:gdLst/>
              <a:ahLst/>
              <a:cxnLst/>
              <a:rect l="l" t="t" r="r" b="b"/>
              <a:pathLst>
                <a:path w="1628" h="1291" extrusionOk="0">
                  <a:moveTo>
                    <a:pt x="1456" y="1"/>
                  </a:moveTo>
                  <a:lnTo>
                    <a:pt x="1456" y="1"/>
                  </a:lnTo>
                  <a:cubicBezTo>
                    <a:pt x="1456" y="2"/>
                    <a:pt x="1456" y="3"/>
                    <a:pt x="1457" y="4"/>
                  </a:cubicBezTo>
                  <a:lnTo>
                    <a:pt x="1457" y="4"/>
                  </a:lnTo>
                  <a:cubicBezTo>
                    <a:pt x="1457" y="2"/>
                    <a:pt x="1457" y="1"/>
                    <a:pt x="1456" y="1"/>
                  </a:cubicBezTo>
                  <a:close/>
                  <a:moveTo>
                    <a:pt x="1457" y="4"/>
                  </a:moveTo>
                  <a:cubicBezTo>
                    <a:pt x="1449" y="41"/>
                    <a:pt x="1185" y="356"/>
                    <a:pt x="736" y="356"/>
                  </a:cubicBezTo>
                  <a:cubicBezTo>
                    <a:pt x="528" y="356"/>
                    <a:pt x="280" y="288"/>
                    <a:pt x="0" y="93"/>
                  </a:cubicBezTo>
                  <a:lnTo>
                    <a:pt x="0" y="93"/>
                  </a:lnTo>
                  <a:cubicBezTo>
                    <a:pt x="0" y="93"/>
                    <a:pt x="493" y="1290"/>
                    <a:pt x="1058" y="1290"/>
                  </a:cubicBezTo>
                  <a:cubicBezTo>
                    <a:pt x="1141" y="1290"/>
                    <a:pt x="1225" y="1264"/>
                    <a:pt x="1310" y="1205"/>
                  </a:cubicBezTo>
                  <a:cubicBezTo>
                    <a:pt x="1310" y="1205"/>
                    <a:pt x="1627" y="809"/>
                    <a:pt x="1457" y="4"/>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3326727" y="3237549"/>
              <a:ext cx="128124" cy="104291"/>
            </a:xfrm>
            <a:custGeom>
              <a:avLst/>
              <a:gdLst/>
              <a:ahLst/>
              <a:cxnLst/>
              <a:rect l="l" t="t" r="r" b="b"/>
              <a:pathLst>
                <a:path w="1602" h="1304" extrusionOk="0">
                  <a:moveTo>
                    <a:pt x="542" y="0"/>
                  </a:moveTo>
                  <a:cubicBezTo>
                    <a:pt x="459" y="0"/>
                    <a:pt x="375" y="26"/>
                    <a:pt x="291" y="86"/>
                  </a:cubicBezTo>
                  <a:cubicBezTo>
                    <a:pt x="291" y="86"/>
                    <a:pt x="0" y="483"/>
                    <a:pt x="146" y="1304"/>
                  </a:cubicBezTo>
                  <a:cubicBezTo>
                    <a:pt x="146" y="1304"/>
                    <a:pt x="422" y="942"/>
                    <a:pt x="901" y="942"/>
                  </a:cubicBezTo>
                  <a:cubicBezTo>
                    <a:pt x="1101" y="942"/>
                    <a:pt x="1336" y="1005"/>
                    <a:pt x="1602" y="1185"/>
                  </a:cubicBezTo>
                  <a:cubicBezTo>
                    <a:pt x="1602" y="1185"/>
                    <a:pt x="1100" y="0"/>
                    <a:pt x="542"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3493960" y="3193641"/>
              <a:ext cx="118607" cy="139161"/>
            </a:xfrm>
            <a:custGeom>
              <a:avLst/>
              <a:gdLst/>
              <a:ahLst/>
              <a:cxnLst/>
              <a:rect l="l" t="t" r="r" b="b"/>
              <a:pathLst>
                <a:path w="1483" h="1740" extrusionOk="0">
                  <a:moveTo>
                    <a:pt x="1099" y="0"/>
                  </a:moveTo>
                  <a:cubicBezTo>
                    <a:pt x="1099" y="0"/>
                    <a:pt x="900" y="1151"/>
                    <a:pt x="0" y="1496"/>
                  </a:cubicBezTo>
                  <a:cubicBezTo>
                    <a:pt x="0" y="1496"/>
                    <a:pt x="352" y="1739"/>
                    <a:pt x="716" y="1739"/>
                  </a:cubicBezTo>
                  <a:cubicBezTo>
                    <a:pt x="976" y="1739"/>
                    <a:pt x="1241" y="1615"/>
                    <a:pt x="1390" y="1191"/>
                  </a:cubicBezTo>
                  <a:cubicBezTo>
                    <a:pt x="1390" y="1191"/>
                    <a:pt x="1483" y="543"/>
                    <a:pt x="1099"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3339364" y="3335041"/>
              <a:ext cx="119726" cy="140201"/>
            </a:xfrm>
            <a:custGeom>
              <a:avLst/>
              <a:gdLst/>
              <a:ahLst/>
              <a:cxnLst/>
              <a:rect l="l" t="t" r="r" b="b"/>
              <a:pathLst>
                <a:path w="1497" h="1753" extrusionOk="0">
                  <a:moveTo>
                    <a:pt x="795" y="0"/>
                  </a:moveTo>
                  <a:cubicBezTo>
                    <a:pt x="529" y="0"/>
                    <a:pt x="254" y="128"/>
                    <a:pt x="107" y="575"/>
                  </a:cubicBezTo>
                  <a:cubicBezTo>
                    <a:pt x="107" y="575"/>
                    <a:pt x="1" y="1223"/>
                    <a:pt x="398" y="1753"/>
                  </a:cubicBezTo>
                  <a:cubicBezTo>
                    <a:pt x="411" y="1753"/>
                    <a:pt x="583" y="588"/>
                    <a:pt x="1497" y="231"/>
                  </a:cubicBezTo>
                  <a:cubicBezTo>
                    <a:pt x="1497" y="231"/>
                    <a:pt x="1153" y="0"/>
                    <a:pt x="795"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3483323" y="3109985"/>
              <a:ext cx="82697" cy="190586"/>
            </a:xfrm>
            <a:custGeom>
              <a:avLst/>
              <a:gdLst/>
              <a:ahLst/>
              <a:cxnLst/>
              <a:rect l="l" t="t" r="r" b="b"/>
              <a:pathLst>
                <a:path w="1034" h="2383" extrusionOk="0">
                  <a:moveTo>
                    <a:pt x="345" y="0"/>
                  </a:moveTo>
                  <a:lnTo>
                    <a:pt x="345" y="0"/>
                  </a:lnTo>
                  <a:cubicBezTo>
                    <a:pt x="345" y="1"/>
                    <a:pt x="597" y="1192"/>
                    <a:pt x="1" y="2383"/>
                  </a:cubicBezTo>
                  <a:cubicBezTo>
                    <a:pt x="1" y="2383"/>
                    <a:pt x="1033" y="1986"/>
                    <a:pt x="967" y="742"/>
                  </a:cubicBezTo>
                  <a:cubicBezTo>
                    <a:pt x="967" y="742"/>
                    <a:pt x="835" y="93"/>
                    <a:pt x="345"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385990" y="3368232"/>
              <a:ext cx="83656" cy="190666"/>
            </a:xfrm>
            <a:custGeom>
              <a:avLst/>
              <a:gdLst/>
              <a:ahLst/>
              <a:cxnLst/>
              <a:rect l="l" t="t" r="r" b="b"/>
              <a:pathLst>
                <a:path w="1046" h="2384" extrusionOk="0">
                  <a:moveTo>
                    <a:pt x="1046" y="1"/>
                  </a:moveTo>
                  <a:cubicBezTo>
                    <a:pt x="1046" y="1"/>
                    <a:pt x="0" y="424"/>
                    <a:pt x="93" y="1655"/>
                  </a:cubicBezTo>
                  <a:cubicBezTo>
                    <a:pt x="93" y="1655"/>
                    <a:pt x="225" y="2291"/>
                    <a:pt x="715" y="2383"/>
                  </a:cubicBezTo>
                  <a:cubicBezTo>
                    <a:pt x="715" y="2383"/>
                    <a:pt x="450" y="1205"/>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3438936" y="3280337"/>
              <a:ext cx="66701" cy="107170"/>
            </a:xfrm>
            <a:custGeom>
              <a:avLst/>
              <a:gdLst/>
              <a:ahLst/>
              <a:cxnLst/>
              <a:rect l="l" t="t" r="r" b="b"/>
              <a:pathLst>
                <a:path w="834" h="1340" extrusionOk="0">
                  <a:moveTo>
                    <a:pt x="398" y="1"/>
                  </a:moveTo>
                  <a:cubicBezTo>
                    <a:pt x="393" y="1"/>
                    <a:pt x="389" y="1"/>
                    <a:pt x="384" y="1"/>
                  </a:cubicBezTo>
                  <a:cubicBezTo>
                    <a:pt x="172" y="15"/>
                    <a:pt x="0" y="319"/>
                    <a:pt x="40" y="703"/>
                  </a:cubicBezTo>
                  <a:cubicBezTo>
                    <a:pt x="52" y="1046"/>
                    <a:pt x="236" y="1340"/>
                    <a:pt x="438" y="1340"/>
                  </a:cubicBezTo>
                  <a:cubicBezTo>
                    <a:pt x="446" y="1340"/>
                    <a:pt x="455" y="1339"/>
                    <a:pt x="463" y="1338"/>
                  </a:cubicBezTo>
                  <a:cubicBezTo>
                    <a:pt x="675" y="1325"/>
                    <a:pt x="834" y="1007"/>
                    <a:pt x="807" y="650"/>
                  </a:cubicBezTo>
                  <a:cubicBezTo>
                    <a:pt x="794" y="287"/>
                    <a:pt x="604" y="1"/>
                    <a:pt x="398" y="1"/>
                  </a:cubicBezTo>
                  <a:close/>
                </a:path>
              </a:pathLst>
            </a:custGeom>
            <a:solidFill>
              <a:srgbClr val="938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713225" y="2162175"/>
              <a:ext cx="3255004" cy="1437596"/>
            </a:xfrm>
            <a:custGeom>
              <a:avLst/>
              <a:gdLst/>
              <a:ahLst/>
              <a:cxnLst/>
              <a:rect l="l" t="t" r="r" b="b"/>
              <a:pathLst>
                <a:path w="40699" h="17975" extrusionOk="0">
                  <a:moveTo>
                    <a:pt x="21287" y="1"/>
                  </a:moveTo>
                  <a:cubicBezTo>
                    <a:pt x="17914" y="1"/>
                    <a:pt x="14189" y="88"/>
                    <a:pt x="12230" y="641"/>
                  </a:cubicBezTo>
                  <a:cubicBezTo>
                    <a:pt x="9371" y="1435"/>
                    <a:pt x="6975" y="5035"/>
                    <a:pt x="4950" y="5671"/>
                  </a:cubicBezTo>
                  <a:cubicBezTo>
                    <a:pt x="2938" y="6332"/>
                    <a:pt x="1099" y="7193"/>
                    <a:pt x="530" y="9628"/>
                  </a:cubicBezTo>
                  <a:cubicBezTo>
                    <a:pt x="119" y="11415"/>
                    <a:pt x="0" y="13665"/>
                    <a:pt x="569" y="14776"/>
                  </a:cubicBezTo>
                  <a:cubicBezTo>
                    <a:pt x="702" y="15041"/>
                    <a:pt x="887" y="15240"/>
                    <a:pt x="1099" y="15359"/>
                  </a:cubicBezTo>
                  <a:cubicBezTo>
                    <a:pt x="966" y="14406"/>
                    <a:pt x="331" y="9641"/>
                    <a:pt x="2409" y="9509"/>
                  </a:cubicBezTo>
                  <a:cubicBezTo>
                    <a:pt x="2430" y="9508"/>
                    <a:pt x="2450" y="9507"/>
                    <a:pt x="2470" y="9507"/>
                  </a:cubicBezTo>
                  <a:cubicBezTo>
                    <a:pt x="4243" y="9507"/>
                    <a:pt x="4554" y="14057"/>
                    <a:pt x="4606" y="15928"/>
                  </a:cubicBezTo>
                  <a:cubicBezTo>
                    <a:pt x="7266" y="16325"/>
                    <a:pt x="11118" y="16907"/>
                    <a:pt x="14202" y="17344"/>
                  </a:cubicBezTo>
                  <a:cubicBezTo>
                    <a:pt x="13858" y="16140"/>
                    <a:pt x="13897" y="10713"/>
                    <a:pt x="16081" y="10329"/>
                  </a:cubicBezTo>
                  <a:cubicBezTo>
                    <a:pt x="16202" y="10309"/>
                    <a:pt x="16318" y="10299"/>
                    <a:pt x="16430" y="10299"/>
                  </a:cubicBezTo>
                  <a:cubicBezTo>
                    <a:pt x="19281" y="10299"/>
                    <a:pt x="19242" y="16730"/>
                    <a:pt x="19191" y="17953"/>
                  </a:cubicBezTo>
                  <a:cubicBezTo>
                    <a:pt x="19529" y="17967"/>
                    <a:pt x="19930" y="17974"/>
                    <a:pt x="20382" y="17974"/>
                  </a:cubicBezTo>
                  <a:cubicBezTo>
                    <a:pt x="25296" y="17974"/>
                    <a:pt x="36237" y="17183"/>
                    <a:pt x="37655" y="17013"/>
                  </a:cubicBezTo>
                  <a:cubicBezTo>
                    <a:pt x="39309" y="16815"/>
                    <a:pt x="39958" y="16669"/>
                    <a:pt x="40235" y="15888"/>
                  </a:cubicBezTo>
                  <a:cubicBezTo>
                    <a:pt x="40341" y="15623"/>
                    <a:pt x="40500" y="14909"/>
                    <a:pt x="40606" y="13956"/>
                  </a:cubicBezTo>
                  <a:lnTo>
                    <a:pt x="40606" y="13929"/>
                  </a:lnTo>
                  <a:cubicBezTo>
                    <a:pt x="40619" y="13638"/>
                    <a:pt x="40659" y="13321"/>
                    <a:pt x="40672" y="12990"/>
                  </a:cubicBezTo>
                  <a:cubicBezTo>
                    <a:pt x="40685" y="12910"/>
                    <a:pt x="40685" y="12804"/>
                    <a:pt x="40685" y="12712"/>
                  </a:cubicBezTo>
                  <a:cubicBezTo>
                    <a:pt x="40699" y="12341"/>
                    <a:pt x="40699" y="11971"/>
                    <a:pt x="40672" y="11560"/>
                  </a:cubicBezTo>
                  <a:cubicBezTo>
                    <a:pt x="40606" y="9932"/>
                    <a:pt x="40222" y="8132"/>
                    <a:pt x="39230" y="6703"/>
                  </a:cubicBezTo>
                  <a:cubicBezTo>
                    <a:pt x="39216" y="6650"/>
                    <a:pt x="39177" y="6624"/>
                    <a:pt x="39150" y="6571"/>
                  </a:cubicBezTo>
                  <a:cubicBezTo>
                    <a:pt x="39110" y="6544"/>
                    <a:pt x="39097" y="6491"/>
                    <a:pt x="39071" y="6451"/>
                  </a:cubicBezTo>
                  <a:cubicBezTo>
                    <a:pt x="36847" y="3381"/>
                    <a:pt x="34783" y="1674"/>
                    <a:pt x="33115" y="866"/>
                  </a:cubicBezTo>
                  <a:cubicBezTo>
                    <a:pt x="31408" y="19"/>
                    <a:pt x="29290" y="19"/>
                    <a:pt x="25505" y="19"/>
                  </a:cubicBezTo>
                  <a:cubicBezTo>
                    <a:pt x="24310" y="19"/>
                    <a:pt x="22835" y="1"/>
                    <a:pt x="21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140864" y="2833744"/>
              <a:ext cx="791857" cy="101411"/>
            </a:xfrm>
            <a:custGeom>
              <a:avLst/>
              <a:gdLst/>
              <a:ahLst/>
              <a:cxnLst/>
              <a:rect l="l" t="t" r="r" b="b"/>
              <a:pathLst>
                <a:path w="9901" h="1268" extrusionOk="0">
                  <a:moveTo>
                    <a:pt x="0" y="0"/>
                  </a:moveTo>
                  <a:lnTo>
                    <a:pt x="0" y="0"/>
                  </a:lnTo>
                  <a:cubicBezTo>
                    <a:pt x="1" y="0"/>
                    <a:pt x="1629" y="1006"/>
                    <a:pt x="4977" y="1231"/>
                  </a:cubicBezTo>
                  <a:cubicBezTo>
                    <a:pt x="5315" y="1256"/>
                    <a:pt x="5634" y="1268"/>
                    <a:pt x="5936" y="1268"/>
                  </a:cubicBezTo>
                  <a:cubicBezTo>
                    <a:pt x="8636" y="1268"/>
                    <a:pt x="9900" y="358"/>
                    <a:pt x="9900" y="357"/>
                  </a:cubicBezTo>
                  <a:lnTo>
                    <a:pt x="9900" y="357"/>
                  </a:lnTo>
                  <a:cubicBezTo>
                    <a:pt x="9900" y="358"/>
                    <a:pt x="9396" y="675"/>
                    <a:pt x="5480" y="741"/>
                  </a:cubicBezTo>
                  <a:cubicBezTo>
                    <a:pt x="5325" y="744"/>
                    <a:pt x="5175" y="745"/>
                    <a:pt x="5028" y="745"/>
                  </a:cubicBezTo>
                  <a:cubicBezTo>
                    <a:pt x="1442" y="745"/>
                    <a:pt x="1" y="0"/>
                    <a:pt x="0"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1210685" y="3196760"/>
              <a:ext cx="427720" cy="100292"/>
            </a:xfrm>
            <a:custGeom>
              <a:avLst/>
              <a:gdLst/>
              <a:ahLst/>
              <a:cxnLst/>
              <a:rect l="l" t="t" r="r" b="b"/>
              <a:pathLst>
                <a:path w="5348" h="1254" extrusionOk="0">
                  <a:moveTo>
                    <a:pt x="1" y="1"/>
                  </a:moveTo>
                  <a:lnTo>
                    <a:pt x="1" y="1"/>
                  </a:lnTo>
                  <a:cubicBezTo>
                    <a:pt x="1402" y="951"/>
                    <a:pt x="2490" y="1254"/>
                    <a:pt x="3308" y="1254"/>
                  </a:cubicBezTo>
                  <a:cubicBezTo>
                    <a:pt x="4746" y="1254"/>
                    <a:pt x="5348" y="318"/>
                    <a:pt x="5348" y="318"/>
                  </a:cubicBezTo>
                  <a:lnTo>
                    <a:pt x="5348" y="318"/>
                  </a:lnTo>
                  <a:cubicBezTo>
                    <a:pt x="4562" y="591"/>
                    <a:pt x="3805" y="690"/>
                    <a:pt x="3119" y="690"/>
                  </a:cubicBezTo>
                  <a:cubicBezTo>
                    <a:pt x="1310" y="6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2467690" y="2226637"/>
              <a:ext cx="1201022" cy="393169"/>
            </a:xfrm>
            <a:custGeom>
              <a:avLst/>
              <a:gdLst/>
              <a:ahLst/>
              <a:cxnLst/>
              <a:rect l="l" t="t" r="r" b="b"/>
              <a:pathLst>
                <a:path w="15017" h="4916" extrusionOk="0">
                  <a:moveTo>
                    <a:pt x="4153" y="0"/>
                  </a:moveTo>
                  <a:cubicBezTo>
                    <a:pt x="1936" y="0"/>
                    <a:pt x="0" y="168"/>
                    <a:pt x="206" y="722"/>
                  </a:cubicBezTo>
                  <a:cubicBezTo>
                    <a:pt x="206" y="722"/>
                    <a:pt x="2350" y="4388"/>
                    <a:pt x="2654" y="4706"/>
                  </a:cubicBezTo>
                  <a:cubicBezTo>
                    <a:pt x="2807" y="4863"/>
                    <a:pt x="3730" y="4915"/>
                    <a:pt x="4959" y="4915"/>
                  </a:cubicBezTo>
                  <a:cubicBezTo>
                    <a:pt x="7149" y="4915"/>
                    <a:pt x="10308" y="4748"/>
                    <a:pt x="11800" y="4706"/>
                  </a:cubicBezTo>
                  <a:cubicBezTo>
                    <a:pt x="14129" y="4640"/>
                    <a:pt x="14871" y="4706"/>
                    <a:pt x="14950" y="4322"/>
                  </a:cubicBezTo>
                  <a:cubicBezTo>
                    <a:pt x="15016" y="3951"/>
                    <a:pt x="11125" y="537"/>
                    <a:pt x="10066" y="325"/>
                  </a:cubicBezTo>
                  <a:cubicBezTo>
                    <a:pt x="9505" y="213"/>
                    <a:pt x="6650" y="0"/>
                    <a:pt x="4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518475" y="2254469"/>
              <a:ext cx="1092013" cy="316791"/>
            </a:xfrm>
            <a:custGeom>
              <a:avLst/>
              <a:gdLst/>
              <a:ahLst/>
              <a:cxnLst/>
              <a:rect l="l" t="t" r="r" b="b"/>
              <a:pathLst>
                <a:path w="13654" h="3961" extrusionOk="0">
                  <a:moveTo>
                    <a:pt x="3630" y="0"/>
                  </a:moveTo>
                  <a:cubicBezTo>
                    <a:pt x="1675" y="0"/>
                    <a:pt x="0" y="138"/>
                    <a:pt x="180" y="572"/>
                  </a:cubicBezTo>
                  <a:cubicBezTo>
                    <a:pt x="180" y="572"/>
                    <a:pt x="2112" y="3537"/>
                    <a:pt x="2403" y="3775"/>
                  </a:cubicBezTo>
                  <a:cubicBezTo>
                    <a:pt x="2416" y="3789"/>
                    <a:pt x="2483" y="3828"/>
                    <a:pt x="2562" y="3842"/>
                  </a:cubicBezTo>
                  <a:cubicBezTo>
                    <a:pt x="2761" y="3895"/>
                    <a:pt x="3118" y="3934"/>
                    <a:pt x="3568" y="3947"/>
                  </a:cubicBezTo>
                  <a:cubicBezTo>
                    <a:pt x="3886" y="3961"/>
                    <a:pt x="4230" y="3961"/>
                    <a:pt x="4627" y="3961"/>
                  </a:cubicBezTo>
                  <a:cubicBezTo>
                    <a:pt x="5527" y="3961"/>
                    <a:pt x="6572" y="3947"/>
                    <a:pt x="7578" y="3908"/>
                  </a:cubicBezTo>
                  <a:cubicBezTo>
                    <a:pt x="8822" y="3881"/>
                    <a:pt x="9987" y="3842"/>
                    <a:pt x="10728" y="3828"/>
                  </a:cubicBezTo>
                  <a:cubicBezTo>
                    <a:pt x="12872" y="3802"/>
                    <a:pt x="13547" y="3842"/>
                    <a:pt x="13613" y="3550"/>
                  </a:cubicBezTo>
                  <a:cubicBezTo>
                    <a:pt x="13653" y="3339"/>
                    <a:pt x="11694" y="1724"/>
                    <a:pt x="10305" y="850"/>
                  </a:cubicBezTo>
                  <a:cubicBezTo>
                    <a:pt x="9828" y="572"/>
                    <a:pt x="9431" y="361"/>
                    <a:pt x="9180" y="308"/>
                  </a:cubicBezTo>
                  <a:cubicBezTo>
                    <a:pt x="9047" y="268"/>
                    <a:pt x="8743" y="242"/>
                    <a:pt x="8333" y="202"/>
                  </a:cubicBezTo>
                  <a:cubicBezTo>
                    <a:pt x="7949" y="175"/>
                    <a:pt x="7499" y="136"/>
                    <a:pt x="6956" y="109"/>
                  </a:cubicBezTo>
                  <a:cubicBezTo>
                    <a:pt x="6665" y="96"/>
                    <a:pt x="6347" y="70"/>
                    <a:pt x="6016" y="56"/>
                  </a:cubicBezTo>
                  <a:cubicBezTo>
                    <a:pt x="5244" y="22"/>
                    <a:pt x="4414" y="0"/>
                    <a:pt x="36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2891650" y="2272704"/>
              <a:ext cx="449953" cy="299596"/>
            </a:xfrm>
            <a:custGeom>
              <a:avLst/>
              <a:gdLst/>
              <a:ahLst/>
              <a:cxnLst/>
              <a:rect l="l" t="t" r="r" b="b"/>
              <a:pathLst>
                <a:path w="5626" h="3746" extrusionOk="0">
                  <a:moveTo>
                    <a:pt x="3653" y="0"/>
                  </a:moveTo>
                  <a:cubicBezTo>
                    <a:pt x="2515" y="1072"/>
                    <a:pt x="1020" y="2647"/>
                    <a:pt x="0" y="3746"/>
                  </a:cubicBezTo>
                  <a:cubicBezTo>
                    <a:pt x="874" y="3746"/>
                    <a:pt x="1920" y="3719"/>
                    <a:pt x="2925" y="3680"/>
                  </a:cubicBezTo>
                  <a:cubicBezTo>
                    <a:pt x="3720" y="2780"/>
                    <a:pt x="4778" y="1562"/>
                    <a:pt x="5625" y="609"/>
                  </a:cubicBezTo>
                  <a:cubicBezTo>
                    <a:pt x="5149" y="331"/>
                    <a:pt x="4752" y="106"/>
                    <a:pt x="4500" y="80"/>
                  </a:cubicBezTo>
                  <a:cubicBezTo>
                    <a:pt x="4368" y="67"/>
                    <a:pt x="4064" y="27"/>
                    <a:pt x="3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2724417" y="2262067"/>
              <a:ext cx="349342" cy="310233"/>
            </a:xfrm>
            <a:custGeom>
              <a:avLst/>
              <a:gdLst/>
              <a:ahLst/>
              <a:cxnLst/>
              <a:rect l="l" t="t" r="r" b="b"/>
              <a:pathLst>
                <a:path w="4368" h="3879" extrusionOk="0">
                  <a:moveTo>
                    <a:pt x="3428" y="1"/>
                  </a:moveTo>
                  <a:cubicBezTo>
                    <a:pt x="2250" y="1086"/>
                    <a:pt x="781" y="2847"/>
                    <a:pt x="0" y="3800"/>
                  </a:cubicBezTo>
                  <a:cubicBezTo>
                    <a:pt x="199" y="3839"/>
                    <a:pt x="569" y="3866"/>
                    <a:pt x="1019" y="3879"/>
                  </a:cubicBezTo>
                  <a:lnTo>
                    <a:pt x="4368" y="27"/>
                  </a:lnTo>
                  <a:cubicBezTo>
                    <a:pt x="4077" y="14"/>
                    <a:pt x="3759" y="1"/>
                    <a:pt x="3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2283022" y="3063678"/>
              <a:ext cx="1677848" cy="312072"/>
            </a:xfrm>
            <a:custGeom>
              <a:avLst/>
              <a:gdLst/>
              <a:ahLst/>
              <a:cxnLst/>
              <a:rect l="l" t="t" r="r" b="b"/>
              <a:pathLst>
                <a:path w="20979" h="3902" extrusionOk="0">
                  <a:moveTo>
                    <a:pt x="17996" y="0"/>
                  </a:moveTo>
                  <a:cubicBezTo>
                    <a:pt x="17493" y="0"/>
                    <a:pt x="16884" y="58"/>
                    <a:pt x="16240" y="116"/>
                  </a:cubicBezTo>
                  <a:cubicBezTo>
                    <a:pt x="16121" y="129"/>
                    <a:pt x="16015" y="129"/>
                    <a:pt x="15896" y="143"/>
                  </a:cubicBezTo>
                  <a:cubicBezTo>
                    <a:pt x="15446" y="196"/>
                    <a:pt x="14652" y="235"/>
                    <a:pt x="13738" y="275"/>
                  </a:cubicBezTo>
                  <a:cubicBezTo>
                    <a:pt x="11515" y="394"/>
                    <a:pt x="8444" y="566"/>
                    <a:pt x="7677" y="857"/>
                  </a:cubicBezTo>
                  <a:cubicBezTo>
                    <a:pt x="7227" y="1029"/>
                    <a:pt x="6710" y="1493"/>
                    <a:pt x="6181" y="1969"/>
                  </a:cubicBezTo>
                  <a:cubicBezTo>
                    <a:pt x="5387" y="2684"/>
                    <a:pt x="4500" y="3491"/>
                    <a:pt x="3534" y="3650"/>
                  </a:cubicBezTo>
                  <a:cubicBezTo>
                    <a:pt x="2926" y="3760"/>
                    <a:pt x="2275" y="3795"/>
                    <a:pt x="1700" y="3795"/>
                  </a:cubicBezTo>
                  <a:cubicBezTo>
                    <a:pt x="759" y="3795"/>
                    <a:pt x="22" y="3703"/>
                    <a:pt x="13" y="3703"/>
                  </a:cubicBezTo>
                  <a:lnTo>
                    <a:pt x="0" y="3822"/>
                  </a:lnTo>
                  <a:cubicBezTo>
                    <a:pt x="13" y="3822"/>
                    <a:pt x="755" y="3901"/>
                    <a:pt x="1721" y="3901"/>
                  </a:cubicBezTo>
                  <a:cubicBezTo>
                    <a:pt x="2290" y="3901"/>
                    <a:pt x="2952" y="3875"/>
                    <a:pt x="3560" y="3782"/>
                  </a:cubicBezTo>
                  <a:cubicBezTo>
                    <a:pt x="4553" y="3610"/>
                    <a:pt x="5453" y="2790"/>
                    <a:pt x="6274" y="2062"/>
                  </a:cubicBezTo>
                  <a:cubicBezTo>
                    <a:pt x="6803" y="1585"/>
                    <a:pt x="7293" y="1135"/>
                    <a:pt x="7730" y="976"/>
                  </a:cubicBezTo>
                  <a:cubicBezTo>
                    <a:pt x="8471" y="672"/>
                    <a:pt x="11528" y="526"/>
                    <a:pt x="13765" y="407"/>
                  </a:cubicBezTo>
                  <a:cubicBezTo>
                    <a:pt x="14678" y="368"/>
                    <a:pt x="15472" y="315"/>
                    <a:pt x="15909" y="275"/>
                  </a:cubicBezTo>
                  <a:cubicBezTo>
                    <a:pt x="16028" y="262"/>
                    <a:pt x="16147" y="262"/>
                    <a:pt x="16266" y="249"/>
                  </a:cubicBezTo>
                  <a:cubicBezTo>
                    <a:pt x="16886" y="188"/>
                    <a:pt x="17492" y="131"/>
                    <a:pt x="17991" y="131"/>
                  </a:cubicBezTo>
                  <a:cubicBezTo>
                    <a:pt x="18590" y="131"/>
                    <a:pt x="19035" y="214"/>
                    <a:pt x="19165" y="474"/>
                  </a:cubicBezTo>
                  <a:cubicBezTo>
                    <a:pt x="19231" y="606"/>
                    <a:pt x="19271" y="871"/>
                    <a:pt x="19297" y="1175"/>
                  </a:cubicBezTo>
                  <a:cubicBezTo>
                    <a:pt x="19390" y="1797"/>
                    <a:pt x="19482" y="2578"/>
                    <a:pt x="19959" y="2829"/>
                  </a:cubicBezTo>
                  <a:cubicBezTo>
                    <a:pt x="20056" y="2878"/>
                    <a:pt x="20162" y="2902"/>
                    <a:pt x="20278" y="2902"/>
                  </a:cubicBezTo>
                  <a:cubicBezTo>
                    <a:pt x="20479" y="2902"/>
                    <a:pt x="20710" y="2831"/>
                    <a:pt x="20978" y="2697"/>
                  </a:cubicBezTo>
                  <a:lnTo>
                    <a:pt x="20912" y="2578"/>
                  </a:lnTo>
                  <a:cubicBezTo>
                    <a:pt x="20665" y="2706"/>
                    <a:pt x="20450" y="2773"/>
                    <a:pt x="20273" y="2773"/>
                  </a:cubicBezTo>
                  <a:cubicBezTo>
                    <a:pt x="20174" y="2773"/>
                    <a:pt x="20087" y="2753"/>
                    <a:pt x="20012" y="2710"/>
                  </a:cubicBezTo>
                  <a:cubicBezTo>
                    <a:pt x="19602" y="2499"/>
                    <a:pt x="19496" y="1731"/>
                    <a:pt x="19416" y="1135"/>
                  </a:cubicBezTo>
                  <a:cubicBezTo>
                    <a:pt x="19390" y="831"/>
                    <a:pt x="19350" y="566"/>
                    <a:pt x="19271" y="407"/>
                  </a:cubicBezTo>
                  <a:cubicBezTo>
                    <a:pt x="19115" y="95"/>
                    <a:pt x="18641" y="0"/>
                    <a:pt x="17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2167614" y="2680188"/>
              <a:ext cx="1676808" cy="350461"/>
            </a:xfrm>
            <a:custGeom>
              <a:avLst/>
              <a:gdLst/>
              <a:ahLst/>
              <a:cxnLst/>
              <a:rect l="l" t="t" r="r" b="b"/>
              <a:pathLst>
                <a:path w="20966" h="4382" extrusionOk="0">
                  <a:moveTo>
                    <a:pt x="20859" y="1"/>
                  </a:moveTo>
                  <a:cubicBezTo>
                    <a:pt x="20581" y="14"/>
                    <a:pt x="20184" y="27"/>
                    <a:pt x="19734" y="41"/>
                  </a:cubicBezTo>
                  <a:lnTo>
                    <a:pt x="19695" y="41"/>
                  </a:lnTo>
                  <a:cubicBezTo>
                    <a:pt x="17855" y="133"/>
                    <a:pt x="14890" y="279"/>
                    <a:pt x="12786" y="411"/>
                  </a:cubicBezTo>
                  <a:cubicBezTo>
                    <a:pt x="10761" y="544"/>
                    <a:pt x="8603" y="676"/>
                    <a:pt x="6923" y="795"/>
                  </a:cubicBezTo>
                  <a:lnTo>
                    <a:pt x="6896" y="795"/>
                  </a:lnTo>
                  <a:cubicBezTo>
                    <a:pt x="5242" y="901"/>
                    <a:pt x="4050" y="1007"/>
                    <a:pt x="3852" y="1073"/>
                  </a:cubicBezTo>
                  <a:cubicBezTo>
                    <a:pt x="3098" y="1298"/>
                    <a:pt x="133" y="4183"/>
                    <a:pt x="0" y="4302"/>
                  </a:cubicBezTo>
                  <a:lnTo>
                    <a:pt x="80" y="4382"/>
                  </a:lnTo>
                  <a:cubicBezTo>
                    <a:pt x="120" y="4342"/>
                    <a:pt x="3164" y="1404"/>
                    <a:pt x="3892" y="1166"/>
                  </a:cubicBezTo>
                  <a:cubicBezTo>
                    <a:pt x="4050" y="1126"/>
                    <a:pt x="5109" y="1033"/>
                    <a:pt x="6830" y="901"/>
                  </a:cubicBezTo>
                  <a:cubicBezTo>
                    <a:pt x="6883" y="888"/>
                    <a:pt x="6923" y="888"/>
                    <a:pt x="6962" y="888"/>
                  </a:cubicBezTo>
                  <a:cubicBezTo>
                    <a:pt x="8471" y="795"/>
                    <a:pt x="10456" y="663"/>
                    <a:pt x="12773" y="530"/>
                  </a:cubicBezTo>
                  <a:cubicBezTo>
                    <a:pt x="15578" y="358"/>
                    <a:pt x="18120" y="226"/>
                    <a:pt x="19708" y="160"/>
                  </a:cubicBezTo>
                  <a:lnTo>
                    <a:pt x="19853" y="160"/>
                  </a:lnTo>
                  <a:cubicBezTo>
                    <a:pt x="20317" y="133"/>
                    <a:pt x="20700" y="107"/>
                    <a:pt x="20965" y="107"/>
                  </a:cubicBezTo>
                  <a:cubicBezTo>
                    <a:pt x="20925" y="80"/>
                    <a:pt x="20912" y="27"/>
                    <a:pt x="2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2703223" y="2740570"/>
              <a:ext cx="78378" cy="546246"/>
            </a:xfrm>
            <a:custGeom>
              <a:avLst/>
              <a:gdLst/>
              <a:ahLst/>
              <a:cxnLst/>
              <a:rect l="l" t="t" r="r" b="b"/>
              <a:pathLst>
                <a:path w="980" h="6830" extrusionOk="0">
                  <a:moveTo>
                    <a:pt x="199" y="0"/>
                  </a:moveTo>
                  <a:lnTo>
                    <a:pt x="93" y="53"/>
                  </a:lnTo>
                  <a:cubicBezTo>
                    <a:pt x="93" y="67"/>
                    <a:pt x="464" y="1006"/>
                    <a:pt x="649" y="2303"/>
                  </a:cubicBezTo>
                  <a:cubicBezTo>
                    <a:pt x="821" y="3508"/>
                    <a:pt x="834" y="5241"/>
                    <a:pt x="1" y="6764"/>
                  </a:cubicBezTo>
                  <a:lnTo>
                    <a:pt x="120" y="6830"/>
                  </a:lnTo>
                  <a:cubicBezTo>
                    <a:pt x="980" y="5281"/>
                    <a:pt x="967" y="3508"/>
                    <a:pt x="768" y="2290"/>
                  </a:cubicBezTo>
                  <a:cubicBezTo>
                    <a:pt x="596" y="967"/>
                    <a:pt x="199" y="14"/>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739491" y="2681307"/>
              <a:ext cx="165234" cy="604470"/>
            </a:xfrm>
            <a:custGeom>
              <a:avLst/>
              <a:gdLst/>
              <a:ahLst/>
              <a:cxnLst/>
              <a:rect l="l" t="t" r="r" b="b"/>
              <a:pathLst>
                <a:path w="2066" h="7558" extrusionOk="0">
                  <a:moveTo>
                    <a:pt x="80" y="0"/>
                  </a:moveTo>
                  <a:lnTo>
                    <a:pt x="1" y="80"/>
                  </a:lnTo>
                  <a:cubicBezTo>
                    <a:pt x="1" y="93"/>
                    <a:pt x="544" y="622"/>
                    <a:pt x="1033" y="1813"/>
                  </a:cubicBezTo>
                  <a:cubicBezTo>
                    <a:pt x="1470" y="2912"/>
                    <a:pt x="1933" y="4791"/>
                    <a:pt x="1708" y="7544"/>
                  </a:cubicBezTo>
                  <a:lnTo>
                    <a:pt x="1827" y="7557"/>
                  </a:lnTo>
                  <a:cubicBezTo>
                    <a:pt x="2066" y="4778"/>
                    <a:pt x="1576" y="2872"/>
                    <a:pt x="1139" y="1760"/>
                  </a:cubicBezTo>
                  <a:cubicBezTo>
                    <a:pt x="649" y="556"/>
                    <a:pt x="94" y="13"/>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1464773" y="2638919"/>
              <a:ext cx="189547" cy="795056"/>
            </a:xfrm>
            <a:custGeom>
              <a:avLst/>
              <a:gdLst/>
              <a:ahLst/>
              <a:cxnLst/>
              <a:rect l="l" t="t" r="r" b="b"/>
              <a:pathLst>
                <a:path w="2370" h="9941" extrusionOk="0">
                  <a:moveTo>
                    <a:pt x="2356" y="1"/>
                  </a:moveTo>
                  <a:cubicBezTo>
                    <a:pt x="2290" y="14"/>
                    <a:pt x="847" y="332"/>
                    <a:pt x="437" y="4487"/>
                  </a:cubicBezTo>
                  <a:cubicBezTo>
                    <a:pt x="0" y="8590"/>
                    <a:pt x="53" y="9927"/>
                    <a:pt x="53" y="9940"/>
                  </a:cubicBezTo>
                  <a:lnTo>
                    <a:pt x="172" y="9927"/>
                  </a:lnTo>
                  <a:cubicBezTo>
                    <a:pt x="172" y="9927"/>
                    <a:pt x="133" y="8577"/>
                    <a:pt x="543" y="4474"/>
                  </a:cubicBezTo>
                  <a:cubicBezTo>
                    <a:pt x="768" y="2357"/>
                    <a:pt x="1258" y="1285"/>
                    <a:pt x="1628" y="755"/>
                  </a:cubicBezTo>
                  <a:cubicBezTo>
                    <a:pt x="2025" y="199"/>
                    <a:pt x="2369" y="120"/>
                    <a:pt x="2369" y="120"/>
                  </a:cubicBez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1969670" y="2606129"/>
              <a:ext cx="61503" cy="340944"/>
            </a:xfrm>
            <a:custGeom>
              <a:avLst/>
              <a:gdLst/>
              <a:ahLst/>
              <a:cxnLst/>
              <a:rect l="l" t="t" r="r" b="b"/>
              <a:pathLst>
                <a:path w="769" h="4263" extrusionOk="0">
                  <a:moveTo>
                    <a:pt x="662" y="0"/>
                  </a:moveTo>
                  <a:cubicBezTo>
                    <a:pt x="636" y="27"/>
                    <a:pt x="0" y="2727"/>
                    <a:pt x="278" y="4262"/>
                  </a:cubicBezTo>
                  <a:lnTo>
                    <a:pt x="398" y="4249"/>
                  </a:lnTo>
                  <a:cubicBezTo>
                    <a:pt x="133" y="2740"/>
                    <a:pt x="768" y="53"/>
                    <a:pt x="768" y="27"/>
                  </a:cubicBezTo>
                  <a:lnTo>
                    <a:pt x="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1003223" y="2627323"/>
              <a:ext cx="260487" cy="264646"/>
            </a:xfrm>
            <a:custGeom>
              <a:avLst/>
              <a:gdLst/>
              <a:ahLst/>
              <a:cxnLst/>
              <a:rect l="l" t="t" r="r" b="b"/>
              <a:pathLst>
                <a:path w="3257" h="3309" extrusionOk="0">
                  <a:moveTo>
                    <a:pt x="3217" y="0"/>
                  </a:moveTo>
                  <a:cubicBezTo>
                    <a:pt x="1390" y="741"/>
                    <a:pt x="14" y="3203"/>
                    <a:pt x="1" y="3243"/>
                  </a:cubicBezTo>
                  <a:lnTo>
                    <a:pt x="120" y="3309"/>
                  </a:lnTo>
                  <a:cubicBezTo>
                    <a:pt x="133" y="3283"/>
                    <a:pt x="1470" y="860"/>
                    <a:pt x="3257" y="106"/>
                  </a:cubicBezTo>
                  <a:lnTo>
                    <a:pt x="3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18504" y="2838782"/>
              <a:ext cx="3247646" cy="762026"/>
            </a:xfrm>
            <a:custGeom>
              <a:avLst/>
              <a:gdLst/>
              <a:ahLst/>
              <a:cxnLst/>
              <a:rect l="l" t="t" r="r" b="b"/>
              <a:pathLst>
                <a:path w="40607" h="9528" extrusionOk="0">
                  <a:moveTo>
                    <a:pt x="2597" y="0"/>
                  </a:moveTo>
                  <a:cubicBezTo>
                    <a:pt x="2487" y="0"/>
                    <a:pt x="2371" y="14"/>
                    <a:pt x="2250" y="43"/>
                  </a:cubicBezTo>
                  <a:cubicBezTo>
                    <a:pt x="0" y="599"/>
                    <a:pt x="331" y="4993"/>
                    <a:pt x="490" y="6330"/>
                  </a:cubicBezTo>
                  <a:cubicBezTo>
                    <a:pt x="622" y="6594"/>
                    <a:pt x="794" y="6793"/>
                    <a:pt x="1019" y="6912"/>
                  </a:cubicBezTo>
                  <a:cubicBezTo>
                    <a:pt x="887" y="5972"/>
                    <a:pt x="252" y="1208"/>
                    <a:pt x="2317" y="1075"/>
                  </a:cubicBezTo>
                  <a:cubicBezTo>
                    <a:pt x="2340" y="1074"/>
                    <a:pt x="2363" y="1073"/>
                    <a:pt x="2386" y="1073"/>
                  </a:cubicBezTo>
                  <a:cubicBezTo>
                    <a:pt x="4164" y="1073"/>
                    <a:pt x="4475" y="5613"/>
                    <a:pt x="4527" y="7494"/>
                  </a:cubicBezTo>
                  <a:cubicBezTo>
                    <a:pt x="7187" y="7891"/>
                    <a:pt x="11039" y="8461"/>
                    <a:pt x="14122" y="8897"/>
                  </a:cubicBezTo>
                  <a:cubicBezTo>
                    <a:pt x="13765" y="7693"/>
                    <a:pt x="13818" y="2266"/>
                    <a:pt x="16002" y="1883"/>
                  </a:cubicBezTo>
                  <a:cubicBezTo>
                    <a:pt x="16122" y="1862"/>
                    <a:pt x="16238" y="1852"/>
                    <a:pt x="16349" y="1852"/>
                  </a:cubicBezTo>
                  <a:cubicBezTo>
                    <a:pt x="19190" y="1852"/>
                    <a:pt x="19163" y="8283"/>
                    <a:pt x="19112" y="9506"/>
                  </a:cubicBezTo>
                  <a:cubicBezTo>
                    <a:pt x="19450" y="9521"/>
                    <a:pt x="19851" y="9527"/>
                    <a:pt x="20303" y="9527"/>
                  </a:cubicBezTo>
                  <a:cubicBezTo>
                    <a:pt x="25216" y="9527"/>
                    <a:pt x="36157" y="8736"/>
                    <a:pt x="37575" y="8566"/>
                  </a:cubicBezTo>
                  <a:cubicBezTo>
                    <a:pt x="39230" y="8368"/>
                    <a:pt x="39878" y="8222"/>
                    <a:pt x="40156" y="7441"/>
                  </a:cubicBezTo>
                  <a:cubicBezTo>
                    <a:pt x="40289" y="7111"/>
                    <a:pt x="40540" y="5986"/>
                    <a:pt x="40606" y="4543"/>
                  </a:cubicBezTo>
                  <a:lnTo>
                    <a:pt x="40606" y="4543"/>
                  </a:lnTo>
                  <a:cubicBezTo>
                    <a:pt x="40328" y="5258"/>
                    <a:pt x="39706" y="6515"/>
                    <a:pt x="38912" y="6780"/>
                  </a:cubicBezTo>
                  <a:cubicBezTo>
                    <a:pt x="37936" y="7055"/>
                    <a:pt x="24505" y="7759"/>
                    <a:pt x="20820" y="7759"/>
                  </a:cubicBezTo>
                  <a:cubicBezTo>
                    <a:pt x="20258" y="7759"/>
                    <a:pt x="19923" y="7743"/>
                    <a:pt x="19893" y="7706"/>
                  </a:cubicBezTo>
                  <a:cubicBezTo>
                    <a:pt x="19660" y="7434"/>
                    <a:pt x="19832" y="1264"/>
                    <a:pt x="16485" y="1264"/>
                  </a:cubicBezTo>
                  <a:cubicBezTo>
                    <a:pt x="16410" y="1264"/>
                    <a:pt x="16332" y="1267"/>
                    <a:pt x="16253" y="1274"/>
                  </a:cubicBezTo>
                  <a:cubicBezTo>
                    <a:pt x="12667" y="1552"/>
                    <a:pt x="13408" y="7428"/>
                    <a:pt x="13302" y="7600"/>
                  </a:cubicBezTo>
                  <a:cubicBezTo>
                    <a:pt x="13294" y="7617"/>
                    <a:pt x="13222" y="7624"/>
                    <a:pt x="13098" y="7624"/>
                  </a:cubicBezTo>
                  <a:cubicBezTo>
                    <a:pt x="11834" y="7624"/>
                    <a:pt x="5141" y="6825"/>
                    <a:pt x="5056" y="6475"/>
                  </a:cubicBezTo>
                  <a:cubicBezTo>
                    <a:pt x="4968" y="6121"/>
                    <a:pt x="4928" y="0"/>
                    <a:pt x="2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1203967" y="2255269"/>
              <a:ext cx="1116166" cy="393409"/>
            </a:xfrm>
            <a:custGeom>
              <a:avLst/>
              <a:gdLst/>
              <a:ahLst/>
              <a:cxnLst/>
              <a:rect l="l" t="t" r="r" b="b"/>
              <a:pathLst>
                <a:path w="13956" h="4919" extrusionOk="0">
                  <a:moveTo>
                    <a:pt x="8792" y="0"/>
                  </a:moveTo>
                  <a:cubicBezTo>
                    <a:pt x="5629" y="0"/>
                    <a:pt x="3395" y="1268"/>
                    <a:pt x="1819" y="2773"/>
                  </a:cubicBezTo>
                  <a:cubicBezTo>
                    <a:pt x="275" y="4281"/>
                    <a:pt x="1" y="4919"/>
                    <a:pt x="959" y="4919"/>
                  </a:cubicBezTo>
                  <a:cubicBezTo>
                    <a:pt x="1077" y="4919"/>
                    <a:pt x="1214" y="4909"/>
                    <a:pt x="1369" y="4890"/>
                  </a:cubicBezTo>
                  <a:cubicBezTo>
                    <a:pt x="1369" y="4890"/>
                    <a:pt x="6702" y="4890"/>
                    <a:pt x="9747" y="4612"/>
                  </a:cubicBezTo>
                  <a:cubicBezTo>
                    <a:pt x="12791" y="4335"/>
                    <a:pt x="13757" y="4189"/>
                    <a:pt x="13849" y="3686"/>
                  </a:cubicBezTo>
                  <a:cubicBezTo>
                    <a:pt x="13955" y="3196"/>
                    <a:pt x="13572" y="364"/>
                    <a:pt x="9852" y="46"/>
                  </a:cubicBezTo>
                  <a:cubicBezTo>
                    <a:pt x="9488" y="15"/>
                    <a:pt x="9134" y="0"/>
                    <a:pt x="8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1261150" y="2282541"/>
              <a:ext cx="999719" cy="341904"/>
            </a:xfrm>
            <a:custGeom>
              <a:avLst/>
              <a:gdLst/>
              <a:ahLst/>
              <a:cxnLst/>
              <a:rect l="l" t="t" r="r" b="b"/>
              <a:pathLst>
                <a:path w="12500" h="4275" extrusionOk="0">
                  <a:moveTo>
                    <a:pt x="7885" y="1"/>
                  </a:moveTo>
                  <a:cubicBezTo>
                    <a:pt x="7340" y="1"/>
                    <a:pt x="6825" y="39"/>
                    <a:pt x="6332" y="116"/>
                  </a:cubicBezTo>
                  <a:cubicBezTo>
                    <a:pt x="5921" y="182"/>
                    <a:pt x="5524" y="274"/>
                    <a:pt x="5167" y="380"/>
                  </a:cubicBezTo>
                  <a:cubicBezTo>
                    <a:pt x="3711" y="817"/>
                    <a:pt x="2546" y="1571"/>
                    <a:pt x="1633" y="2419"/>
                  </a:cubicBezTo>
                  <a:cubicBezTo>
                    <a:pt x="236" y="3719"/>
                    <a:pt x="1" y="4274"/>
                    <a:pt x="866" y="4274"/>
                  </a:cubicBezTo>
                  <a:cubicBezTo>
                    <a:pt x="952" y="4274"/>
                    <a:pt x="1049" y="4269"/>
                    <a:pt x="1157" y="4258"/>
                  </a:cubicBezTo>
                  <a:lnTo>
                    <a:pt x="2427" y="4258"/>
                  </a:lnTo>
                  <a:cubicBezTo>
                    <a:pt x="3473" y="4245"/>
                    <a:pt x="5061" y="4219"/>
                    <a:pt x="6557" y="4152"/>
                  </a:cubicBezTo>
                  <a:cubicBezTo>
                    <a:pt x="6702" y="4152"/>
                    <a:pt x="6834" y="4139"/>
                    <a:pt x="6967" y="4139"/>
                  </a:cubicBezTo>
                  <a:cubicBezTo>
                    <a:pt x="7589" y="4099"/>
                    <a:pt x="8211" y="4073"/>
                    <a:pt x="8740" y="4020"/>
                  </a:cubicBezTo>
                  <a:cubicBezTo>
                    <a:pt x="11467" y="3769"/>
                    <a:pt x="12327" y="3649"/>
                    <a:pt x="12407" y="3213"/>
                  </a:cubicBezTo>
                  <a:cubicBezTo>
                    <a:pt x="12499" y="2816"/>
                    <a:pt x="12208" y="698"/>
                    <a:pt x="9548" y="129"/>
                  </a:cubicBezTo>
                  <a:lnTo>
                    <a:pt x="9243" y="89"/>
                  </a:lnTo>
                  <a:cubicBezTo>
                    <a:pt x="9111" y="63"/>
                    <a:pt x="8965" y="49"/>
                    <a:pt x="8820" y="36"/>
                  </a:cubicBezTo>
                  <a:cubicBezTo>
                    <a:pt x="8498" y="13"/>
                    <a:pt x="8187" y="1"/>
                    <a:pt x="7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1353604" y="2293898"/>
              <a:ext cx="415003" cy="328148"/>
            </a:xfrm>
            <a:custGeom>
              <a:avLst/>
              <a:gdLst/>
              <a:ahLst/>
              <a:cxnLst/>
              <a:rect l="l" t="t" r="r" b="b"/>
              <a:pathLst>
                <a:path w="5189" h="4103" extrusionOk="0">
                  <a:moveTo>
                    <a:pt x="5189" y="0"/>
                  </a:moveTo>
                  <a:cubicBezTo>
                    <a:pt x="4765" y="66"/>
                    <a:pt x="4395" y="146"/>
                    <a:pt x="4011" y="238"/>
                  </a:cubicBezTo>
                  <a:cubicBezTo>
                    <a:pt x="2568" y="1416"/>
                    <a:pt x="795" y="3256"/>
                    <a:pt x="1" y="4103"/>
                  </a:cubicBezTo>
                  <a:lnTo>
                    <a:pt x="1284" y="4103"/>
                  </a:lnTo>
                  <a:lnTo>
                    <a:pt x="5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1786522" y="2291738"/>
              <a:ext cx="239293" cy="322949"/>
            </a:xfrm>
            <a:custGeom>
              <a:avLst/>
              <a:gdLst/>
              <a:ahLst/>
              <a:cxnLst/>
              <a:rect l="l" t="t" r="r" b="b"/>
              <a:pathLst>
                <a:path w="2992" h="4038" extrusionOk="0">
                  <a:moveTo>
                    <a:pt x="2701" y="1"/>
                  </a:moveTo>
                  <a:cubicBezTo>
                    <a:pt x="1986" y="1059"/>
                    <a:pt x="649" y="3071"/>
                    <a:pt x="1" y="4037"/>
                  </a:cubicBezTo>
                  <a:cubicBezTo>
                    <a:pt x="146" y="4037"/>
                    <a:pt x="279" y="4024"/>
                    <a:pt x="411" y="4024"/>
                  </a:cubicBezTo>
                  <a:lnTo>
                    <a:pt x="2992" y="54"/>
                  </a:lnTo>
                  <a:cubicBezTo>
                    <a:pt x="2899" y="27"/>
                    <a:pt x="2780" y="1"/>
                    <a:pt x="2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1579061" y="2258228"/>
              <a:ext cx="301755" cy="372295"/>
            </a:xfrm>
            <a:custGeom>
              <a:avLst/>
              <a:gdLst/>
              <a:ahLst/>
              <a:cxnLst/>
              <a:rect l="l" t="t" r="r" b="b"/>
              <a:pathLst>
                <a:path w="3773" h="4655" extrusionOk="0">
                  <a:moveTo>
                    <a:pt x="3587" y="1"/>
                  </a:moveTo>
                  <a:cubicBezTo>
                    <a:pt x="3367" y="1"/>
                    <a:pt x="3128" y="31"/>
                    <a:pt x="2912" y="62"/>
                  </a:cubicBezTo>
                  <a:cubicBezTo>
                    <a:pt x="2846" y="75"/>
                    <a:pt x="2767" y="89"/>
                    <a:pt x="2701" y="115"/>
                  </a:cubicBezTo>
                  <a:cubicBezTo>
                    <a:pt x="2330" y="208"/>
                    <a:pt x="2052" y="327"/>
                    <a:pt x="2052" y="327"/>
                  </a:cubicBezTo>
                  <a:cubicBezTo>
                    <a:pt x="1126" y="1306"/>
                    <a:pt x="1" y="4655"/>
                    <a:pt x="1" y="4655"/>
                  </a:cubicBezTo>
                  <a:lnTo>
                    <a:pt x="874" y="4642"/>
                  </a:lnTo>
                  <a:lnTo>
                    <a:pt x="1073" y="4642"/>
                  </a:lnTo>
                  <a:lnTo>
                    <a:pt x="2105" y="4628"/>
                  </a:lnTo>
                  <a:cubicBezTo>
                    <a:pt x="2608" y="2855"/>
                    <a:pt x="3773" y="9"/>
                    <a:pt x="3773" y="9"/>
                  </a:cubicBezTo>
                  <a:cubicBezTo>
                    <a:pt x="3713" y="3"/>
                    <a:pt x="3651" y="1"/>
                    <a:pt x="3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648961" y="2264226"/>
              <a:ext cx="163074" cy="365257"/>
            </a:xfrm>
            <a:custGeom>
              <a:avLst/>
              <a:gdLst/>
              <a:ahLst/>
              <a:cxnLst/>
              <a:rect l="l" t="t" r="r" b="b"/>
              <a:pathLst>
                <a:path w="2039" h="4567" extrusionOk="0">
                  <a:moveTo>
                    <a:pt x="2038" y="0"/>
                  </a:moveTo>
                  <a:lnTo>
                    <a:pt x="2038" y="0"/>
                  </a:lnTo>
                  <a:cubicBezTo>
                    <a:pt x="1946" y="14"/>
                    <a:pt x="1893" y="40"/>
                    <a:pt x="1800" y="53"/>
                  </a:cubicBezTo>
                  <a:cubicBezTo>
                    <a:pt x="1760" y="146"/>
                    <a:pt x="1694" y="265"/>
                    <a:pt x="1641" y="371"/>
                  </a:cubicBezTo>
                  <a:cubicBezTo>
                    <a:pt x="1430" y="795"/>
                    <a:pt x="1231" y="1245"/>
                    <a:pt x="1033" y="1695"/>
                  </a:cubicBezTo>
                  <a:cubicBezTo>
                    <a:pt x="649" y="2581"/>
                    <a:pt x="318" y="3508"/>
                    <a:pt x="40" y="4434"/>
                  </a:cubicBezTo>
                  <a:cubicBezTo>
                    <a:pt x="40" y="4487"/>
                    <a:pt x="13" y="4514"/>
                    <a:pt x="0" y="4567"/>
                  </a:cubicBezTo>
                  <a:lnTo>
                    <a:pt x="199" y="4567"/>
                  </a:lnTo>
                  <a:cubicBezTo>
                    <a:pt x="331" y="4143"/>
                    <a:pt x="477" y="3706"/>
                    <a:pt x="622" y="3283"/>
                  </a:cubicBezTo>
                  <a:cubicBezTo>
                    <a:pt x="940" y="2370"/>
                    <a:pt x="1324" y="1496"/>
                    <a:pt x="1734" y="609"/>
                  </a:cubicBezTo>
                  <a:cubicBezTo>
                    <a:pt x="1840" y="411"/>
                    <a:pt x="1933" y="199"/>
                    <a:pt x="2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2339406" y="2702581"/>
              <a:ext cx="599911" cy="203223"/>
            </a:xfrm>
            <a:custGeom>
              <a:avLst/>
              <a:gdLst/>
              <a:ahLst/>
              <a:cxnLst/>
              <a:rect l="l" t="t" r="r" b="b"/>
              <a:pathLst>
                <a:path w="7501" h="2541" extrusionOk="0">
                  <a:moveTo>
                    <a:pt x="2971" y="1"/>
                  </a:moveTo>
                  <a:cubicBezTo>
                    <a:pt x="1383" y="1"/>
                    <a:pt x="0" y="120"/>
                    <a:pt x="142" y="475"/>
                  </a:cubicBezTo>
                  <a:cubicBezTo>
                    <a:pt x="142" y="475"/>
                    <a:pt x="976" y="2434"/>
                    <a:pt x="1572" y="2527"/>
                  </a:cubicBezTo>
                  <a:cubicBezTo>
                    <a:pt x="1627" y="2536"/>
                    <a:pt x="1703" y="2541"/>
                    <a:pt x="1795" y="2541"/>
                  </a:cubicBezTo>
                  <a:cubicBezTo>
                    <a:pt x="2737" y="2541"/>
                    <a:pt x="5408" y="2074"/>
                    <a:pt x="6058" y="1640"/>
                  </a:cubicBezTo>
                  <a:cubicBezTo>
                    <a:pt x="6760" y="1177"/>
                    <a:pt x="7501" y="608"/>
                    <a:pt x="7316" y="330"/>
                  </a:cubicBezTo>
                  <a:cubicBezTo>
                    <a:pt x="7213" y="183"/>
                    <a:pt x="4935"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3615286" y="2632201"/>
              <a:ext cx="367417" cy="222497"/>
            </a:xfrm>
            <a:custGeom>
              <a:avLst/>
              <a:gdLst/>
              <a:ahLst/>
              <a:cxnLst/>
              <a:rect l="l" t="t" r="r" b="b"/>
              <a:pathLst>
                <a:path w="4594" h="2782" extrusionOk="0">
                  <a:moveTo>
                    <a:pt x="2446" y="0"/>
                  </a:moveTo>
                  <a:cubicBezTo>
                    <a:pt x="2409" y="0"/>
                    <a:pt x="2372" y="2"/>
                    <a:pt x="2335" y="5"/>
                  </a:cubicBezTo>
                  <a:cubicBezTo>
                    <a:pt x="2335" y="5"/>
                    <a:pt x="2798" y="336"/>
                    <a:pt x="2202" y="469"/>
                  </a:cubicBezTo>
                  <a:cubicBezTo>
                    <a:pt x="2055" y="501"/>
                    <a:pt x="1863" y="509"/>
                    <a:pt x="1654" y="509"/>
                  </a:cubicBezTo>
                  <a:cubicBezTo>
                    <a:pt x="1397" y="509"/>
                    <a:pt x="1116" y="496"/>
                    <a:pt x="864" y="496"/>
                  </a:cubicBezTo>
                  <a:cubicBezTo>
                    <a:pt x="470" y="496"/>
                    <a:pt x="147" y="528"/>
                    <a:pt x="98" y="694"/>
                  </a:cubicBezTo>
                  <a:cubicBezTo>
                    <a:pt x="0" y="1024"/>
                    <a:pt x="2756" y="2781"/>
                    <a:pt x="3725" y="2781"/>
                  </a:cubicBezTo>
                  <a:cubicBezTo>
                    <a:pt x="3804" y="2781"/>
                    <a:pt x="3870" y="2770"/>
                    <a:pt x="3923" y="2745"/>
                  </a:cubicBezTo>
                  <a:cubicBezTo>
                    <a:pt x="4594" y="2435"/>
                    <a:pt x="3856" y="0"/>
                    <a:pt x="24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2387792" y="2731693"/>
              <a:ext cx="310233" cy="121166"/>
            </a:xfrm>
            <a:custGeom>
              <a:avLst/>
              <a:gdLst/>
              <a:ahLst/>
              <a:cxnLst/>
              <a:rect l="l" t="t" r="r" b="b"/>
              <a:pathLst>
                <a:path w="3879" h="1515" extrusionOk="0">
                  <a:moveTo>
                    <a:pt x="2460" y="0"/>
                  </a:moveTo>
                  <a:cubicBezTo>
                    <a:pt x="1606" y="0"/>
                    <a:pt x="642" y="41"/>
                    <a:pt x="424" y="217"/>
                  </a:cubicBezTo>
                  <a:cubicBezTo>
                    <a:pt x="0" y="548"/>
                    <a:pt x="1125" y="1514"/>
                    <a:pt x="1125" y="1514"/>
                  </a:cubicBezTo>
                  <a:cubicBezTo>
                    <a:pt x="371" y="164"/>
                    <a:pt x="3878" y="32"/>
                    <a:pt x="3878" y="32"/>
                  </a:cubicBezTo>
                  <a:cubicBezTo>
                    <a:pt x="3878" y="32"/>
                    <a:pt x="3211" y="0"/>
                    <a:pt x="2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711978" y="2683387"/>
              <a:ext cx="205462" cy="85496"/>
            </a:xfrm>
            <a:custGeom>
              <a:avLst/>
              <a:gdLst/>
              <a:ahLst/>
              <a:cxnLst/>
              <a:rect l="l" t="t" r="r" b="b"/>
              <a:pathLst>
                <a:path w="2569" h="1069" extrusionOk="0">
                  <a:moveTo>
                    <a:pt x="1867" y="1"/>
                  </a:moveTo>
                  <a:cubicBezTo>
                    <a:pt x="1841" y="345"/>
                    <a:pt x="1407" y="434"/>
                    <a:pt x="963" y="434"/>
                  </a:cubicBezTo>
                  <a:cubicBezTo>
                    <a:pt x="487" y="434"/>
                    <a:pt x="1" y="332"/>
                    <a:pt x="1" y="332"/>
                  </a:cubicBezTo>
                  <a:lnTo>
                    <a:pt x="1" y="332"/>
                  </a:lnTo>
                  <a:cubicBezTo>
                    <a:pt x="1" y="332"/>
                    <a:pt x="1562" y="1069"/>
                    <a:pt x="2206" y="1069"/>
                  </a:cubicBezTo>
                  <a:cubicBezTo>
                    <a:pt x="2357" y="1069"/>
                    <a:pt x="2458" y="1028"/>
                    <a:pt x="2476" y="927"/>
                  </a:cubicBezTo>
                  <a:cubicBezTo>
                    <a:pt x="2568" y="424"/>
                    <a:pt x="1867" y="1"/>
                    <a:pt x="18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2668273" y="2743769"/>
              <a:ext cx="174671" cy="51745"/>
            </a:xfrm>
            <a:custGeom>
              <a:avLst/>
              <a:gdLst/>
              <a:ahLst/>
              <a:cxnLst/>
              <a:rect l="l" t="t" r="r" b="b"/>
              <a:pathLst>
                <a:path w="2184" h="647" extrusionOk="0">
                  <a:moveTo>
                    <a:pt x="1456" y="0"/>
                  </a:moveTo>
                  <a:cubicBezTo>
                    <a:pt x="1411" y="0"/>
                    <a:pt x="1373" y="20"/>
                    <a:pt x="1351" y="66"/>
                  </a:cubicBezTo>
                  <a:cubicBezTo>
                    <a:pt x="1152" y="424"/>
                    <a:pt x="1" y="477"/>
                    <a:pt x="1" y="477"/>
                  </a:cubicBezTo>
                  <a:cubicBezTo>
                    <a:pt x="527" y="599"/>
                    <a:pt x="909" y="647"/>
                    <a:pt x="1182" y="647"/>
                  </a:cubicBezTo>
                  <a:cubicBezTo>
                    <a:pt x="2183" y="647"/>
                    <a:pt x="1711" y="0"/>
                    <a:pt x="1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380077" y="2767043"/>
              <a:ext cx="105890" cy="50866"/>
            </a:xfrm>
            <a:custGeom>
              <a:avLst/>
              <a:gdLst/>
              <a:ahLst/>
              <a:cxnLst/>
              <a:rect l="l" t="t" r="r" b="b"/>
              <a:pathLst>
                <a:path w="1324" h="636" extrusionOk="0">
                  <a:moveTo>
                    <a:pt x="662" y="0"/>
                  </a:moveTo>
                  <a:cubicBezTo>
                    <a:pt x="424" y="0"/>
                    <a:pt x="199" y="66"/>
                    <a:pt x="93" y="172"/>
                  </a:cubicBezTo>
                  <a:cubicBezTo>
                    <a:pt x="40" y="212"/>
                    <a:pt x="0" y="265"/>
                    <a:pt x="0" y="318"/>
                  </a:cubicBezTo>
                  <a:cubicBezTo>
                    <a:pt x="0" y="344"/>
                    <a:pt x="27" y="384"/>
                    <a:pt x="40" y="411"/>
                  </a:cubicBezTo>
                  <a:cubicBezTo>
                    <a:pt x="120" y="530"/>
                    <a:pt x="371" y="636"/>
                    <a:pt x="662" y="636"/>
                  </a:cubicBezTo>
                  <a:cubicBezTo>
                    <a:pt x="967" y="636"/>
                    <a:pt x="1218" y="543"/>
                    <a:pt x="1297" y="411"/>
                  </a:cubicBezTo>
                  <a:cubicBezTo>
                    <a:pt x="1311" y="384"/>
                    <a:pt x="1324" y="344"/>
                    <a:pt x="1324" y="318"/>
                  </a:cubicBezTo>
                  <a:cubicBezTo>
                    <a:pt x="1324" y="265"/>
                    <a:pt x="1297" y="212"/>
                    <a:pt x="1245" y="172"/>
                  </a:cubicBezTo>
                  <a:cubicBezTo>
                    <a:pt x="1152" y="66"/>
                    <a:pt x="914" y="0"/>
                    <a:pt x="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380077" y="2780799"/>
              <a:ext cx="105890" cy="19115"/>
            </a:xfrm>
            <a:custGeom>
              <a:avLst/>
              <a:gdLst/>
              <a:ahLst/>
              <a:cxnLst/>
              <a:rect l="l" t="t" r="r" b="b"/>
              <a:pathLst>
                <a:path w="1324" h="239" extrusionOk="0">
                  <a:moveTo>
                    <a:pt x="80" y="0"/>
                  </a:moveTo>
                  <a:cubicBezTo>
                    <a:pt x="40" y="40"/>
                    <a:pt x="0" y="93"/>
                    <a:pt x="0" y="146"/>
                  </a:cubicBezTo>
                  <a:cubicBezTo>
                    <a:pt x="0" y="172"/>
                    <a:pt x="14" y="212"/>
                    <a:pt x="40" y="239"/>
                  </a:cubicBezTo>
                  <a:lnTo>
                    <a:pt x="1297" y="239"/>
                  </a:lnTo>
                  <a:cubicBezTo>
                    <a:pt x="1311" y="212"/>
                    <a:pt x="1324" y="172"/>
                    <a:pt x="1324" y="146"/>
                  </a:cubicBezTo>
                  <a:cubicBezTo>
                    <a:pt x="1324" y="93"/>
                    <a:pt x="1297" y="40"/>
                    <a:pt x="1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1795000" y="2749048"/>
              <a:ext cx="153557" cy="72060"/>
            </a:xfrm>
            <a:custGeom>
              <a:avLst/>
              <a:gdLst/>
              <a:ahLst/>
              <a:cxnLst/>
              <a:rect l="l" t="t" r="r" b="b"/>
              <a:pathLst>
                <a:path w="1920" h="901" extrusionOk="0">
                  <a:moveTo>
                    <a:pt x="954" y="0"/>
                  </a:moveTo>
                  <a:cubicBezTo>
                    <a:pt x="596" y="0"/>
                    <a:pt x="279" y="93"/>
                    <a:pt x="107" y="238"/>
                  </a:cubicBezTo>
                  <a:cubicBezTo>
                    <a:pt x="27" y="305"/>
                    <a:pt x="1" y="371"/>
                    <a:pt x="1" y="463"/>
                  </a:cubicBezTo>
                  <a:cubicBezTo>
                    <a:pt x="1" y="503"/>
                    <a:pt x="14" y="543"/>
                    <a:pt x="40" y="596"/>
                  </a:cubicBezTo>
                  <a:cubicBezTo>
                    <a:pt x="173" y="768"/>
                    <a:pt x="530" y="900"/>
                    <a:pt x="954" y="900"/>
                  </a:cubicBezTo>
                  <a:cubicBezTo>
                    <a:pt x="1390" y="900"/>
                    <a:pt x="1748" y="768"/>
                    <a:pt x="1867" y="596"/>
                  </a:cubicBezTo>
                  <a:cubicBezTo>
                    <a:pt x="1893" y="556"/>
                    <a:pt x="1920" y="503"/>
                    <a:pt x="1920" y="463"/>
                  </a:cubicBezTo>
                  <a:cubicBezTo>
                    <a:pt x="1920" y="397"/>
                    <a:pt x="1880" y="305"/>
                    <a:pt x="1801" y="238"/>
                  </a:cubicBezTo>
                  <a:cubicBezTo>
                    <a:pt x="1629" y="93"/>
                    <a:pt x="1324"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795000" y="2768082"/>
              <a:ext cx="153557" cy="28632"/>
            </a:xfrm>
            <a:custGeom>
              <a:avLst/>
              <a:gdLst/>
              <a:ahLst/>
              <a:cxnLst/>
              <a:rect l="l" t="t" r="r" b="b"/>
              <a:pathLst>
                <a:path w="1920" h="358" extrusionOk="0">
                  <a:moveTo>
                    <a:pt x="107" y="0"/>
                  </a:moveTo>
                  <a:cubicBezTo>
                    <a:pt x="27" y="67"/>
                    <a:pt x="1" y="133"/>
                    <a:pt x="1" y="225"/>
                  </a:cubicBezTo>
                  <a:cubicBezTo>
                    <a:pt x="1" y="265"/>
                    <a:pt x="14" y="305"/>
                    <a:pt x="40" y="358"/>
                  </a:cubicBezTo>
                  <a:lnTo>
                    <a:pt x="1867" y="358"/>
                  </a:lnTo>
                  <a:cubicBezTo>
                    <a:pt x="1893" y="318"/>
                    <a:pt x="1920" y="265"/>
                    <a:pt x="1920" y="225"/>
                  </a:cubicBezTo>
                  <a:cubicBezTo>
                    <a:pt x="1920" y="159"/>
                    <a:pt x="1880" y="67"/>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914288" y="2455691"/>
              <a:ext cx="322949" cy="215699"/>
            </a:xfrm>
            <a:custGeom>
              <a:avLst/>
              <a:gdLst/>
              <a:ahLst/>
              <a:cxnLst/>
              <a:rect l="l" t="t" r="r" b="b"/>
              <a:pathLst>
                <a:path w="4038" h="2697" extrusionOk="0">
                  <a:moveTo>
                    <a:pt x="2244" y="1"/>
                  </a:moveTo>
                  <a:cubicBezTo>
                    <a:pt x="1323" y="1"/>
                    <a:pt x="244" y="148"/>
                    <a:pt x="252" y="571"/>
                  </a:cubicBezTo>
                  <a:cubicBezTo>
                    <a:pt x="252" y="571"/>
                    <a:pt x="1" y="2384"/>
                    <a:pt x="570" y="2556"/>
                  </a:cubicBezTo>
                  <a:cubicBezTo>
                    <a:pt x="830" y="2631"/>
                    <a:pt x="1397" y="2696"/>
                    <a:pt x="1966" y="2696"/>
                  </a:cubicBezTo>
                  <a:cubicBezTo>
                    <a:pt x="2614" y="2696"/>
                    <a:pt x="3264" y="2611"/>
                    <a:pt x="3469" y="2358"/>
                  </a:cubicBezTo>
                  <a:cubicBezTo>
                    <a:pt x="3839" y="1881"/>
                    <a:pt x="4038" y="254"/>
                    <a:pt x="3349" y="95"/>
                  </a:cubicBezTo>
                  <a:cubicBezTo>
                    <a:pt x="3124" y="37"/>
                    <a:pt x="2704" y="1"/>
                    <a:pt x="2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951398" y="2481924"/>
              <a:ext cx="245611" cy="164034"/>
            </a:xfrm>
            <a:custGeom>
              <a:avLst/>
              <a:gdLst/>
              <a:ahLst/>
              <a:cxnLst/>
              <a:rect l="l" t="t" r="r" b="b"/>
              <a:pathLst>
                <a:path w="3071" h="2051" extrusionOk="0">
                  <a:moveTo>
                    <a:pt x="1764" y="1"/>
                  </a:moveTo>
                  <a:cubicBezTo>
                    <a:pt x="1031" y="1"/>
                    <a:pt x="160" y="110"/>
                    <a:pt x="172" y="442"/>
                  </a:cubicBezTo>
                  <a:cubicBezTo>
                    <a:pt x="172" y="442"/>
                    <a:pt x="0" y="1567"/>
                    <a:pt x="305" y="1884"/>
                  </a:cubicBezTo>
                  <a:cubicBezTo>
                    <a:pt x="331" y="1911"/>
                    <a:pt x="371" y="1924"/>
                    <a:pt x="424" y="1951"/>
                  </a:cubicBezTo>
                  <a:cubicBezTo>
                    <a:pt x="437" y="1964"/>
                    <a:pt x="490" y="1977"/>
                    <a:pt x="516" y="1977"/>
                  </a:cubicBezTo>
                  <a:cubicBezTo>
                    <a:pt x="582" y="1977"/>
                    <a:pt x="662" y="1990"/>
                    <a:pt x="768" y="2017"/>
                  </a:cubicBezTo>
                  <a:cubicBezTo>
                    <a:pt x="834" y="2017"/>
                    <a:pt x="900" y="2030"/>
                    <a:pt x="980" y="2030"/>
                  </a:cubicBezTo>
                  <a:cubicBezTo>
                    <a:pt x="1128" y="2043"/>
                    <a:pt x="1290" y="2050"/>
                    <a:pt x="1454" y="2050"/>
                  </a:cubicBezTo>
                  <a:cubicBezTo>
                    <a:pt x="1963" y="2050"/>
                    <a:pt x="2487" y="1979"/>
                    <a:pt x="2647" y="1778"/>
                  </a:cubicBezTo>
                  <a:cubicBezTo>
                    <a:pt x="2912" y="1448"/>
                    <a:pt x="3071" y="428"/>
                    <a:pt x="2740" y="137"/>
                  </a:cubicBezTo>
                  <a:cubicBezTo>
                    <a:pt x="2700" y="111"/>
                    <a:pt x="2647" y="98"/>
                    <a:pt x="2607" y="71"/>
                  </a:cubicBezTo>
                  <a:lnTo>
                    <a:pt x="2581" y="71"/>
                  </a:lnTo>
                  <a:cubicBezTo>
                    <a:pt x="2502" y="58"/>
                    <a:pt x="2409" y="45"/>
                    <a:pt x="2290" y="31"/>
                  </a:cubicBezTo>
                  <a:cubicBezTo>
                    <a:pt x="2210" y="31"/>
                    <a:pt x="2105" y="5"/>
                    <a:pt x="2012" y="5"/>
                  </a:cubicBezTo>
                  <a:cubicBezTo>
                    <a:pt x="1932" y="2"/>
                    <a:pt x="1849" y="1"/>
                    <a:pt x="1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975711" y="2480164"/>
              <a:ext cx="157796" cy="158835"/>
            </a:xfrm>
            <a:custGeom>
              <a:avLst/>
              <a:gdLst/>
              <a:ahLst/>
              <a:cxnLst/>
              <a:rect l="l" t="t" r="r" b="b"/>
              <a:pathLst>
                <a:path w="1973" h="1986" extrusionOk="0">
                  <a:moveTo>
                    <a:pt x="1695" y="0"/>
                  </a:moveTo>
                  <a:cubicBezTo>
                    <a:pt x="1549" y="186"/>
                    <a:pt x="1390" y="345"/>
                    <a:pt x="1231" y="517"/>
                  </a:cubicBezTo>
                  <a:cubicBezTo>
                    <a:pt x="821" y="980"/>
                    <a:pt x="411" y="1417"/>
                    <a:pt x="1" y="1880"/>
                  </a:cubicBezTo>
                  <a:cubicBezTo>
                    <a:pt x="27" y="1920"/>
                    <a:pt x="67" y="1933"/>
                    <a:pt x="106" y="1946"/>
                  </a:cubicBezTo>
                  <a:cubicBezTo>
                    <a:pt x="133" y="1973"/>
                    <a:pt x="173" y="1986"/>
                    <a:pt x="212" y="1986"/>
                  </a:cubicBezTo>
                  <a:cubicBezTo>
                    <a:pt x="795" y="1337"/>
                    <a:pt x="1390" y="689"/>
                    <a:pt x="1973" y="27"/>
                  </a:cubicBezTo>
                  <a:cubicBezTo>
                    <a:pt x="1880" y="14"/>
                    <a:pt x="1787" y="14"/>
                    <a:pt x="1695"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1012741" y="2486483"/>
              <a:ext cx="155716" cy="157796"/>
            </a:xfrm>
            <a:custGeom>
              <a:avLst/>
              <a:gdLst/>
              <a:ahLst/>
              <a:cxnLst/>
              <a:rect l="l" t="t" r="r" b="b"/>
              <a:pathLst>
                <a:path w="1947" h="1973" extrusionOk="0">
                  <a:moveTo>
                    <a:pt x="1814" y="1"/>
                  </a:moveTo>
                  <a:cubicBezTo>
                    <a:pt x="1245" y="636"/>
                    <a:pt x="649" y="1271"/>
                    <a:pt x="54" y="1907"/>
                  </a:cubicBezTo>
                  <a:lnTo>
                    <a:pt x="1" y="1960"/>
                  </a:lnTo>
                  <a:cubicBezTo>
                    <a:pt x="67" y="1960"/>
                    <a:pt x="133" y="1973"/>
                    <a:pt x="213" y="1973"/>
                  </a:cubicBezTo>
                  <a:cubicBezTo>
                    <a:pt x="358" y="1788"/>
                    <a:pt x="530" y="1629"/>
                    <a:pt x="676" y="1457"/>
                  </a:cubicBezTo>
                  <a:cubicBezTo>
                    <a:pt x="1086" y="1033"/>
                    <a:pt x="1483" y="596"/>
                    <a:pt x="1867" y="146"/>
                  </a:cubicBezTo>
                  <a:cubicBezTo>
                    <a:pt x="1907" y="133"/>
                    <a:pt x="1920" y="107"/>
                    <a:pt x="1946" y="67"/>
                  </a:cubicBezTo>
                  <a:cubicBezTo>
                    <a:pt x="1907" y="41"/>
                    <a:pt x="1867" y="1"/>
                    <a:pt x="181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2439618" y="3131339"/>
              <a:ext cx="262646" cy="126844"/>
            </a:xfrm>
            <a:custGeom>
              <a:avLst/>
              <a:gdLst/>
              <a:ahLst/>
              <a:cxnLst/>
              <a:rect l="l" t="t" r="r" b="b"/>
              <a:pathLst>
                <a:path w="3284" h="1586" extrusionOk="0">
                  <a:moveTo>
                    <a:pt x="2496" y="1"/>
                  </a:moveTo>
                  <a:cubicBezTo>
                    <a:pt x="2192" y="1"/>
                    <a:pt x="1851" y="31"/>
                    <a:pt x="1576" y="64"/>
                  </a:cubicBezTo>
                  <a:cubicBezTo>
                    <a:pt x="1219" y="91"/>
                    <a:pt x="901" y="276"/>
                    <a:pt x="663" y="580"/>
                  </a:cubicBezTo>
                  <a:cubicBezTo>
                    <a:pt x="358" y="978"/>
                    <a:pt x="1" y="1507"/>
                    <a:pt x="358" y="1573"/>
                  </a:cubicBezTo>
                  <a:cubicBezTo>
                    <a:pt x="394" y="1582"/>
                    <a:pt x="437" y="1586"/>
                    <a:pt x="486" y="1586"/>
                  </a:cubicBezTo>
                  <a:cubicBezTo>
                    <a:pt x="1207" y="1586"/>
                    <a:pt x="3283" y="721"/>
                    <a:pt x="3283" y="263"/>
                  </a:cubicBezTo>
                  <a:cubicBezTo>
                    <a:pt x="3283" y="62"/>
                    <a:pt x="2926"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865455" y="3086792"/>
              <a:ext cx="102771" cy="92054"/>
            </a:xfrm>
            <a:custGeom>
              <a:avLst/>
              <a:gdLst/>
              <a:ahLst/>
              <a:cxnLst/>
              <a:rect l="l" t="t" r="r" b="b"/>
              <a:pathLst>
                <a:path w="1285" h="1151" extrusionOk="0">
                  <a:moveTo>
                    <a:pt x="753" y="1"/>
                  </a:moveTo>
                  <a:cubicBezTo>
                    <a:pt x="339" y="1"/>
                    <a:pt x="1" y="62"/>
                    <a:pt x="1" y="251"/>
                  </a:cubicBezTo>
                  <a:cubicBezTo>
                    <a:pt x="1" y="502"/>
                    <a:pt x="596" y="873"/>
                    <a:pt x="1271" y="1151"/>
                  </a:cubicBezTo>
                  <a:cubicBezTo>
                    <a:pt x="1285" y="780"/>
                    <a:pt x="1285" y="410"/>
                    <a:pt x="1271" y="26"/>
                  </a:cubicBezTo>
                  <a:cubicBezTo>
                    <a:pt x="1098" y="11"/>
                    <a:pt x="919" y="1"/>
                    <a:pt x="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3115027" y="2900285"/>
              <a:ext cx="498580" cy="71260"/>
            </a:xfrm>
            <a:custGeom>
              <a:avLst/>
              <a:gdLst/>
              <a:ahLst/>
              <a:cxnLst/>
              <a:rect l="l" t="t" r="r" b="b"/>
              <a:pathLst>
                <a:path w="6234" h="891" extrusionOk="0">
                  <a:moveTo>
                    <a:pt x="4366" y="0"/>
                  </a:moveTo>
                  <a:cubicBezTo>
                    <a:pt x="3977" y="0"/>
                    <a:pt x="3547" y="13"/>
                    <a:pt x="3097" y="42"/>
                  </a:cubicBezTo>
                  <a:cubicBezTo>
                    <a:pt x="1390" y="134"/>
                    <a:pt x="0" y="399"/>
                    <a:pt x="13" y="624"/>
                  </a:cubicBezTo>
                  <a:cubicBezTo>
                    <a:pt x="33" y="789"/>
                    <a:pt x="788" y="890"/>
                    <a:pt x="1869" y="890"/>
                  </a:cubicBezTo>
                  <a:cubicBezTo>
                    <a:pt x="2260" y="890"/>
                    <a:pt x="2693" y="877"/>
                    <a:pt x="3150" y="849"/>
                  </a:cubicBezTo>
                  <a:cubicBezTo>
                    <a:pt x="4844" y="756"/>
                    <a:pt x="6234" y="492"/>
                    <a:pt x="6221" y="267"/>
                  </a:cubicBezTo>
                  <a:cubicBezTo>
                    <a:pt x="6211" y="101"/>
                    <a:pt x="5444" y="0"/>
                    <a:pt x="4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3070560" y="2780159"/>
              <a:ext cx="512656" cy="88535"/>
            </a:xfrm>
            <a:custGeom>
              <a:avLst/>
              <a:gdLst/>
              <a:ahLst/>
              <a:cxnLst/>
              <a:rect l="l" t="t" r="r" b="b"/>
              <a:pathLst>
                <a:path w="6410" h="1107" extrusionOk="0">
                  <a:moveTo>
                    <a:pt x="3666" y="1"/>
                  </a:moveTo>
                  <a:cubicBezTo>
                    <a:pt x="2649" y="1"/>
                    <a:pt x="1398" y="264"/>
                    <a:pt x="0" y="1107"/>
                  </a:cubicBezTo>
                  <a:cubicBezTo>
                    <a:pt x="0" y="1107"/>
                    <a:pt x="2757" y="559"/>
                    <a:pt x="4818" y="559"/>
                  </a:cubicBezTo>
                  <a:cubicBezTo>
                    <a:pt x="5437" y="559"/>
                    <a:pt x="5993" y="608"/>
                    <a:pt x="6393" y="736"/>
                  </a:cubicBezTo>
                  <a:cubicBezTo>
                    <a:pt x="6409" y="736"/>
                    <a:pt x="5364" y="1"/>
                    <a:pt x="366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30"/>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214;p46">
            <a:extLst>
              <a:ext uri="{FF2B5EF4-FFF2-40B4-BE49-F238E27FC236}">
                <a16:creationId xmlns:a16="http://schemas.microsoft.com/office/drawing/2014/main" id="{175CFA47-3CD4-1365-25D9-D97492D301BD}"/>
              </a:ext>
            </a:extLst>
          </p:cNvPr>
          <p:cNvGrpSpPr/>
          <p:nvPr/>
        </p:nvGrpSpPr>
        <p:grpSpPr>
          <a:xfrm>
            <a:off x="4838600" y="2203662"/>
            <a:ext cx="5235955" cy="2395697"/>
            <a:chOff x="7540920" y="3033948"/>
            <a:chExt cx="1548732" cy="708618"/>
          </a:xfrm>
        </p:grpSpPr>
        <p:sp>
          <p:nvSpPr>
            <p:cNvPr id="8" name="Google Shape;1215;p46">
              <a:extLst>
                <a:ext uri="{FF2B5EF4-FFF2-40B4-BE49-F238E27FC236}">
                  <a16:creationId xmlns:a16="http://schemas.microsoft.com/office/drawing/2014/main" id="{105D3E2D-DE64-32BF-5EDE-5D5B0E44F197}"/>
                </a:ext>
              </a:extLst>
            </p:cNvPr>
            <p:cNvSpPr/>
            <p:nvPr/>
          </p:nvSpPr>
          <p:spPr>
            <a:xfrm>
              <a:off x="7654907" y="3633028"/>
              <a:ext cx="1434746" cy="105481"/>
            </a:xfrm>
            <a:custGeom>
              <a:avLst/>
              <a:gdLst/>
              <a:ahLst/>
              <a:cxnLst/>
              <a:rect l="l" t="t" r="r" b="b"/>
              <a:pathLst>
                <a:path w="40316" h="2964" extrusionOk="0">
                  <a:moveTo>
                    <a:pt x="34444" y="1"/>
                  </a:moveTo>
                  <a:cubicBezTo>
                    <a:pt x="27734" y="1"/>
                    <a:pt x="17670" y="218"/>
                    <a:pt x="17670" y="218"/>
                  </a:cubicBezTo>
                  <a:lnTo>
                    <a:pt x="0" y="1860"/>
                  </a:lnTo>
                  <a:cubicBezTo>
                    <a:pt x="0" y="1860"/>
                    <a:pt x="14682" y="2963"/>
                    <a:pt x="19235" y="2963"/>
                  </a:cubicBezTo>
                  <a:cubicBezTo>
                    <a:pt x="19668" y="2963"/>
                    <a:pt x="20009" y="2953"/>
                    <a:pt x="20237" y="2932"/>
                  </a:cubicBezTo>
                  <a:cubicBezTo>
                    <a:pt x="22884" y="2680"/>
                    <a:pt x="40315" y="721"/>
                    <a:pt x="40315" y="218"/>
                  </a:cubicBezTo>
                  <a:cubicBezTo>
                    <a:pt x="40315" y="55"/>
                    <a:pt x="37799" y="1"/>
                    <a:pt x="34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6;p46">
              <a:extLst>
                <a:ext uri="{FF2B5EF4-FFF2-40B4-BE49-F238E27FC236}">
                  <a16:creationId xmlns:a16="http://schemas.microsoft.com/office/drawing/2014/main" id="{D77046E2-10B9-C076-FD48-7389C47F3AAB}"/>
                </a:ext>
              </a:extLst>
            </p:cNvPr>
            <p:cNvSpPr/>
            <p:nvPr/>
          </p:nvSpPr>
          <p:spPr>
            <a:xfrm>
              <a:off x="8217296" y="3376549"/>
              <a:ext cx="228934" cy="366017"/>
            </a:xfrm>
            <a:custGeom>
              <a:avLst/>
              <a:gdLst/>
              <a:ahLst/>
              <a:cxnLst/>
              <a:rect l="l" t="t" r="r" b="b"/>
              <a:pathLst>
                <a:path w="6433" h="10285" extrusionOk="0">
                  <a:moveTo>
                    <a:pt x="4222" y="1"/>
                  </a:moveTo>
                  <a:cubicBezTo>
                    <a:pt x="3721" y="1"/>
                    <a:pt x="3107" y="86"/>
                    <a:pt x="2899" y="120"/>
                  </a:cubicBezTo>
                  <a:cubicBezTo>
                    <a:pt x="1112" y="344"/>
                    <a:pt x="67" y="2449"/>
                    <a:pt x="27" y="5228"/>
                  </a:cubicBezTo>
                  <a:cubicBezTo>
                    <a:pt x="0" y="8008"/>
                    <a:pt x="1337" y="10165"/>
                    <a:pt x="2767" y="10192"/>
                  </a:cubicBezTo>
                  <a:cubicBezTo>
                    <a:pt x="3013" y="10198"/>
                    <a:pt x="3491" y="10284"/>
                    <a:pt x="4012" y="10284"/>
                  </a:cubicBezTo>
                  <a:cubicBezTo>
                    <a:pt x="4611" y="10284"/>
                    <a:pt x="5267" y="10170"/>
                    <a:pt x="5692" y="9689"/>
                  </a:cubicBezTo>
                  <a:cubicBezTo>
                    <a:pt x="6433" y="8855"/>
                    <a:pt x="5414" y="6936"/>
                    <a:pt x="5427" y="5189"/>
                  </a:cubicBezTo>
                  <a:cubicBezTo>
                    <a:pt x="5453" y="3044"/>
                    <a:pt x="5850" y="847"/>
                    <a:pt x="4884" y="120"/>
                  </a:cubicBezTo>
                  <a:cubicBezTo>
                    <a:pt x="4776" y="31"/>
                    <a:pt x="4519" y="1"/>
                    <a:pt x="4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7;p46">
              <a:extLst>
                <a:ext uri="{FF2B5EF4-FFF2-40B4-BE49-F238E27FC236}">
                  <a16:creationId xmlns:a16="http://schemas.microsoft.com/office/drawing/2014/main" id="{2E52D72E-C3B1-6159-440E-CEFA4BFBE766}"/>
                </a:ext>
              </a:extLst>
            </p:cNvPr>
            <p:cNvSpPr/>
            <p:nvPr/>
          </p:nvSpPr>
          <p:spPr>
            <a:xfrm>
              <a:off x="8270037" y="3378399"/>
              <a:ext cx="219077" cy="359007"/>
            </a:xfrm>
            <a:custGeom>
              <a:avLst/>
              <a:gdLst/>
              <a:ahLst/>
              <a:cxnLst/>
              <a:rect l="l" t="t" r="r" b="b"/>
              <a:pathLst>
                <a:path w="6156" h="10088" extrusionOk="0">
                  <a:moveTo>
                    <a:pt x="3146" y="0"/>
                  </a:moveTo>
                  <a:cubicBezTo>
                    <a:pt x="1517" y="0"/>
                    <a:pt x="132" y="2217"/>
                    <a:pt x="67" y="4965"/>
                  </a:cubicBezTo>
                  <a:cubicBezTo>
                    <a:pt x="1" y="7757"/>
                    <a:pt x="1298" y="10034"/>
                    <a:pt x="2965" y="10087"/>
                  </a:cubicBezTo>
                  <a:cubicBezTo>
                    <a:pt x="2985" y="10087"/>
                    <a:pt x="3004" y="10088"/>
                    <a:pt x="3023" y="10088"/>
                  </a:cubicBezTo>
                  <a:cubicBezTo>
                    <a:pt x="4652" y="10088"/>
                    <a:pt x="6024" y="7871"/>
                    <a:pt x="6089" y="5123"/>
                  </a:cubicBezTo>
                  <a:cubicBezTo>
                    <a:pt x="6155" y="2344"/>
                    <a:pt x="4871" y="41"/>
                    <a:pt x="3204" y="1"/>
                  </a:cubicBezTo>
                  <a:cubicBezTo>
                    <a:pt x="3185" y="1"/>
                    <a:pt x="3165" y="0"/>
                    <a:pt x="3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8;p46">
              <a:extLst>
                <a:ext uri="{FF2B5EF4-FFF2-40B4-BE49-F238E27FC236}">
                  <a16:creationId xmlns:a16="http://schemas.microsoft.com/office/drawing/2014/main" id="{07397638-0415-B928-9EA4-5FF1FA9D82FC}"/>
                </a:ext>
              </a:extLst>
            </p:cNvPr>
            <p:cNvSpPr/>
            <p:nvPr/>
          </p:nvSpPr>
          <p:spPr>
            <a:xfrm>
              <a:off x="8280891" y="3400108"/>
              <a:ext cx="190785" cy="315127"/>
            </a:xfrm>
            <a:custGeom>
              <a:avLst/>
              <a:gdLst/>
              <a:ahLst/>
              <a:cxnLst/>
              <a:rect l="l" t="t" r="r" b="b"/>
              <a:pathLst>
                <a:path w="5361" h="8855" extrusionOk="0">
                  <a:moveTo>
                    <a:pt x="2725" y="146"/>
                  </a:moveTo>
                  <a:cubicBezTo>
                    <a:pt x="2730" y="146"/>
                    <a:pt x="2735" y="146"/>
                    <a:pt x="2740" y="146"/>
                  </a:cubicBezTo>
                  <a:cubicBezTo>
                    <a:pt x="4156" y="159"/>
                    <a:pt x="5255" y="2105"/>
                    <a:pt x="5241" y="4460"/>
                  </a:cubicBezTo>
                  <a:cubicBezTo>
                    <a:pt x="5202" y="6805"/>
                    <a:pt x="4061" y="8696"/>
                    <a:pt x="2677" y="8696"/>
                  </a:cubicBezTo>
                  <a:cubicBezTo>
                    <a:pt x="2663" y="8696"/>
                    <a:pt x="2648" y="8696"/>
                    <a:pt x="2634" y="8696"/>
                  </a:cubicBezTo>
                  <a:cubicBezTo>
                    <a:pt x="1218" y="8669"/>
                    <a:pt x="93" y="6737"/>
                    <a:pt x="133" y="4381"/>
                  </a:cubicBezTo>
                  <a:cubicBezTo>
                    <a:pt x="159" y="2020"/>
                    <a:pt x="1329" y="146"/>
                    <a:pt x="2725" y="146"/>
                  </a:cubicBezTo>
                  <a:close/>
                  <a:moveTo>
                    <a:pt x="2725" y="0"/>
                  </a:moveTo>
                  <a:cubicBezTo>
                    <a:pt x="1276" y="0"/>
                    <a:pt x="66" y="1941"/>
                    <a:pt x="27" y="4381"/>
                  </a:cubicBezTo>
                  <a:cubicBezTo>
                    <a:pt x="0" y="6816"/>
                    <a:pt x="1152" y="8828"/>
                    <a:pt x="2608" y="8855"/>
                  </a:cubicBezTo>
                  <a:cubicBezTo>
                    <a:pt x="2612" y="8855"/>
                    <a:pt x="2617" y="8855"/>
                    <a:pt x="2622" y="8855"/>
                  </a:cubicBezTo>
                  <a:cubicBezTo>
                    <a:pt x="4098" y="8855"/>
                    <a:pt x="5294" y="6888"/>
                    <a:pt x="5321" y="4460"/>
                  </a:cubicBezTo>
                  <a:cubicBezTo>
                    <a:pt x="5360" y="2038"/>
                    <a:pt x="4196" y="13"/>
                    <a:pt x="2740" y="0"/>
                  </a:cubicBezTo>
                  <a:cubicBezTo>
                    <a:pt x="2735" y="0"/>
                    <a:pt x="2730" y="0"/>
                    <a:pt x="2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9;p46">
              <a:extLst>
                <a:ext uri="{FF2B5EF4-FFF2-40B4-BE49-F238E27FC236}">
                  <a16:creationId xmlns:a16="http://schemas.microsoft.com/office/drawing/2014/main" id="{899278E1-3C98-917F-D014-A025AC630FD4}"/>
                </a:ext>
              </a:extLst>
            </p:cNvPr>
            <p:cNvSpPr/>
            <p:nvPr/>
          </p:nvSpPr>
          <p:spPr>
            <a:xfrm>
              <a:off x="8308685" y="3441069"/>
              <a:ext cx="141781" cy="234130"/>
            </a:xfrm>
            <a:custGeom>
              <a:avLst/>
              <a:gdLst/>
              <a:ahLst/>
              <a:cxnLst/>
              <a:rect l="l" t="t" r="r" b="b"/>
              <a:pathLst>
                <a:path w="3984" h="6579" extrusionOk="0">
                  <a:moveTo>
                    <a:pt x="2009" y="0"/>
                  </a:moveTo>
                  <a:cubicBezTo>
                    <a:pt x="924" y="0"/>
                    <a:pt x="40" y="1459"/>
                    <a:pt x="27" y="3256"/>
                  </a:cubicBezTo>
                  <a:cubicBezTo>
                    <a:pt x="0" y="5083"/>
                    <a:pt x="860" y="6565"/>
                    <a:pt x="1946" y="6579"/>
                  </a:cubicBezTo>
                  <a:cubicBezTo>
                    <a:pt x="1951" y="6579"/>
                    <a:pt x="1955" y="6579"/>
                    <a:pt x="1960" y="6579"/>
                  </a:cubicBezTo>
                  <a:cubicBezTo>
                    <a:pt x="3039" y="6579"/>
                    <a:pt x="3931" y="5128"/>
                    <a:pt x="3957" y="3309"/>
                  </a:cubicBezTo>
                  <a:cubicBezTo>
                    <a:pt x="3984" y="1496"/>
                    <a:pt x="3124" y="14"/>
                    <a:pt x="2038" y="1"/>
                  </a:cubicBezTo>
                  <a:cubicBezTo>
                    <a:pt x="2029" y="0"/>
                    <a:pt x="2019" y="0"/>
                    <a:pt x="2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0;p46">
              <a:extLst>
                <a:ext uri="{FF2B5EF4-FFF2-40B4-BE49-F238E27FC236}">
                  <a16:creationId xmlns:a16="http://schemas.microsoft.com/office/drawing/2014/main" id="{86AEC640-5027-B9EF-A659-EEBAAF51C9A1}"/>
                </a:ext>
              </a:extLst>
            </p:cNvPr>
            <p:cNvSpPr/>
            <p:nvPr/>
          </p:nvSpPr>
          <p:spPr>
            <a:xfrm>
              <a:off x="8355767" y="3453097"/>
              <a:ext cx="40072" cy="87866"/>
            </a:xfrm>
            <a:custGeom>
              <a:avLst/>
              <a:gdLst/>
              <a:ahLst/>
              <a:cxnLst/>
              <a:rect l="l" t="t" r="r" b="b"/>
              <a:pathLst>
                <a:path w="1126" h="2469" extrusionOk="0">
                  <a:moveTo>
                    <a:pt x="771" y="0"/>
                  </a:moveTo>
                  <a:cubicBezTo>
                    <a:pt x="539" y="0"/>
                    <a:pt x="398" y="205"/>
                    <a:pt x="398" y="205"/>
                  </a:cubicBezTo>
                  <a:cubicBezTo>
                    <a:pt x="1" y="1185"/>
                    <a:pt x="729" y="2468"/>
                    <a:pt x="729" y="2468"/>
                  </a:cubicBezTo>
                  <a:cubicBezTo>
                    <a:pt x="570" y="920"/>
                    <a:pt x="1126" y="152"/>
                    <a:pt x="1126" y="152"/>
                  </a:cubicBezTo>
                  <a:cubicBezTo>
                    <a:pt x="993" y="40"/>
                    <a:pt x="873" y="0"/>
                    <a:pt x="7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1;p46">
              <a:extLst>
                <a:ext uri="{FF2B5EF4-FFF2-40B4-BE49-F238E27FC236}">
                  <a16:creationId xmlns:a16="http://schemas.microsoft.com/office/drawing/2014/main" id="{E323614A-C96C-85C5-C0E6-FC7E550A951C}"/>
                </a:ext>
              </a:extLst>
            </p:cNvPr>
            <p:cNvSpPr/>
            <p:nvPr/>
          </p:nvSpPr>
          <p:spPr>
            <a:xfrm>
              <a:off x="8362849" y="3571533"/>
              <a:ext cx="40534" cy="87866"/>
            </a:xfrm>
            <a:custGeom>
              <a:avLst/>
              <a:gdLst/>
              <a:ahLst/>
              <a:cxnLst/>
              <a:rect l="l" t="t" r="r" b="b"/>
              <a:pathLst>
                <a:path w="1139" h="2469" extrusionOk="0">
                  <a:moveTo>
                    <a:pt x="410" y="1"/>
                  </a:moveTo>
                  <a:cubicBezTo>
                    <a:pt x="543" y="1536"/>
                    <a:pt x="13" y="2317"/>
                    <a:pt x="0" y="2317"/>
                  </a:cubicBezTo>
                  <a:cubicBezTo>
                    <a:pt x="129" y="2430"/>
                    <a:pt x="247" y="2469"/>
                    <a:pt x="349" y="2469"/>
                  </a:cubicBezTo>
                  <a:cubicBezTo>
                    <a:pt x="581" y="2469"/>
                    <a:pt x="728" y="2264"/>
                    <a:pt x="728" y="2264"/>
                  </a:cubicBezTo>
                  <a:cubicBezTo>
                    <a:pt x="1138" y="1285"/>
                    <a:pt x="411" y="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p46">
              <a:extLst>
                <a:ext uri="{FF2B5EF4-FFF2-40B4-BE49-F238E27FC236}">
                  <a16:creationId xmlns:a16="http://schemas.microsoft.com/office/drawing/2014/main" id="{60222056-7A61-1405-C0A3-2800AA56B1A5}"/>
                </a:ext>
              </a:extLst>
            </p:cNvPr>
            <p:cNvSpPr/>
            <p:nvPr/>
          </p:nvSpPr>
          <p:spPr>
            <a:xfrm>
              <a:off x="8329860" y="3565412"/>
              <a:ext cx="44769" cy="74947"/>
            </a:xfrm>
            <a:custGeom>
              <a:avLst/>
              <a:gdLst/>
              <a:ahLst/>
              <a:cxnLst/>
              <a:rect l="l" t="t" r="r" b="b"/>
              <a:pathLst>
                <a:path w="1258" h="2106" extrusionOk="0">
                  <a:moveTo>
                    <a:pt x="1192" y="1"/>
                  </a:moveTo>
                  <a:cubicBezTo>
                    <a:pt x="689" y="1364"/>
                    <a:pt x="1" y="1377"/>
                    <a:pt x="1" y="1377"/>
                  </a:cubicBezTo>
                  <a:cubicBezTo>
                    <a:pt x="154" y="2093"/>
                    <a:pt x="529" y="2105"/>
                    <a:pt x="555" y="2105"/>
                  </a:cubicBezTo>
                  <a:cubicBezTo>
                    <a:pt x="556" y="2105"/>
                    <a:pt x="557" y="2105"/>
                    <a:pt x="557" y="2105"/>
                  </a:cubicBezTo>
                  <a:cubicBezTo>
                    <a:pt x="1258" y="1774"/>
                    <a:pt x="1192" y="1"/>
                    <a:pt x="1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3;p46">
              <a:extLst>
                <a:ext uri="{FF2B5EF4-FFF2-40B4-BE49-F238E27FC236}">
                  <a16:creationId xmlns:a16="http://schemas.microsoft.com/office/drawing/2014/main" id="{5517790C-75B2-6F3F-72FC-1DCAF88AA20E}"/>
                </a:ext>
              </a:extLst>
            </p:cNvPr>
            <p:cNvSpPr/>
            <p:nvPr/>
          </p:nvSpPr>
          <p:spPr>
            <a:xfrm>
              <a:off x="8384486" y="3471674"/>
              <a:ext cx="44805" cy="74485"/>
            </a:xfrm>
            <a:custGeom>
              <a:avLst/>
              <a:gdLst/>
              <a:ahLst/>
              <a:cxnLst/>
              <a:rect l="l" t="t" r="r" b="b"/>
              <a:pathLst>
                <a:path w="1259" h="2093" extrusionOk="0">
                  <a:moveTo>
                    <a:pt x="676" y="1"/>
                  </a:moveTo>
                  <a:cubicBezTo>
                    <a:pt x="1" y="305"/>
                    <a:pt x="54" y="2092"/>
                    <a:pt x="54" y="2092"/>
                  </a:cubicBezTo>
                  <a:cubicBezTo>
                    <a:pt x="544" y="755"/>
                    <a:pt x="1258" y="755"/>
                    <a:pt x="1245" y="729"/>
                  </a:cubicBezTo>
                  <a:cubicBezTo>
                    <a:pt x="1073" y="1"/>
                    <a:pt x="676" y="1"/>
                    <a:pt x="6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4;p46">
              <a:extLst>
                <a:ext uri="{FF2B5EF4-FFF2-40B4-BE49-F238E27FC236}">
                  <a16:creationId xmlns:a16="http://schemas.microsoft.com/office/drawing/2014/main" id="{94DF7544-02C7-D616-08AD-8C29466BF367}"/>
                </a:ext>
              </a:extLst>
            </p:cNvPr>
            <p:cNvSpPr/>
            <p:nvPr/>
          </p:nvSpPr>
          <p:spPr>
            <a:xfrm>
              <a:off x="8314806" y="3556479"/>
              <a:ext cx="55125" cy="43310"/>
            </a:xfrm>
            <a:custGeom>
              <a:avLst/>
              <a:gdLst/>
              <a:ahLst/>
              <a:cxnLst/>
              <a:rect l="l" t="t" r="r" b="b"/>
              <a:pathLst>
                <a:path w="1549" h="1217" extrusionOk="0">
                  <a:moveTo>
                    <a:pt x="106" y="0"/>
                  </a:moveTo>
                  <a:cubicBezTo>
                    <a:pt x="0" y="781"/>
                    <a:pt x="318" y="1152"/>
                    <a:pt x="318" y="1152"/>
                  </a:cubicBezTo>
                  <a:cubicBezTo>
                    <a:pt x="393" y="1197"/>
                    <a:pt x="467" y="1217"/>
                    <a:pt x="539" y="1217"/>
                  </a:cubicBezTo>
                  <a:cubicBezTo>
                    <a:pt x="1101" y="1217"/>
                    <a:pt x="1549" y="0"/>
                    <a:pt x="1549" y="0"/>
                  </a:cubicBezTo>
                  <a:lnTo>
                    <a:pt x="1549" y="0"/>
                  </a:lnTo>
                  <a:cubicBezTo>
                    <a:pt x="1266" y="216"/>
                    <a:pt x="1013" y="288"/>
                    <a:pt x="801" y="288"/>
                  </a:cubicBezTo>
                  <a:cubicBezTo>
                    <a:pt x="377" y="288"/>
                    <a:pt x="115" y="0"/>
                    <a:pt x="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5;p46">
              <a:extLst>
                <a:ext uri="{FF2B5EF4-FFF2-40B4-BE49-F238E27FC236}">
                  <a16:creationId xmlns:a16="http://schemas.microsoft.com/office/drawing/2014/main" id="{794192F9-B83B-A267-A127-AEFE9D0D8790}"/>
                </a:ext>
              </a:extLst>
            </p:cNvPr>
            <p:cNvSpPr/>
            <p:nvPr/>
          </p:nvSpPr>
          <p:spPr>
            <a:xfrm>
              <a:off x="8388757" y="3512991"/>
              <a:ext cx="54662" cy="43524"/>
            </a:xfrm>
            <a:custGeom>
              <a:avLst/>
              <a:gdLst/>
              <a:ahLst/>
              <a:cxnLst/>
              <a:rect l="l" t="t" r="r" b="b"/>
              <a:pathLst>
                <a:path w="1536" h="1223" extrusionOk="0">
                  <a:moveTo>
                    <a:pt x="987" y="1"/>
                  </a:moveTo>
                  <a:cubicBezTo>
                    <a:pt x="432" y="1"/>
                    <a:pt x="0" y="1183"/>
                    <a:pt x="0" y="1183"/>
                  </a:cubicBezTo>
                  <a:cubicBezTo>
                    <a:pt x="278" y="973"/>
                    <a:pt x="526" y="901"/>
                    <a:pt x="734" y="901"/>
                  </a:cubicBezTo>
                  <a:cubicBezTo>
                    <a:pt x="1157" y="901"/>
                    <a:pt x="1412" y="1198"/>
                    <a:pt x="1416" y="1221"/>
                  </a:cubicBezTo>
                  <a:lnTo>
                    <a:pt x="1416" y="1221"/>
                  </a:lnTo>
                  <a:cubicBezTo>
                    <a:pt x="1535" y="428"/>
                    <a:pt x="1218" y="71"/>
                    <a:pt x="1218" y="71"/>
                  </a:cubicBezTo>
                  <a:cubicBezTo>
                    <a:pt x="1139" y="22"/>
                    <a:pt x="1062" y="1"/>
                    <a:pt x="987" y="1"/>
                  </a:cubicBezTo>
                  <a:close/>
                  <a:moveTo>
                    <a:pt x="1416" y="1221"/>
                  </a:moveTo>
                  <a:cubicBezTo>
                    <a:pt x="1416" y="1221"/>
                    <a:pt x="1416" y="1222"/>
                    <a:pt x="1416" y="1222"/>
                  </a:cubicBezTo>
                  <a:cubicBezTo>
                    <a:pt x="1416" y="1222"/>
                    <a:pt x="1417" y="1222"/>
                    <a:pt x="1416" y="12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6;p46">
              <a:extLst>
                <a:ext uri="{FF2B5EF4-FFF2-40B4-BE49-F238E27FC236}">
                  <a16:creationId xmlns:a16="http://schemas.microsoft.com/office/drawing/2014/main" id="{B0BB6E34-40F6-8D4D-77EB-F31344E836DA}"/>
                </a:ext>
              </a:extLst>
            </p:cNvPr>
            <p:cNvSpPr/>
            <p:nvPr/>
          </p:nvSpPr>
          <p:spPr>
            <a:xfrm>
              <a:off x="8317155" y="3498543"/>
              <a:ext cx="54200" cy="58862"/>
            </a:xfrm>
            <a:custGeom>
              <a:avLst/>
              <a:gdLst/>
              <a:ahLst/>
              <a:cxnLst/>
              <a:rect l="l" t="t" r="r" b="b"/>
              <a:pathLst>
                <a:path w="1523" h="1654" extrusionOk="0">
                  <a:moveTo>
                    <a:pt x="344" y="0"/>
                  </a:moveTo>
                  <a:cubicBezTo>
                    <a:pt x="0" y="543"/>
                    <a:pt x="133" y="1152"/>
                    <a:pt x="133" y="1152"/>
                  </a:cubicBezTo>
                  <a:cubicBezTo>
                    <a:pt x="296" y="1537"/>
                    <a:pt x="551" y="1653"/>
                    <a:pt x="797" y="1653"/>
                  </a:cubicBezTo>
                  <a:cubicBezTo>
                    <a:pt x="1168" y="1653"/>
                    <a:pt x="1522" y="1390"/>
                    <a:pt x="1522" y="1390"/>
                  </a:cubicBezTo>
                  <a:cubicBezTo>
                    <a:pt x="622" y="1099"/>
                    <a:pt x="371"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7;p46">
              <a:extLst>
                <a:ext uri="{FF2B5EF4-FFF2-40B4-BE49-F238E27FC236}">
                  <a16:creationId xmlns:a16="http://schemas.microsoft.com/office/drawing/2014/main" id="{754D2D8E-C44F-BA24-3ED6-3D85B407F7D2}"/>
                </a:ext>
              </a:extLst>
            </p:cNvPr>
            <p:cNvSpPr/>
            <p:nvPr/>
          </p:nvSpPr>
          <p:spPr>
            <a:xfrm>
              <a:off x="8387333" y="3554771"/>
              <a:ext cx="53737" cy="59182"/>
            </a:xfrm>
            <a:custGeom>
              <a:avLst/>
              <a:gdLst/>
              <a:ahLst/>
              <a:cxnLst/>
              <a:rect l="l" t="t" r="r" b="b"/>
              <a:pathLst>
                <a:path w="1510" h="1663" extrusionOk="0">
                  <a:moveTo>
                    <a:pt x="706" y="1"/>
                  </a:moveTo>
                  <a:cubicBezTo>
                    <a:pt x="344" y="1"/>
                    <a:pt x="0" y="247"/>
                    <a:pt x="0" y="247"/>
                  </a:cubicBezTo>
                  <a:cubicBezTo>
                    <a:pt x="914" y="551"/>
                    <a:pt x="1139" y="1663"/>
                    <a:pt x="1139" y="1663"/>
                  </a:cubicBezTo>
                  <a:cubicBezTo>
                    <a:pt x="1509" y="1134"/>
                    <a:pt x="1377" y="511"/>
                    <a:pt x="1377" y="511"/>
                  </a:cubicBezTo>
                  <a:cubicBezTo>
                    <a:pt x="1215" y="117"/>
                    <a:pt x="956" y="1"/>
                    <a:pt x="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8;p46">
              <a:extLst>
                <a:ext uri="{FF2B5EF4-FFF2-40B4-BE49-F238E27FC236}">
                  <a16:creationId xmlns:a16="http://schemas.microsoft.com/office/drawing/2014/main" id="{4CFDDC21-AA89-20DD-BBB5-61AFD538DFD7}"/>
                </a:ext>
              </a:extLst>
            </p:cNvPr>
            <p:cNvSpPr/>
            <p:nvPr/>
          </p:nvSpPr>
          <p:spPr>
            <a:xfrm>
              <a:off x="8338329" y="3461318"/>
              <a:ext cx="37260" cy="80570"/>
            </a:xfrm>
            <a:custGeom>
              <a:avLst/>
              <a:gdLst/>
              <a:ahLst/>
              <a:cxnLst/>
              <a:rect l="l" t="t" r="r" b="b"/>
              <a:pathLst>
                <a:path w="1047" h="2264" extrusionOk="0">
                  <a:moveTo>
                    <a:pt x="583" y="1"/>
                  </a:moveTo>
                  <a:cubicBezTo>
                    <a:pt x="107" y="120"/>
                    <a:pt x="1" y="742"/>
                    <a:pt x="1" y="742"/>
                  </a:cubicBezTo>
                  <a:cubicBezTo>
                    <a:pt x="1" y="1933"/>
                    <a:pt x="1046" y="2264"/>
                    <a:pt x="1046" y="2264"/>
                  </a:cubicBezTo>
                  <a:cubicBezTo>
                    <a:pt x="398" y="1139"/>
                    <a:pt x="583"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9;p46">
              <a:extLst>
                <a:ext uri="{FF2B5EF4-FFF2-40B4-BE49-F238E27FC236}">
                  <a16:creationId xmlns:a16="http://schemas.microsoft.com/office/drawing/2014/main" id="{CA877EC5-96C6-6A1C-3D1A-570C5A8F7260}"/>
                </a:ext>
              </a:extLst>
            </p:cNvPr>
            <p:cNvSpPr/>
            <p:nvPr/>
          </p:nvSpPr>
          <p:spPr>
            <a:xfrm>
              <a:off x="8383099" y="3570145"/>
              <a:ext cx="37225" cy="80570"/>
            </a:xfrm>
            <a:custGeom>
              <a:avLst/>
              <a:gdLst/>
              <a:ahLst/>
              <a:cxnLst/>
              <a:rect l="l" t="t" r="r" b="b"/>
              <a:pathLst>
                <a:path w="1046" h="2264" extrusionOk="0">
                  <a:moveTo>
                    <a:pt x="0" y="0"/>
                  </a:moveTo>
                  <a:cubicBezTo>
                    <a:pt x="636" y="1125"/>
                    <a:pt x="450" y="2263"/>
                    <a:pt x="450" y="2263"/>
                  </a:cubicBezTo>
                  <a:cubicBezTo>
                    <a:pt x="927" y="2171"/>
                    <a:pt x="1033" y="1535"/>
                    <a:pt x="1033" y="1535"/>
                  </a:cubicBezTo>
                  <a:cubicBezTo>
                    <a:pt x="1046" y="344"/>
                    <a:pt x="0"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46">
              <a:extLst>
                <a:ext uri="{FF2B5EF4-FFF2-40B4-BE49-F238E27FC236}">
                  <a16:creationId xmlns:a16="http://schemas.microsoft.com/office/drawing/2014/main" id="{334DA493-17B1-9F0F-399A-AB84BB1B7EEA}"/>
                </a:ext>
              </a:extLst>
            </p:cNvPr>
            <p:cNvSpPr/>
            <p:nvPr/>
          </p:nvSpPr>
          <p:spPr>
            <a:xfrm>
              <a:off x="8366621" y="3532920"/>
              <a:ext cx="27794" cy="45730"/>
            </a:xfrm>
            <a:custGeom>
              <a:avLst/>
              <a:gdLst/>
              <a:ahLst/>
              <a:cxnLst/>
              <a:rect l="l" t="t" r="r" b="b"/>
              <a:pathLst>
                <a:path w="781" h="1285" extrusionOk="0">
                  <a:moveTo>
                    <a:pt x="384" y="0"/>
                  </a:moveTo>
                  <a:cubicBezTo>
                    <a:pt x="178" y="0"/>
                    <a:pt x="0" y="299"/>
                    <a:pt x="0" y="636"/>
                  </a:cubicBezTo>
                  <a:cubicBezTo>
                    <a:pt x="0" y="980"/>
                    <a:pt x="172" y="1284"/>
                    <a:pt x="384" y="1284"/>
                  </a:cubicBezTo>
                  <a:cubicBezTo>
                    <a:pt x="388" y="1285"/>
                    <a:pt x="393" y="1285"/>
                    <a:pt x="397" y="1285"/>
                  </a:cubicBezTo>
                  <a:cubicBezTo>
                    <a:pt x="603" y="1285"/>
                    <a:pt x="781" y="986"/>
                    <a:pt x="781" y="649"/>
                  </a:cubicBezTo>
                  <a:cubicBezTo>
                    <a:pt x="781" y="292"/>
                    <a:pt x="622" y="27"/>
                    <a:pt x="397" y="0"/>
                  </a:cubicBezTo>
                  <a:cubicBezTo>
                    <a:pt x="393" y="0"/>
                    <a:pt x="388"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1;p46">
              <a:extLst>
                <a:ext uri="{FF2B5EF4-FFF2-40B4-BE49-F238E27FC236}">
                  <a16:creationId xmlns:a16="http://schemas.microsoft.com/office/drawing/2014/main" id="{C062D041-AB71-3F07-477F-6624148F66C3}"/>
                </a:ext>
              </a:extLst>
            </p:cNvPr>
            <p:cNvSpPr/>
            <p:nvPr/>
          </p:nvSpPr>
          <p:spPr>
            <a:xfrm>
              <a:off x="7556472" y="3336513"/>
              <a:ext cx="229397" cy="366017"/>
            </a:xfrm>
            <a:custGeom>
              <a:avLst/>
              <a:gdLst/>
              <a:ahLst/>
              <a:cxnLst/>
              <a:rect l="l" t="t" r="r" b="b"/>
              <a:pathLst>
                <a:path w="6446" h="10285" extrusionOk="0">
                  <a:moveTo>
                    <a:pt x="4228" y="1"/>
                  </a:moveTo>
                  <a:cubicBezTo>
                    <a:pt x="3727" y="1"/>
                    <a:pt x="3107" y="86"/>
                    <a:pt x="2899" y="120"/>
                  </a:cubicBezTo>
                  <a:cubicBezTo>
                    <a:pt x="1112" y="345"/>
                    <a:pt x="66" y="2449"/>
                    <a:pt x="40" y="5228"/>
                  </a:cubicBezTo>
                  <a:cubicBezTo>
                    <a:pt x="0" y="8008"/>
                    <a:pt x="1350" y="10178"/>
                    <a:pt x="2766" y="10192"/>
                  </a:cubicBezTo>
                  <a:cubicBezTo>
                    <a:pt x="3013" y="10198"/>
                    <a:pt x="3491" y="10284"/>
                    <a:pt x="4012" y="10284"/>
                  </a:cubicBezTo>
                  <a:cubicBezTo>
                    <a:pt x="4611" y="10284"/>
                    <a:pt x="5267" y="10170"/>
                    <a:pt x="5691" y="9689"/>
                  </a:cubicBezTo>
                  <a:cubicBezTo>
                    <a:pt x="6446" y="8855"/>
                    <a:pt x="5414" y="6936"/>
                    <a:pt x="5427" y="5189"/>
                  </a:cubicBezTo>
                  <a:cubicBezTo>
                    <a:pt x="5466" y="3044"/>
                    <a:pt x="5864" y="847"/>
                    <a:pt x="4884" y="120"/>
                  </a:cubicBezTo>
                  <a:cubicBezTo>
                    <a:pt x="4781" y="31"/>
                    <a:pt x="4525" y="1"/>
                    <a:pt x="4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32;p46">
              <a:extLst>
                <a:ext uri="{FF2B5EF4-FFF2-40B4-BE49-F238E27FC236}">
                  <a16:creationId xmlns:a16="http://schemas.microsoft.com/office/drawing/2014/main" id="{BCB1C88E-B630-526B-0ED3-D2B6DAF7A3EA}"/>
                </a:ext>
              </a:extLst>
            </p:cNvPr>
            <p:cNvSpPr/>
            <p:nvPr/>
          </p:nvSpPr>
          <p:spPr>
            <a:xfrm>
              <a:off x="7609675" y="3337438"/>
              <a:ext cx="218614" cy="359434"/>
            </a:xfrm>
            <a:custGeom>
              <a:avLst/>
              <a:gdLst/>
              <a:ahLst/>
              <a:cxnLst/>
              <a:rect l="l" t="t" r="r" b="b"/>
              <a:pathLst>
                <a:path w="6143" h="10100" extrusionOk="0">
                  <a:moveTo>
                    <a:pt x="3161" y="1"/>
                  </a:moveTo>
                  <a:cubicBezTo>
                    <a:pt x="1506" y="1"/>
                    <a:pt x="120" y="2214"/>
                    <a:pt x="67" y="4991"/>
                  </a:cubicBezTo>
                  <a:cubicBezTo>
                    <a:pt x="1" y="7770"/>
                    <a:pt x="1311" y="10060"/>
                    <a:pt x="2966" y="10099"/>
                  </a:cubicBezTo>
                  <a:cubicBezTo>
                    <a:pt x="2975" y="10100"/>
                    <a:pt x="2985" y="10100"/>
                    <a:pt x="2995" y="10100"/>
                  </a:cubicBezTo>
                  <a:cubicBezTo>
                    <a:pt x="4650" y="10100"/>
                    <a:pt x="6023" y="7886"/>
                    <a:pt x="6089" y="5110"/>
                  </a:cubicBezTo>
                  <a:cubicBezTo>
                    <a:pt x="6142" y="2330"/>
                    <a:pt x="4845" y="41"/>
                    <a:pt x="3191" y="1"/>
                  </a:cubicBezTo>
                  <a:cubicBezTo>
                    <a:pt x="3181" y="1"/>
                    <a:pt x="3171"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3;p46">
              <a:extLst>
                <a:ext uri="{FF2B5EF4-FFF2-40B4-BE49-F238E27FC236}">
                  <a16:creationId xmlns:a16="http://schemas.microsoft.com/office/drawing/2014/main" id="{64D37A1B-4D28-038F-DCFE-A53B41534CE5}"/>
                </a:ext>
              </a:extLst>
            </p:cNvPr>
            <p:cNvSpPr/>
            <p:nvPr/>
          </p:nvSpPr>
          <p:spPr>
            <a:xfrm>
              <a:off x="7620067" y="3359573"/>
              <a:ext cx="190785" cy="314700"/>
            </a:xfrm>
            <a:custGeom>
              <a:avLst/>
              <a:gdLst/>
              <a:ahLst/>
              <a:cxnLst/>
              <a:rect l="l" t="t" r="r" b="b"/>
              <a:pathLst>
                <a:path w="5361" h="8843" extrusionOk="0">
                  <a:moveTo>
                    <a:pt x="2725" y="160"/>
                  </a:moveTo>
                  <a:cubicBezTo>
                    <a:pt x="2730" y="160"/>
                    <a:pt x="2735" y="160"/>
                    <a:pt x="2740" y="160"/>
                  </a:cubicBezTo>
                  <a:cubicBezTo>
                    <a:pt x="4156" y="173"/>
                    <a:pt x="5268" y="2119"/>
                    <a:pt x="5228" y="4474"/>
                  </a:cubicBezTo>
                  <a:cubicBezTo>
                    <a:pt x="5202" y="6827"/>
                    <a:pt x="4040" y="8710"/>
                    <a:pt x="2650" y="8710"/>
                  </a:cubicBezTo>
                  <a:cubicBezTo>
                    <a:pt x="2640" y="8710"/>
                    <a:pt x="2630" y="8710"/>
                    <a:pt x="2621" y="8710"/>
                  </a:cubicBezTo>
                  <a:cubicBezTo>
                    <a:pt x="1218" y="8683"/>
                    <a:pt x="93" y="6751"/>
                    <a:pt x="119" y="4395"/>
                  </a:cubicBezTo>
                  <a:cubicBezTo>
                    <a:pt x="159" y="2034"/>
                    <a:pt x="1315" y="160"/>
                    <a:pt x="2725" y="160"/>
                  </a:cubicBezTo>
                  <a:close/>
                  <a:moveTo>
                    <a:pt x="2724" y="1"/>
                  </a:moveTo>
                  <a:cubicBezTo>
                    <a:pt x="1281" y="1"/>
                    <a:pt x="66" y="1950"/>
                    <a:pt x="40" y="4382"/>
                  </a:cubicBezTo>
                  <a:cubicBezTo>
                    <a:pt x="0" y="6817"/>
                    <a:pt x="1165" y="8829"/>
                    <a:pt x="2621" y="8842"/>
                  </a:cubicBezTo>
                  <a:cubicBezTo>
                    <a:pt x="2635" y="8842"/>
                    <a:pt x="2649" y="8843"/>
                    <a:pt x="2664" y="8843"/>
                  </a:cubicBezTo>
                  <a:cubicBezTo>
                    <a:pt x="4101" y="8843"/>
                    <a:pt x="5295" y="6885"/>
                    <a:pt x="5334" y="4461"/>
                  </a:cubicBezTo>
                  <a:cubicBezTo>
                    <a:pt x="5360" y="2026"/>
                    <a:pt x="4209" y="14"/>
                    <a:pt x="2753" y="1"/>
                  </a:cubicBezTo>
                  <a:cubicBezTo>
                    <a:pt x="2743" y="1"/>
                    <a:pt x="2734" y="1"/>
                    <a:pt x="2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4;p46">
              <a:extLst>
                <a:ext uri="{FF2B5EF4-FFF2-40B4-BE49-F238E27FC236}">
                  <a16:creationId xmlns:a16="http://schemas.microsoft.com/office/drawing/2014/main" id="{014D319B-53B2-C06E-B35D-257C6E7117C2}"/>
                </a:ext>
              </a:extLst>
            </p:cNvPr>
            <p:cNvSpPr/>
            <p:nvPr/>
          </p:nvSpPr>
          <p:spPr>
            <a:xfrm>
              <a:off x="7647825" y="3400570"/>
              <a:ext cx="141816" cy="234593"/>
            </a:xfrm>
            <a:custGeom>
              <a:avLst/>
              <a:gdLst/>
              <a:ahLst/>
              <a:cxnLst/>
              <a:rect l="l" t="t" r="r" b="b"/>
              <a:pathLst>
                <a:path w="3985" h="6592" extrusionOk="0">
                  <a:moveTo>
                    <a:pt x="2038" y="0"/>
                  </a:moveTo>
                  <a:cubicBezTo>
                    <a:pt x="959" y="0"/>
                    <a:pt x="67" y="1451"/>
                    <a:pt x="41" y="3256"/>
                  </a:cubicBezTo>
                  <a:cubicBezTo>
                    <a:pt x="1" y="5083"/>
                    <a:pt x="861" y="6565"/>
                    <a:pt x="1960" y="6592"/>
                  </a:cubicBezTo>
                  <a:cubicBezTo>
                    <a:pt x="1965" y="6592"/>
                    <a:pt x="1970" y="6592"/>
                    <a:pt x="1974" y="6592"/>
                  </a:cubicBezTo>
                  <a:cubicBezTo>
                    <a:pt x="3053" y="6592"/>
                    <a:pt x="3945" y="5141"/>
                    <a:pt x="3972" y="3322"/>
                  </a:cubicBezTo>
                  <a:cubicBezTo>
                    <a:pt x="3985" y="1509"/>
                    <a:pt x="3124" y="14"/>
                    <a:pt x="2052" y="0"/>
                  </a:cubicBezTo>
                  <a:cubicBezTo>
                    <a:pt x="2048" y="0"/>
                    <a:pt x="2043" y="0"/>
                    <a:pt x="2038" y="0"/>
                  </a:cubicBezTo>
                  <a:close/>
                </a:path>
              </a:pathLst>
            </a:custGeom>
            <a:solidFill>
              <a:srgbClr val="756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5;p46">
              <a:extLst>
                <a:ext uri="{FF2B5EF4-FFF2-40B4-BE49-F238E27FC236}">
                  <a16:creationId xmlns:a16="http://schemas.microsoft.com/office/drawing/2014/main" id="{279728EC-B032-5DBE-023C-04CEC89FD6CD}"/>
                </a:ext>
              </a:extLst>
            </p:cNvPr>
            <p:cNvSpPr/>
            <p:nvPr/>
          </p:nvSpPr>
          <p:spPr>
            <a:xfrm>
              <a:off x="7694943" y="3413168"/>
              <a:ext cx="40072" cy="87759"/>
            </a:xfrm>
            <a:custGeom>
              <a:avLst/>
              <a:gdLst/>
              <a:ahLst/>
              <a:cxnLst/>
              <a:rect l="l" t="t" r="r" b="b"/>
              <a:pathLst>
                <a:path w="1126" h="2466" extrusionOk="0">
                  <a:moveTo>
                    <a:pt x="784" y="0"/>
                  </a:moveTo>
                  <a:cubicBezTo>
                    <a:pt x="548" y="0"/>
                    <a:pt x="398" y="215"/>
                    <a:pt x="398" y="215"/>
                  </a:cubicBezTo>
                  <a:cubicBezTo>
                    <a:pt x="0" y="1182"/>
                    <a:pt x="728" y="2465"/>
                    <a:pt x="728" y="2465"/>
                  </a:cubicBezTo>
                  <a:cubicBezTo>
                    <a:pt x="583" y="917"/>
                    <a:pt x="1125" y="149"/>
                    <a:pt x="1125" y="149"/>
                  </a:cubicBezTo>
                  <a:cubicBezTo>
                    <a:pt x="999" y="39"/>
                    <a:pt x="884" y="0"/>
                    <a:pt x="784"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6;p46">
              <a:extLst>
                <a:ext uri="{FF2B5EF4-FFF2-40B4-BE49-F238E27FC236}">
                  <a16:creationId xmlns:a16="http://schemas.microsoft.com/office/drawing/2014/main" id="{84605B5D-53F4-FABD-B387-46CD472D4201}"/>
                </a:ext>
              </a:extLst>
            </p:cNvPr>
            <p:cNvSpPr/>
            <p:nvPr/>
          </p:nvSpPr>
          <p:spPr>
            <a:xfrm>
              <a:off x="7702025" y="3530571"/>
              <a:ext cx="40534" cy="88186"/>
            </a:xfrm>
            <a:custGeom>
              <a:avLst/>
              <a:gdLst/>
              <a:ahLst/>
              <a:cxnLst/>
              <a:rect l="l" t="t" r="r" b="b"/>
              <a:pathLst>
                <a:path w="1139" h="2478" extrusionOk="0">
                  <a:moveTo>
                    <a:pt x="410" y="0"/>
                  </a:moveTo>
                  <a:cubicBezTo>
                    <a:pt x="543" y="1562"/>
                    <a:pt x="0" y="2316"/>
                    <a:pt x="0" y="2316"/>
                  </a:cubicBezTo>
                  <a:cubicBezTo>
                    <a:pt x="136" y="2436"/>
                    <a:pt x="258" y="2477"/>
                    <a:pt x="362" y="2477"/>
                  </a:cubicBezTo>
                  <a:cubicBezTo>
                    <a:pt x="590" y="2477"/>
                    <a:pt x="728" y="2277"/>
                    <a:pt x="728" y="2277"/>
                  </a:cubicBezTo>
                  <a:cubicBezTo>
                    <a:pt x="1138" y="1297"/>
                    <a:pt x="410" y="1"/>
                    <a:pt x="410"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46">
              <a:extLst>
                <a:ext uri="{FF2B5EF4-FFF2-40B4-BE49-F238E27FC236}">
                  <a16:creationId xmlns:a16="http://schemas.microsoft.com/office/drawing/2014/main" id="{08DE1EAB-B30B-8160-2E6F-F3BB8E487ACB}"/>
                </a:ext>
              </a:extLst>
            </p:cNvPr>
            <p:cNvSpPr/>
            <p:nvPr/>
          </p:nvSpPr>
          <p:spPr>
            <a:xfrm>
              <a:off x="7668573" y="3525376"/>
              <a:ext cx="44769" cy="74947"/>
            </a:xfrm>
            <a:custGeom>
              <a:avLst/>
              <a:gdLst/>
              <a:ahLst/>
              <a:cxnLst/>
              <a:rect l="l" t="t" r="r" b="b"/>
              <a:pathLst>
                <a:path w="1258" h="2106" extrusionOk="0">
                  <a:moveTo>
                    <a:pt x="1191" y="1"/>
                  </a:moveTo>
                  <a:cubicBezTo>
                    <a:pt x="715" y="1337"/>
                    <a:pt x="0" y="1377"/>
                    <a:pt x="0" y="1377"/>
                  </a:cubicBezTo>
                  <a:cubicBezTo>
                    <a:pt x="154" y="2093"/>
                    <a:pt x="529" y="2105"/>
                    <a:pt x="555" y="2105"/>
                  </a:cubicBezTo>
                  <a:cubicBezTo>
                    <a:pt x="556" y="2105"/>
                    <a:pt x="556" y="2105"/>
                    <a:pt x="556" y="2105"/>
                  </a:cubicBezTo>
                  <a:cubicBezTo>
                    <a:pt x="1258" y="1774"/>
                    <a:pt x="1191" y="1"/>
                    <a:pt x="1191"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8;p46">
              <a:extLst>
                <a:ext uri="{FF2B5EF4-FFF2-40B4-BE49-F238E27FC236}">
                  <a16:creationId xmlns:a16="http://schemas.microsoft.com/office/drawing/2014/main" id="{72187380-124C-3156-4671-DE50C9DBCB0F}"/>
                </a:ext>
              </a:extLst>
            </p:cNvPr>
            <p:cNvSpPr/>
            <p:nvPr/>
          </p:nvSpPr>
          <p:spPr>
            <a:xfrm>
              <a:off x="7723662" y="3431638"/>
              <a:ext cx="44805" cy="74485"/>
            </a:xfrm>
            <a:custGeom>
              <a:avLst/>
              <a:gdLst/>
              <a:ahLst/>
              <a:cxnLst/>
              <a:rect l="l" t="t" r="r" b="b"/>
              <a:pathLst>
                <a:path w="1259" h="2093" extrusionOk="0">
                  <a:moveTo>
                    <a:pt x="689" y="1"/>
                  </a:moveTo>
                  <a:cubicBezTo>
                    <a:pt x="1" y="305"/>
                    <a:pt x="54" y="2092"/>
                    <a:pt x="54" y="2092"/>
                  </a:cubicBezTo>
                  <a:cubicBezTo>
                    <a:pt x="557" y="755"/>
                    <a:pt x="1258" y="729"/>
                    <a:pt x="1245" y="729"/>
                  </a:cubicBezTo>
                  <a:cubicBezTo>
                    <a:pt x="1086" y="1"/>
                    <a:pt x="689" y="1"/>
                    <a:pt x="689"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9;p46">
              <a:extLst>
                <a:ext uri="{FF2B5EF4-FFF2-40B4-BE49-F238E27FC236}">
                  <a16:creationId xmlns:a16="http://schemas.microsoft.com/office/drawing/2014/main" id="{AD327957-ED0C-4C4F-24E2-F97968C98084}"/>
                </a:ext>
              </a:extLst>
            </p:cNvPr>
            <p:cNvSpPr/>
            <p:nvPr/>
          </p:nvSpPr>
          <p:spPr>
            <a:xfrm>
              <a:off x="7654444" y="3516443"/>
              <a:ext cx="54662" cy="43310"/>
            </a:xfrm>
            <a:custGeom>
              <a:avLst/>
              <a:gdLst/>
              <a:ahLst/>
              <a:cxnLst/>
              <a:rect l="l" t="t" r="r" b="b"/>
              <a:pathLst>
                <a:path w="1536" h="1217" extrusionOk="0">
                  <a:moveTo>
                    <a:pt x="93" y="0"/>
                  </a:moveTo>
                  <a:cubicBezTo>
                    <a:pt x="93" y="0"/>
                    <a:pt x="93" y="0"/>
                    <a:pt x="93" y="0"/>
                  </a:cubicBezTo>
                  <a:cubicBezTo>
                    <a:pt x="0" y="781"/>
                    <a:pt x="305" y="1152"/>
                    <a:pt x="305" y="1152"/>
                  </a:cubicBezTo>
                  <a:cubicBezTo>
                    <a:pt x="380" y="1197"/>
                    <a:pt x="454" y="1217"/>
                    <a:pt x="526" y="1217"/>
                  </a:cubicBezTo>
                  <a:cubicBezTo>
                    <a:pt x="1088" y="1217"/>
                    <a:pt x="1535" y="0"/>
                    <a:pt x="1536" y="0"/>
                  </a:cubicBezTo>
                  <a:lnTo>
                    <a:pt x="1536" y="0"/>
                  </a:lnTo>
                  <a:cubicBezTo>
                    <a:pt x="1252" y="214"/>
                    <a:pt x="998" y="286"/>
                    <a:pt x="786" y="286"/>
                  </a:cubicBezTo>
                  <a:cubicBezTo>
                    <a:pt x="361" y="286"/>
                    <a:pt x="101" y="0"/>
                    <a:pt x="93"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0;p46">
              <a:extLst>
                <a:ext uri="{FF2B5EF4-FFF2-40B4-BE49-F238E27FC236}">
                  <a16:creationId xmlns:a16="http://schemas.microsoft.com/office/drawing/2014/main" id="{BA905FB5-BAC0-D251-3FFC-2023D769CBF2}"/>
                </a:ext>
              </a:extLst>
            </p:cNvPr>
            <p:cNvSpPr/>
            <p:nvPr/>
          </p:nvSpPr>
          <p:spPr>
            <a:xfrm>
              <a:off x="7727897" y="3472350"/>
              <a:ext cx="54698" cy="43666"/>
            </a:xfrm>
            <a:custGeom>
              <a:avLst/>
              <a:gdLst/>
              <a:ahLst/>
              <a:cxnLst/>
              <a:rect l="l" t="t" r="r" b="b"/>
              <a:pathLst>
                <a:path w="1537" h="1227" extrusionOk="0">
                  <a:moveTo>
                    <a:pt x="994" y="0"/>
                  </a:moveTo>
                  <a:cubicBezTo>
                    <a:pt x="440" y="0"/>
                    <a:pt x="1" y="1173"/>
                    <a:pt x="1" y="1173"/>
                  </a:cubicBezTo>
                  <a:cubicBezTo>
                    <a:pt x="275" y="975"/>
                    <a:pt x="520" y="907"/>
                    <a:pt x="726" y="907"/>
                  </a:cubicBezTo>
                  <a:cubicBezTo>
                    <a:pt x="1166" y="907"/>
                    <a:pt x="1430" y="1217"/>
                    <a:pt x="1430" y="1226"/>
                  </a:cubicBezTo>
                  <a:cubicBezTo>
                    <a:pt x="1536" y="432"/>
                    <a:pt x="1232" y="75"/>
                    <a:pt x="1232" y="75"/>
                  </a:cubicBezTo>
                  <a:cubicBezTo>
                    <a:pt x="1151" y="23"/>
                    <a:pt x="1072" y="0"/>
                    <a:pt x="994"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1;p46">
              <a:extLst>
                <a:ext uri="{FF2B5EF4-FFF2-40B4-BE49-F238E27FC236}">
                  <a16:creationId xmlns:a16="http://schemas.microsoft.com/office/drawing/2014/main" id="{80ACD3CF-87A4-97E1-F320-429BFA3F0F7F}"/>
                </a:ext>
              </a:extLst>
            </p:cNvPr>
            <p:cNvSpPr/>
            <p:nvPr/>
          </p:nvSpPr>
          <p:spPr>
            <a:xfrm>
              <a:off x="7656793" y="3457546"/>
              <a:ext cx="54200" cy="58968"/>
            </a:xfrm>
            <a:custGeom>
              <a:avLst/>
              <a:gdLst/>
              <a:ahLst/>
              <a:cxnLst/>
              <a:rect l="l" t="t" r="r" b="b"/>
              <a:pathLst>
                <a:path w="1523" h="1657" extrusionOk="0">
                  <a:moveTo>
                    <a:pt x="345" y="1"/>
                  </a:moveTo>
                  <a:cubicBezTo>
                    <a:pt x="0" y="557"/>
                    <a:pt x="133" y="1166"/>
                    <a:pt x="133" y="1166"/>
                  </a:cubicBezTo>
                  <a:cubicBezTo>
                    <a:pt x="295" y="1543"/>
                    <a:pt x="546" y="1656"/>
                    <a:pt x="791" y="1656"/>
                  </a:cubicBezTo>
                  <a:cubicBezTo>
                    <a:pt x="1165" y="1656"/>
                    <a:pt x="1522" y="1391"/>
                    <a:pt x="1522" y="1391"/>
                  </a:cubicBezTo>
                  <a:cubicBezTo>
                    <a:pt x="596" y="1113"/>
                    <a:pt x="345" y="27"/>
                    <a:pt x="345" y="1"/>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42;p46">
              <a:extLst>
                <a:ext uri="{FF2B5EF4-FFF2-40B4-BE49-F238E27FC236}">
                  <a16:creationId xmlns:a16="http://schemas.microsoft.com/office/drawing/2014/main" id="{FD7B5B05-CCB7-36E6-9504-EDD02B555404}"/>
                </a:ext>
              </a:extLst>
            </p:cNvPr>
            <p:cNvSpPr/>
            <p:nvPr/>
          </p:nvSpPr>
          <p:spPr>
            <a:xfrm>
              <a:off x="7726046" y="3514735"/>
              <a:ext cx="53702" cy="59182"/>
            </a:xfrm>
            <a:custGeom>
              <a:avLst/>
              <a:gdLst/>
              <a:ahLst/>
              <a:cxnLst/>
              <a:rect l="l" t="t" r="r" b="b"/>
              <a:pathLst>
                <a:path w="1509" h="1663" extrusionOk="0">
                  <a:moveTo>
                    <a:pt x="706" y="1"/>
                  </a:moveTo>
                  <a:cubicBezTo>
                    <a:pt x="343" y="1"/>
                    <a:pt x="0" y="247"/>
                    <a:pt x="0" y="247"/>
                  </a:cubicBezTo>
                  <a:cubicBezTo>
                    <a:pt x="914" y="547"/>
                    <a:pt x="1158" y="1634"/>
                    <a:pt x="1152" y="1662"/>
                  </a:cubicBezTo>
                  <a:lnTo>
                    <a:pt x="1152" y="1662"/>
                  </a:lnTo>
                  <a:cubicBezTo>
                    <a:pt x="1509" y="1133"/>
                    <a:pt x="1376" y="511"/>
                    <a:pt x="1376" y="511"/>
                  </a:cubicBezTo>
                  <a:cubicBezTo>
                    <a:pt x="1215" y="117"/>
                    <a:pt x="956" y="1"/>
                    <a:pt x="706" y="1"/>
                  </a:cubicBezTo>
                  <a:close/>
                  <a:moveTo>
                    <a:pt x="1152" y="1662"/>
                  </a:moveTo>
                  <a:cubicBezTo>
                    <a:pt x="1152" y="1663"/>
                    <a:pt x="1152" y="1663"/>
                    <a:pt x="1151" y="1663"/>
                  </a:cubicBezTo>
                  <a:cubicBezTo>
                    <a:pt x="1152" y="1663"/>
                    <a:pt x="1152" y="1663"/>
                    <a:pt x="1152" y="1662"/>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3;p46">
              <a:extLst>
                <a:ext uri="{FF2B5EF4-FFF2-40B4-BE49-F238E27FC236}">
                  <a16:creationId xmlns:a16="http://schemas.microsoft.com/office/drawing/2014/main" id="{184B9E68-CAC5-4B98-317B-1F63252A3A61}"/>
                </a:ext>
              </a:extLst>
            </p:cNvPr>
            <p:cNvSpPr/>
            <p:nvPr/>
          </p:nvSpPr>
          <p:spPr>
            <a:xfrm>
              <a:off x="7678003" y="3420820"/>
              <a:ext cx="37225" cy="80570"/>
            </a:xfrm>
            <a:custGeom>
              <a:avLst/>
              <a:gdLst/>
              <a:ahLst/>
              <a:cxnLst/>
              <a:rect l="l" t="t" r="r" b="b"/>
              <a:pathLst>
                <a:path w="1046" h="2264" extrusionOk="0">
                  <a:moveTo>
                    <a:pt x="582" y="0"/>
                  </a:moveTo>
                  <a:lnTo>
                    <a:pt x="582" y="0"/>
                  </a:lnTo>
                  <a:cubicBezTo>
                    <a:pt x="93" y="106"/>
                    <a:pt x="0" y="742"/>
                    <a:pt x="0" y="742"/>
                  </a:cubicBezTo>
                  <a:cubicBezTo>
                    <a:pt x="0" y="1933"/>
                    <a:pt x="1046" y="2264"/>
                    <a:pt x="1046" y="2264"/>
                  </a:cubicBezTo>
                  <a:cubicBezTo>
                    <a:pt x="397" y="1152"/>
                    <a:pt x="582" y="14"/>
                    <a:pt x="582" y="0"/>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44;p46">
              <a:extLst>
                <a:ext uri="{FF2B5EF4-FFF2-40B4-BE49-F238E27FC236}">
                  <a16:creationId xmlns:a16="http://schemas.microsoft.com/office/drawing/2014/main" id="{3BAE0DEB-B65F-57F9-49C4-22A7B8478EB1}"/>
                </a:ext>
              </a:extLst>
            </p:cNvPr>
            <p:cNvSpPr/>
            <p:nvPr/>
          </p:nvSpPr>
          <p:spPr>
            <a:xfrm>
              <a:off x="7722274" y="3529610"/>
              <a:ext cx="36762" cy="80606"/>
            </a:xfrm>
            <a:custGeom>
              <a:avLst/>
              <a:gdLst/>
              <a:ahLst/>
              <a:cxnLst/>
              <a:rect l="l" t="t" r="r" b="b"/>
              <a:pathLst>
                <a:path w="1033" h="2265" extrusionOk="0">
                  <a:moveTo>
                    <a:pt x="0" y="1"/>
                  </a:moveTo>
                  <a:lnTo>
                    <a:pt x="0" y="1"/>
                  </a:lnTo>
                  <a:cubicBezTo>
                    <a:pt x="625" y="1108"/>
                    <a:pt x="469" y="2240"/>
                    <a:pt x="438" y="2264"/>
                  </a:cubicBezTo>
                  <a:lnTo>
                    <a:pt x="438" y="2264"/>
                  </a:lnTo>
                  <a:cubicBezTo>
                    <a:pt x="927" y="2170"/>
                    <a:pt x="1019" y="1536"/>
                    <a:pt x="1019" y="1536"/>
                  </a:cubicBezTo>
                  <a:cubicBezTo>
                    <a:pt x="1032" y="345"/>
                    <a:pt x="0" y="1"/>
                    <a:pt x="0" y="1"/>
                  </a:cubicBezTo>
                  <a:close/>
                  <a:moveTo>
                    <a:pt x="438" y="2264"/>
                  </a:moveTo>
                  <a:cubicBezTo>
                    <a:pt x="438" y="2264"/>
                    <a:pt x="437" y="2264"/>
                    <a:pt x="437" y="2264"/>
                  </a:cubicBezTo>
                  <a:cubicBezTo>
                    <a:pt x="437" y="2264"/>
                    <a:pt x="437" y="2264"/>
                    <a:pt x="437" y="2264"/>
                  </a:cubicBezTo>
                  <a:cubicBezTo>
                    <a:pt x="438" y="2264"/>
                    <a:pt x="438" y="2264"/>
                    <a:pt x="438" y="2264"/>
                  </a:cubicBezTo>
                  <a:close/>
                </a:path>
              </a:pathLst>
            </a:custGeom>
            <a:solidFill>
              <a:srgbClr val="5B4D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45;p46">
              <a:extLst>
                <a:ext uri="{FF2B5EF4-FFF2-40B4-BE49-F238E27FC236}">
                  <a16:creationId xmlns:a16="http://schemas.microsoft.com/office/drawing/2014/main" id="{1C166728-D9E6-D8BF-45BA-C780FF9AD8B5}"/>
                </a:ext>
              </a:extLst>
            </p:cNvPr>
            <p:cNvSpPr/>
            <p:nvPr/>
          </p:nvSpPr>
          <p:spPr>
            <a:xfrm>
              <a:off x="7706260" y="3492386"/>
              <a:ext cx="27794" cy="45338"/>
            </a:xfrm>
            <a:custGeom>
              <a:avLst/>
              <a:gdLst/>
              <a:ahLst/>
              <a:cxnLst/>
              <a:rect l="l" t="t" r="r" b="b"/>
              <a:pathLst>
                <a:path w="781" h="1274" extrusionOk="0">
                  <a:moveTo>
                    <a:pt x="382" y="1"/>
                  </a:moveTo>
                  <a:cubicBezTo>
                    <a:pt x="165" y="1"/>
                    <a:pt x="0" y="287"/>
                    <a:pt x="0" y="637"/>
                  </a:cubicBezTo>
                  <a:cubicBezTo>
                    <a:pt x="0" y="981"/>
                    <a:pt x="159" y="1259"/>
                    <a:pt x="384" y="1272"/>
                  </a:cubicBezTo>
                  <a:cubicBezTo>
                    <a:pt x="393" y="1273"/>
                    <a:pt x="401" y="1273"/>
                    <a:pt x="410" y="1273"/>
                  </a:cubicBezTo>
                  <a:cubicBezTo>
                    <a:pt x="611" y="1273"/>
                    <a:pt x="781" y="980"/>
                    <a:pt x="781" y="650"/>
                  </a:cubicBezTo>
                  <a:cubicBezTo>
                    <a:pt x="781" y="306"/>
                    <a:pt x="609" y="1"/>
                    <a:pt x="397" y="1"/>
                  </a:cubicBezTo>
                  <a:cubicBezTo>
                    <a:pt x="392" y="1"/>
                    <a:pt x="387" y="1"/>
                    <a:pt x="382" y="1"/>
                  </a:cubicBezTo>
                  <a:close/>
                </a:path>
              </a:pathLst>
            </a:custGeom>
            <a:solidFill>
              <a:srgbClr val="938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46;p46">
              <a:extLst>
                <a:ext uri="{FF2B5EF4-FFF2-40B4-BE49-F238E27FC236}">
                  <a16:creationId xmlns:a16="http://schemas.microsoft.com/office/drawing/2014/main" id="{09230BC8-CB8D-C639-5BE7-085E18834BCA}"/>
                </a:ext>
              </a:extLst>
            </p:cNvPr>
            <p:cNvSpPr/>
            <p:nvPr/>
          </p:nvSpPr>
          <p:spPr>
            <a:xfrm>
              <a:off x="8783458" y="3302954"/>
              <a:ext cx="229397" cy="365946"/>
            </a:xfrm>
            <a:custGeom>
              <a:avLst/>
              <a:gdLst/>
              <a:ahLst/>
              <a:cxnLst/>
              <a:rect l="l" t="t" r="r" b="b"/>
              <a:pathLst>
                <a:path w="6446" h="10283" extrusionOk="0">
                  <a:moveTo>
                    <a:pt x="4248" y="0"/>
                  </a:moveTo>
                  <a:cubicBezTo>
                    <a:pt x="3743" y="0"/>
                    <a:pt x="3109" y="84"/>
                    <a:pt x="2899" y="110"/>
                  </a:cubicBezTo>
                  <a:cubicBezTo>
                    <a:pt x="1112" y="348"/>
                    <a:pt x="66" y="2439"/>
                    <a:pt x="40" y="5232"/>
                  </a:cubicBezTo>
                  <a:cubicBezTo>
                    <a:pt x="0" y="8011"/>
                    <a:pt x="1350" y="10168"/>
                    <a:pt x="2766" y="10195"/>
                  </a:cubicBezTo>
                  <a:cubicBezTo>
                    <a:pt x="3010" y="10201"/>
                    <a:pt x="3481" y="10283"/>
                    <a:pt x="3996" y="10283"/>
                  </a:cubicBezTo>
                  <a:cubicBezTo>
                    <a:pt x="4599" y="10283"/>
                    <a:pt x="5263" y="10170"/>
                    <a:pt x="5691" y="9692"/>
                  </a:cubicBezTo>
                  <a:cubicBezTo>
                    <a:pt x="6446" y="8845"/>
                    <a:pt x="5413" y="6926"/>
                    <a:pt x="5427" y="5192"/>
                  </a:cubicBezTo>
                  <a:cubicBezTo>
                    <a:pt x="5466" y="3048"/>
                    <a:pt x="5863" y="838"/>
                    <a:pt x="4884" y="110"/>
                  </a:cubicBezTo>
                  <a:cubicBezTo>
                    <a:pt x="4783" y="28"/>
                    <a:pt x="4536" y="0"/>
                    <a:pt x="4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47;p46">
              <a:extLst>
                <a:ext uri="{FF2B5EF4-FFF2-40B4-BE49-F238E27FC236}">
                  <a16:creationId xmlns:a16="http://schemas.microsoft.com/office/drawing/2014/main" id="{317E1ED4-4442-9D46-9FE3-F51EDCA76E66}"/>
                </a:ext>
              </a:extLst>
            </p:cNvPr>
            <p:cNvSpPr/>
            <p:nvPr/>
          </p:nvSpPr>
          <p:spPr>
            <a:xfrm>
              <a:off x="8836661" y="3303986"/>
              <a:ext cx="218578" cy="359434"/>
            </a:xfrm>
            <a:custGeom>
              <a:avLst/>
              <a:gdLst/>
              <a:ahLst/>
              <a:cxnLst/>
              <a:rect l="l" t="t" r="r" b="b"/>
              <a:pathLst>
                <a:path w="6142" h="10100" extrusionOk="0">
                  <a:moveTo>
                    <a:pt x="3148" y="1"/>
                  </a:moveTo>
                  <a:cubicBezTo>
                    <a:pt x="1493" y="1"/>
                    <a:pt x="120" y="2215"/>
                    <a:pt x="54" y="4991"/>
                  </a:cubicBezTo>
                  <a:cubicBezTo>
                    <a:pt x="1" y="7770"/>
                    <a:pt x="1298" y="10060"/>
                    <a:pt x="2952" y="10100"/>
                  </a:cubicBezTo>
                  <a:cubicBezTo>
                    <a:pt x="2962" y="10100"/>
                    <a:pt x="2972" y="10100"/>
                    <a:pt x="2982" y="10100"/>
                  </a:cubicBezTo>
                  <a:cubicBezTo>
                    <a:pt x="4636" y="10100"/>
                    <a:pt x="6023" y="7886"/>
                    <a:pt x="6076" y="5110"/>
                  </a:cubicBezTo>
                  <a:cubicBezTo>
                    <a:pt x="6142" y="2331"/>
                    <a:pt x="4832" y="41"/>
                    <a:pt x="3177" y="1"/>
                  </a:cubicBezTo>
                  <a:cubicBezTo>
                    <a:pt x="3167" y="1"/>
                    <a:pt x="3158" y="1"/>
                    <a:pt x="3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48;p46">
              <a:extLst>
                <a:ext uri="{FF2B5EF4-FFF2-40B4-BE49-F238E27FC236}">
                  <a16:creationId xmlns:a16="http://schemas.microsoft.com/office/drawing/2014/main" id="{84BA2F02-F972-8FD4-26C8-55CBC046D5EE}"/>
                </a:ext>
              </a:extLst>
            </p:cNvPr>
            <p:cNvSpPr/>
            <p:nvPr/>
          </p:nvSpPr>
          <p:spPr>
            <a:xfrm>
              <a:off x="8847053" y="3326619"/>
              <a:ext cx="190785" cy="314665"/>
            </a:xfrm>
            <a:custGeom>
              <a:avLst/>
              <a:gdLst/>
              <a:ahLst/>
              <a:cxnLst/>
              <a:rect l="l" t="t" r="r" b="b"/>
              <a:pathLst>
                <a:path w="5361" h="8842" extrusionOk="0">
                  <a:moveTo>
                    <a:pt x="2710" y="146"/>
                  </a:moveTo>
                  <a:cubicBezTo>
                    <a:pt x="2720" y="146"/>
                    <a:pt x="2730" y="146"/>
                    <a:pt x="2740" y="146"/>
                  </a:cubicBezTo>
                  <a:cubicBezTo>
                    <a:pt x="4143" y="159"/>
                    <a:pt x="5268" y="2092"/>
                    <a:pt x="5228" y="4461"/>
                  </a:cubicBezTo>
                  <a:cubicBezTo>
                    <a:pt x="5202" y="6806"/>
                    <a:pt x="4048" y="8697"/>
                    <a:pt x="2664" y="8697"/>
                  </a:cubicBezTo>
                  <a:cubicBezTo>
                    <a:pt x="2649" y="8697"/>
                    <a:pt x="2635" y="8696"/>
                    <a:pt x="2621" y="8696"/>
                  </a:cubicBezTo>
                  <a:cubicBezTo>
                    <a:pt x="1218" y="8670"/>
                    <a:pt x="93" y="6724"/>
                    <a:pt x="119" y="4381"/>
                  </a:cubicBezTo>
                  <a:cubicBezTo>
                    <a:pt x="159" y="2029"/>
                    <a:pt x="1307" y="146"/>
                    <a:pt x="2710" y="146"/>
                  </a:cubicBezTo>
                  <a:close/>
                  <a:moveTo>
                    <a:pt x="2724" y="0"/>
                  </a:moveTo>
                  <a:cubicBezTo>
                    <a:pt x="1281" y="0"/>
                    <a:pt x="66" y="1949"/>
                    <a:pt x="40" y="4381"/>
                  </a:cubicBezTo>
                  <a:cubicBezTo>
                    <a:pt x="0" y="6817"/>
                    <a:pt x="1165" y="8828"/>
                    <a:pt x="2621" y="8842"/>
                  </a:cubicBezTo>
                  <a:cubicBezTo>
                    <a:pt x="2630" y="8842"/>
                    <a:pt x="2640" y="8842"/>
                    <a:pt x="2650" y="8842"/>
                  </a:cubicBezTo>
                  <a:cubicBezTo>
                    <a:pt x="4093" y="8842"/>
                    <a:pt x="5294" y="6880"/>
                    <a:pt x="5334" y="4461"/>
                  </a:cubicBezTo>
                  <a:cubicBezTo>
                    <a:pt x="5360" y="2025"/>
                    <a:pt x="4209" y="14"/>
                    <a:pt x="2753" y="0"/>
                  </a:cubicBezTo>
                  <a:cubicBezTo>
                    <a:pt x="2743" y="0"/>
                    <a:pt x="2733" y="0"/>
                    <a:pt x="2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9;p46">
              <a:extLst>
                <a:ext uri="{FF2B5EF4-FFF2-40B4-BE49-F238E27FC236}">
                  <a16:creationId xmlns:a16="http://schemas.microsoft.com/office/drawing/2014/main" id="{260BA19A-6CBF-DABD-B195-B0B642858362}"/>
                </a:ext>
              </a:extLst>
            </p:cNvPr>
            <p:cNvSpPr/>
            <p:nvPr/>
          </p:nvSpPr>
          <p:spPr>
            <a:xfrm>
              <a:off x="8874811" y="3367118"/>
              <a:ext cx="141816" cy="234130"/>
            </a:xfrm>
            <a:custGeom>
              <a:avLst/>
              <a:gdLst/>
              <a:ahLst/>
              <a:cxnLst/>
              <a:rect l="l" t="t" r="r" b="b"/>
              <a:pathLst>
                <a:path w="3985" h="6579" extrusionOk="0">
                  <a:moveTo>
                    <a:pt x="2024" y="1"/>
                  </a:moveTo>
                  <a:cubicBezTo>
                    <a:pt x="932" y="1"/>
                    <a:pt x="41" y="1452"/>
                    <a:pt x="27" y="3257"/>
                  </a:cubicBezTo>
                  <a:cubicBezTo>
                    <a:pt x="1" y="5083"/>
                    <a:pt x="861" y="6565"/>
                    <a:pt x="1946" y="6579"/>
                  </a:cubicBezTo>
                  <a:cubicBezTo>
                    <a:pt x="1951" y="6579"/>
                    <a:pt x="1956" y="6579"/>
                    <a:pt x="1961" y="6579"/>
                  </a:cubicBezTo>
                  <a:cubicBezTo>
                    <a:pt x="3040" y="6579"/>
                    <a:pt x="3932" y="5128"/>
                    <a:pt x="3958" y="3309"/>
                  </a:cubicBezTo>
                  <a:cubicBezTo>
                    <a:pt x="3985" y="1496"/>
                    <a:pt x="3124" y="14"/>
                    <a:pt x="2039" y="1"/>
                  </a:cubicBezTo>
                  <a:cubicBezTo>
                    <a:pt x="2034" y="1"/>
                    <a:pt x="2029" y="1"/>
                    <a:pt x="2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50;p46">
              <a:extLst>
                <a:ext uri="{FF2B5EF4-FFF2-40B4-BE49-F238E27FC236}">
                  <a16:creationId xmlns:a16="http://schemas.microsoft.com/office/drawing/2014/main" id="{1B15E3A3-4446-AD9A-9432-BA56B086082C}"/>
                </a:ext>
              </a:extLst>
            </p:cNvPr>
            <p:cNvSpPr/>
            <p:nvPr/>
          </p:nvSpPr>
          <p:spPr>
            <a:xfrm>
              <a:off x="8921466" y="3379467"/>
              <a:ext cx="40072" cy="87545"/>
            </a:xfrm>
            <a:custGeom>
              <a:avLst/>
              <a:gdLst/>
              <a:ahLst/>
              <a:cxnLst/>
              <a:rect l="l" t="t" r="r" b="b"/>
              <a:pathLst>
                <a:path w="1126" h="2460" extrusionOk="0">
                  <a:moveTo>
                    <a:pt x="779" y="0"/>
                  </a:moveTo>
                  <a:cubicBezTo>
                    <a:pt x="541" y="0"/>
                    <a:pt x="397" y="210"/>
                    <a:pt x="397" y="210"/>
                  </a:cubicBezTo>
                  <a:cubicBezTo>
                    <a:pt x="0" y="1189"/>
                    <a:pt x="728" y="2460"/>
                    <a:pt x="728" y="2460"/>
                  </a:cubicBezTo>
                  <a:cubicBezTo>
                    <a:pt x="596" y="924"/>
                    <a:pt x="1125" y="143"/>
                    <a:pt x="1125" y="143"/>
                  </a:cubicBezTo>
                  <a:cubicBezTo>
                    <a:pt x="996" y="37"/>
                    <a:pt x="879" y="0"/>
                    <a:pt x="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1;p46">
              <a:extLst>
                <a:ext uri="{FF2B5EF4-FFF2-40B4-BE49-F238E27FC236}">
                  <a16:creationId xmlns:a16="http://schemas.microsoft.com/office/drawing/2014/main" id="{27FC6E7B-6C82-347E-EB6C-84FFB57D63F8}"/>
                </a:ext>
              </a:extLst>
            </p:cNvPr>
            <p:cNvSpPr/>
            <p:nvPr/>
          </p:nvSpPr>
          <p:spPr>
            <a:xfrm>
              <a:off x="8928975" y="3497582"/>
              <a:ext cx="40570" cy="88186"/>
            </a:xfrm>
            <a:custGeom>
              <a:avLst/>
              <a:gdLst/>
              <a:ahLst/>
              <a:cxnLst/>
              <a:rect l="l" t="t" r="r" b="b"/>
              <a:pathLst>
                <a:path w="1140" h="2478" extrusionOk="0">
                  <a:moveTo>
                    <a:pt x="411" y="1"/>
                  </a:moveTo>
                  <a:lnTo>
                    <a:pt x="411" y="1"/>
                  </a:lnTo>
                  <a:cubicBezTo>
                    <a:pt x="544" y="1549"/>
                    <a:pt x="1" y="2317"/>
                    <a:pt x="1" y="2317"/>
                  </a:cubicBezTo>
                  <a:cubicBezTo>
                    <a:pt x="137" y="2437"/>
                    <a:pt x="259" y="2478"/>
                    <a:pt x="363" y="2478"/>
                  </a:cubicBezTo>
                  <a:cubicBezTo>
                    <a:pt x="591" y="2478"/>
                    <a:pt x="729" y="2277"/>
                    <a:pt x="729" y="2277"/>
                  </a:cubicBezTo>
                  <a:cubicBezTo>
                    <a:pt x="1139" y="1298"/>
                    <a:pt x="411"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2;p46">
              <a:extLst>
                <a:ext uri="{FF2B5EF4-FFF2-40B4-BE49-F238E27FC236}">
                  <a16:creationId xmlns:a16="http://schemas.microsoft.com/office/drawing/2014/main" id="{87320077-1ADD-825C-9979-F71B4F675E2F}"/>
                </a:ext>
              </a:extLst>
            </p:cNvPr>
            <p:cNvSpPr/>
            <p:nvPr/>
          </p:nvSpPr>
          <p:spPr>
            <a:xfrm>
              <a:off x="8895559" y="3491959"/>
              <a:ext cx="44769" cy="74912"/>
            </a:xfrm>
            <a:custGeom>
              <a:avLst/>
              <a:gdLst/>
              <a:ahLst/>
              <a:cxnLst/>
              <a:rect l="l" t="t" r="r" b="b"/>
              <a:pathLst>
                <a:path w="1258" h="2105" extrusionOk="0">
                  <a:moveTo>
                    <a:pt x="1191" y="0"/>
                  </a:moveTo>
                  <a:lnTo>
                    <a:pt x="1191" y="0"/>
                  </a:lnTo>
                  <a:cubicBezTo>
                    <a:pt x="715" y="1350"/>
                    <a:pt x="0" y="1376"/>
                    <a:pt x="0" y="1376"/>
                  </a:cubicBezTo>
                  <a:cubicBezTo>
                    <a:pt x="154" y="2092"/>
                    <a:pt x="529" y="2104"/>
                    <a:pt x="555" y="2104"/>
                  </a:cubicBezTo>
                  <a:cubicBezTo>
                    <a:pt x="556" y="2104"/>
                    <a:pt x="556" y="2104"/>
                    <a:pt x="556" y="2104"/>
                  </a:cubicBezTo>
                  <a:cubicBezTo>
                    <a:pt x="1258" y="1774"/>
                    <a:pt x="1191" y="0"/>
                    <a:pt x="1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53;p46">
              <a:extLst>
                <a:ext uri="{FF2B5EF4-FFF2-40B4-BE49-F238E27FC236}">
                  <a16:creationId xmlns:a16="http://schemas.microsoft.com/office/drawing/2014/main" id="{2D381E85-1A34-4E77-B0CF-B542B775228A}"/>
                </a:ext>
              </a:extLst>
            </p:cNvPr>
            <p:cNvSpPr/>
            <p:nvPr/>
          </p:nvSpPr>
          <p:spPr>
            <a:xfrm>
              <a:off x="8950648" y="3398221"/>
              <a:ext cx="44306" cy="74449"/>
            </a:xfrm>
            <a:custGeom>
              <a:avLst/>
              <a:gdLst/>
              <a:ahLst/>
              <a:cxnLst/>
              <a:rect l="l" t="t" r="r" b="b"/>
              <a:pathLst>
                <a:path w="1245" h="2092" extrusionOk="0">
                  <a:moveTo>
                    <a:pt x="689" y="0"/>
                  </a:moveTo>
                  <a:cubicBezTo>
                    <a:pt x="1" y="305"/>
                    <a:pt x="54" y="2091"/>
                    <a:pt x="54" y="2091"/>
                  </a:cubicBezTo>
                  <a:cubicBezTo>
                    <a:pt x="557" y="741"/>
                    <a:pt x="1245" y="741"/>
                    <a:pt x="1245" y="728"/>
                  </a:cubicBezTo>
                  <a:cubicBezTo>
                    <a:pt x="1086" y="0"/>
                    <a:pt x="689"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54;p46">
              <a:extLst>
                <a:ext uri="{FF2B5EF4-FFF2-40B4-BE49-F238E27FC236}">
                  <a16:creationId xmlns:a16="http://schemas.microsoft.com/office/drawing/2014/main" id="{89D9DF9D-62E7-388D-C54B-5C455849233C}"/>
                </a:ext>
              </a:extLst>
            </p:cNvPr>
            <p:cNvSpPr/>
            <p:nvPr/>
          </p:nvSpPr>
          <p:spPr>
            <a:xfrm>
              <a:off x="8881430" y="3482991"/>
              <a:ext cx="54662" cy="42883"/>
            </a:xfrm>
            <a:custGeom>
              <a:avLst/>
              <a:gdLst/>
              <a:ahLst/>
              <a:cxnLst/>
              <a:rect l="l" t="t" r="r" b="b"/>
              <a:pathLst>
                <a:path w="1536" h="1205" extrusionOk="0">
                  <a:moveTo>
                    <a:pt x="93" y="1"/>
                  </a:moveTo>
                  <a:cubicBezTo>
                    <a:pt x="0" y="781"/>
                    <a:pt x="318" y="1139"/>
                    <a:pt x="318" y="1139"/>
                  </a:cubicBezTo>
                  <a:cubicBezTo>
                    <a:pt x="394" y="1184"/>
                    <a:pt x="468" y="1204"/>
                    <a:pt x="540" y="1204"/>
                  </a:cubicBezTo>
                  <a:cubicBezTo>
                    <a:pt x="1100" y="1204"/>
                    <a:pt x="1535" y="1"/>
                    <a:pt x="1535" y="1"/>
                  </a:cubicBezTo>
                  <a:lnTo>
                    <a:pt x="1535" y="1"/>
                  </a:lnTo>
                  <a:cubicBezTo>
                    <a:pt x="1249" y="217"/>
                    <a:pt x="993" y="289"/>
                    <a:pt x="779" y="289"/>
                  </a:cubicBezTo>
                  <a:cubicBezTo>
                    <a:pt x="352" y="289"/>
                    <a:pt x="93" y="1"/>
                    <a:pt x="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55;p46">
              <a:extLst>
                <a:ext uri="{FF2B5EF4-FFF2-40B4-BE49-F238E27FC236}">
                  <a16:creationId xmlns:a16="http://schemas.microsoft.com/office/drawing/2014/main" id="{427D19F5-615D-5FF3-11C4-2115945407AF}"/>
                </a:ext>
              </a:extLst>
            </p:cNvPr>
            <p:cNvSpPr/>
            <p:nvPr/>
          </p:nvSpPr>
          <p:spPr>
            <a:xfrm>
              <a:off x="8954420" y="3439361"/>
              <a:ext cx="54627" cy="43666"/>
            </a:xfrm>
            <a:custGeom>
              <a:avLst/>
              <a:gdLst/>
              <a:ahLst/>
              <a:cxnLst/>
              <a:rect l="l" t="t" r="r" b="b"/>
              <a:pathLst>
                <a:path w="1535" h="1227" extrusionOk="0">
                  <a:moveTo>
                    <a:pt x="981" y="1"/>
                  </a:moveTo>
                  <a:cubicBezTo>
                    <a:pt x="429" y="1"/>
                    <a:pt x="1" y="1174"/>
                    <a:pt x="1" y="1174"/>
                  </a:cubicBezTo>
                  <a:cubicBezTo>
                    <a:pt x="275" y="971"/>
                    <a:pt x="521" y="902"/>
                    <a:pt x="728" y="902"/>
                  </a:cubicBezTo>
                  <a:cubicBezTo>
                    <a:pt x="1148" y="902"/>
                    <a:pt x="1407" y="1186"/>
                    <a:pt x="1417" y="1223"/>
                  </a:cubicBezTo>
                  <a:lnTo>
                    <a:pt x="1417" y="1223"/>
                  </a:lnTo>
                  <a:cubicBezTo>
                    <a:pt x="1535" y="431"/>
                    <a:pt x="1218" y="75"/>
                    <a:pt x="1218" y="75"/>
                  </a:cubicBezTo>
                  <a:cubicBezTo>
                    <a:pt x="1137" y="23"/>
                    <a:pt x="1058" y="1"/>
                    <a:pt x="981" y="1"/>
                  </a:cubicBezTo>
                  <a:close/>
                  <a:moveTo>
                    <a:pt x="1417" y="1223"/>
                  </a:moveTo>
                  <a:cubicBezTo>
                    <a:pt x="1417" y="1224"/>
                    <a:pt x="1417" y="1225"/>
                    <a:pt x="1417" y="1227"/>
                  </a:cubicBezTo>
                  <a:cubicBezTo>
                    <a:pt x="1418" y="1226"/>
                    <a:pt x="1418" y="1225"/>
                    <a:pt x="1417" y="12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56;p46">
              <a:extLst>
                <a:ext uri="{FF2B5EF4-FFF2-40B4-BE49-F238E27FC236}">
                  <a16:creationId xmlns:a16="http://schemas.microsoft.com/office/drawing/2014/main" id="{1D1DD549-2060-A02B-2C7F-E3AA8FB8E99F}"/>
                </a:ext>
              </a:extLst>
            </p:cNvPr>
            <p:cNvSpPr/>
            <p:nvPr/>
          </p:nvSpPr>
          <p:spPr>
            <a:xfrm>
              <a:off x="8883779" y="3424592"/>
              <a:ext cx="54200" cy="58933"/>
            </a:xfrm>
            <a:custGeom>
              <a:avLst/>
              <a:gdLst/>
              <a:ahLst/>
              <a:cxnLst/>
              <a:rect l="l" t="t" r="r" b="b"/>
              <a:pathLst>
                <a:path w="1523" h="1656" extrusionOk="0">
                  <a:moveTo>
                    <a:pt x="344" y="0"/>
                  </a:moveTo>
                  <a:cubicBezTo>
                    <a:pt x="0" y="556"/>
                    <a:pt x="133" y="1165"/>
                    <a:pt x="133" y="1165"/>
                  </a:cubicBezTo>
                  <a:cubicBezTo>
                    <a:pt x="295" y="1542"/>
                    <a:pt x="546" y="1656"/>
                    <a:pt x="791" y="1656"/>
                  </a:cubicBezTo>
                  <a:cubicBezTo>
                    <a:pt x="1165" y="1656"/>
                    <a:pt x="1522" y="1390"/>
                    <a:pt x="1522" y="1390"/>
                  </a:cubicBezTo>
                  <a:cubicBezTo>
                    <a:pt x="596" y="1112"/>
                    <a:pt x="34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7;p46">
              <a:extLst>
                <a:ext uri="{FF2B5EF4-FFF2-40B4-BE49-F238E27FC236}">
                  <a16:creationId xmlns:a16="http://schemas.microsoft.com/office/drawing/2014/main" id="{AA4C0862-D1AF-C74D-BA93-4D9E4F575589}"/>
                </a:ext>
              </a:extLst>
            </p:cNvPr>
            <p:cNvSpPr/>
            <p:nvPr/>
          </p:nvSpPr>
          <p:spPr>
            <a:xfrm>
              <a:off x="8952997" y="3481105"/>
              <a:ext cx="53737" cy="58933"/>
            </a:xfrm>
            <a:custGeom>
              <a:avLst/>
              <a:gdLst/>
              <a:ahLst/>
              <a:cxnLst/>
              <a:rect l="l" t="t" r="r" b="b"/>
              <a:pathLst>
                <a:path w="1510" h="1656" extrusionOk="0">
                  <a:moveTo>
                    <a:pt x="709" y="0"/>
                  </a:moveTo>
                  <a:cubicBezTo>
                    <a:pt x="346" y="0"/>
                    <a:pt x="1" y="252"/>
                    <a:pt x="1" y="252"/>
                  </a:cubicBezTo>
                  <a:cubicBezTo>
                    <a:pt x="915" y="552"/>
                    <a:pt x="1159" y="1626"/>
                    <a:pt x="1153" y="1654"/>
                  </a:cubicBezTo>
                  <a:lnTo>
                    <a:pt x="1153" y="1654"/>
                  </a:lnTo>
                  <a:cubicBezTo>
                    <a:pt x="1510" y="1125"/>
                    <a:pt x="1377" y="517"/>
                    <a:pt x="1377" y="517"/>
                  </a:cubicBezTo>
                  <a:cubicBezTo>
                    <a:pt x="1216" y="119"/>
                    <a:pt x="958" y="0"/>
                    <a:pt x="709" y="0"/>
                  </a:cubicBezTo>
                  <a:close/>
                  <a:moveTo>
                    <a:pt x="1153" y="1654"/>
                  </a:moveTo>
                  <a:cubicBezTo>
                    <a:pt x="1153" y="1655"/>
                    <a:pt x="1153" y="1655"/>
                    <a:pt x="1152" y="1655"/>
                  </a:cubicBezTo>
                  <a:cubicBezTo>
                    <a:pt x="1153" y="1655"/>
                    <a:pt x="1153" y="1655"/>
                    <a:pt x="1153" y="165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58;p46">
              <a:extLst>
                <a:ext uri="{FF2B5EF4-FFF2-40B4-BE49-F238E27FC236}">
                  <a16:creationId xmlns:a16="http://schemas.microsoft.com/office/drawing/2014/main" id="{14058575-23E2-F340-B8DE-95E241E70E0F}"/>
                </a:ext>
              </a:extLst>
            </p:cNvPr>
            <p:cNvSpPr/>
            <p:nvPr/>
          </p:nvSpPr>
          <p:spPr>
            <a:xfrm>
              <a:off x="8904954" y="3387865"/>
              <a:ext cx="37260" cy="80570"/>
            </a:xfrm>
            <a:custGeom>
              <a:avLst/>
              <a:gdLst/>
              <a:ahLst/>
              <a:cxnLst/>
              <a:rect l="l" t="t" r="r" b="b"/>
              <a:pathLst>
                <a:path w="1047" h="2264" extrusionOk="0">
                  <a:moveTo>
                    <a:pt x="583" y="0"/>
                  </a:moveTo>
                  <a:lnTo>
                    <a:pt x="583" y="0"/>
                  </a:lnTo>
                  <a:cubicBezTo>
                    <a:pt x="94" y="106"/>
                    <a:pt x="1" y="741"/>
                    <a:pt x="1" y="741"/>
                  </a:cubicBezTo>
                  <a:cubicBezTo>
                    <a:pt x="1" y="1932"/>
                    <a:pt x="1047" y="2263"/>
                    <a:pt x="1047" y="2263"/>
                  </a:cubicBezTo>
                  <a:cubicBezTo>
                    <a:pt x="398" y="1138"/>
                    <a:pt x="583" y="0"/>
                    <a:pt x="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59;p46">
              <a:extLst>
                <a:ext uri="{FF2B5EF4-FFF2-40B4-BE49-F238E27FC236}">
                  <a16:creationId xmlns:a16="http://schemas.microsoft.com/office/drawing/2014/main" id="{529C40D4-6CE7-93F2-F3CB-12DA0E3634CA}"/>
                </a:ext>
              </a:extLst>
            </p:cNvPr>
            <p:cNvSpPr/>
            <p:nvPr/>
          </p:nvSpPr>
          <p:spPr>
            <a:xfrm>
              <a:off x="8949260" y="3496656"/>
              <a:ext cx="36762" cy="80570"/>
            </a:xfrm>
            <a:custGeom>
              <a:avLst/>
              <a:gdLst/>
              <a:ahLst/>
              <a:cxnLst/>
              <a:rect l="l" t="t" r="r" b="b"/>
              <a:pathLst>
                <a:path w="1033" h="2264" extrusionOk="0">
                  <a:moveTo>
                    <a:pt x="0" y="0"/>
                  </a:moveTo>
                  <a:lnTo>
                    <a:pt x="0" y="0"/>
                  </a:lnTo>
                  <a:cubicBezTo>
                    <a:pt x="632" y="1120"/>
                    <a:pt x="465" y="2253"/>
                    <a:pt x="437" y="2264"/>
                  </a:cubicBezTo>
                  <a:lnTo>
                    <a:pt x="437" y="2264"/>
                  </a:lnTo>
                  <a:cubicBezTo>
                    <a:pt x="927" y="2171"/>
                    <a:pt x="1019" y="1536"/>
                    <a:pt x="1019" y="1536"/>
                  </a:cubicBezTo>
                  <a:cubicBezTo>
                    <a:pt x="1032" y="345"/>
                    <a:pt x="0" y="0"/>
                    <a:pt x="0" y="0"/>
                  </a:cubicBezTo>
                  <a:close/>
                  <a:moveTo>
                    <a:pt x="437" y="2264"/>
                  </a:moveTo>
                  <a:cubicBezTo>
                    <a:pt x="437" y="2264"/>
                    <a:pt x="437" y="2264"/>
                    <a:pt x="437" y="2264"/>
                  </a:cubicBezTo>
                  <a:cubicBezTo>
                    <a:pt x="437" y="2264"/>
                    <a:pt x="437" y="2264"/>
                    <a:pt x="437" y="22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0;p46">
              <a:extLst>
                <a:ext uri="{FF2B5EF4-FFF2-40B4-BE49-F238E27FC236}">
                  <a16:creationId xmlns:a16="http://schemas.microsoft.com/office/drawing/2014/main" id="{0673D061-79D6-C63A-1C47-DCEEACF49F64}"/>
                </a:ext>
              </a:extLst>
            </p:cNvPr>
            <p:cNvSpPr/>
            <p:nvPr/>
          </p:nvSpPr>
          <p:spPr>
            <a:xfrm>
              <a:off x="8932747" y="3458969"/>
              <a:ext cx="28292" cy="45267"/>
            </a:xfrm>
            <a:custGeom>
              <a:avLst/>
              <a:gdLst/>
              <a:ahLst/>
              <a:cxnLst/>
              <a:rect l="l" t="t" r="r" b="b"/>
              <a:pathLst>
                <a:path w="795" h="1272" extrusionOk="0">
                  <a:moveTo>
                    <a:pt x="383" y="0"/>
                  </a:moveTo>
                  <a:cubicBezTo>
                    <a:pt x="165" y="0"/>
                    <a:pt x="1" y="286"/>
                    <a:pt x="1" y="623"/>
                  </a:cubicBezTo>
                  <a:cubicBezTo>
                    <a:pt x="1" y="980"/>
                    <a:pt x="160" y="1271"/>
                    <a:pt x="371" y="1271"/>
                  </a:cubicBezTo>
                  <a:cubicBezTo>
                    <a:pt x="376" y="1271"/>
                    <a:pt x="381" y="1272"/>
                    <a:pt x="386" y="1272"/>
                  </a:cubicBezTo>
                  <a:cubicBezTo>
                    <a:pt x="604" y="1272"/>
                    <a:pt x="768" y="986"/>
                    <a:pt x="768" y="649"/>
                  </a:cubicBezTo>
                  <a:cubicBezTo>
                    <a:pt x="795" y="292"/>
                    <a:pt x="623" y="14"/>
                    <a:pt x="398" y="1"/>
                  </a:cubicBezTo>
                  <a:cubicBezTo>
                    <a:pt x="393" y="0"/>
                    <a:pt x="388" y="0"/>
                    <a:pt x="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61;p46">
              <a:extLst>
                <a:ext uri="{FF2B5EF4-FFF2-40B4-BE49-F238E27FC236}">
                  <a16:creationId xmlns:a16="http://schemas.microsoft.com/office/drawing/2014/main" id="{FF0F7933-FAEE-B8BC-3484-D206A8723B64}"/>
                </a:ext>
              </a:extLst>
            </p:cNvPr>
            <p:cNvSpPr/>
            <p:nvPr/>
          </p:nvSpPr>
          <p:spPr>
            <a:xfrm>
              <a:off x="7540920" y="3033948"/>
              <a:ext cx="1534604" cy="639828"/>
            </a:xfrm>
            <a:custGeom>
              <a:avLst/>
              <a:gdLst/>
              <a:ahLst/>
              <a:cxnLst/>
              <a:rect l="l" t="t" r="r" b="b"/>
              <a:pathLst>
                <a:path w="43122" h="17979" extrusionOk="0">
                  <a:moveTo>
                    <a:pt x="26030" y="1"/>
                  </a:moveTo>
                  <a:cubicBezTo>
                    <a:pt x="22725" y="1"/>
                    <a:pt x="19281" y="193"/>
                    <a:pt x="17233" y="588"/>
                  </a:cubicBezTo>
                  <a:cubicBezTo>
                    <a:pt x="16253" y="839"/>
                    <a:pt x="15658" y="1130"/>
                    <a:pt x="13448" y="2308"/>
                  </a:cubicBezTo>
                  <a:cubicBezTo>
                    <a:pt x="11224" y="3486"/>
                    <a:pt x="9411" y="5207"/>
                    <a:pt x="8709" y="5604"/>
                  </a:cubicBezTo>
                  <a:cubicBezTo>
                    <a:pt x="6459" y="6464"/>
                    <a:pt x="4659" y="7113"/>
                    <a:pt x="3283" y="7933"/>
                  </a:cubicBezTo>
                  <a:cubicBezTo>
                    <a:pt x="3243" y="7973"/>
                    <a:pt x="3203" y="7986"/>
                    <a:pt x="3151" y="8013"/>
                  </a:cubicBezTo>
                  <a:cubicBezTo>
                    <a:pt x="2873" y="8198"/>
                    <a:pt x="2595" y="8383"/>
                    <a:pt x="2343" y="8595"/>
                  </a:cubicBezTo>
                  <a:cubicBezTo>
                    <a:pt x="1403" y="9389"/>
                    <a:pt x="742" y="10382"/>
                    <a:pt x="358" y="11824"/>
                  </a:cubicBezTo>
                  <a:cubicBezTo>
                    <a:pt x="331" y="11970"/>
                    <a:pt x="292" y="12116"/>
                    <a:pt x="265" y="12288"/>
                  </a:cubicBezTo>
                  <a:cubicBezTo>
                    <a:pt x="239" y="12341"/>
                    <a:pt x="226" y="12367"/>
                    <a:pt x="226" y="12420"/>
                  </a:cubicBezTo>
                  <a:cubicBezTo>
                    <a:pt x="212" y="12499"/>
                    <a:pt x="199" y="12605"/>
                    <a:pt x="173" y="12685"/>
                  </a:cubicBezTo>
                  <a:cubicBezTo>
                    <a:pt x="80" y="13280"/>
                    <a:pt x="14" y="13942"/>
                    <a:pt x="1" y="14683"/>
                  </a:cubicBezTo>
                  <a:lnTo>
                    <a:pt x="1" y="15464"/>
                  </a:lnTo>
                  <a:cubicBezTo>
                    <a:pt x="1" y="15676"/>
                    <a:pt x="14" y="15901"/>
                    <a:pt x="14" y="16126"/>
                  </a:cubicBezTo>
                  <a:cubicBezTo>
                    <a:pt x="1930" y="17544"/>
                    <a:pt x="8838" y="17776"/>
                    <a:pt x="13416" y="17776"/>
                  </a:cubicBezTo>
                  <a:cubicBezTo>
                    <a:pt x="15163" y="17776"/>
                    <a:pt x="16571" y="17742"/>
                    <a:pt x="17233" y="17727"/>
                  </a:cubicBezTo>
                  <a:cubicBezTo>
                    <a:pt x="19351" y="17436"/>
                    <a:pt x="19099" y="17979"/>
                    <a:pt x="19748" y="15319"/>
                  </a:cubicBezTo>
                  <a:cubicBezTo>
                    <a:pt x="20383" y="12645"/>
                    <a:pt x="21415" y="10183"/>
                    <a:pt x="23493" y="10038"/>
                  </a:cubicBezTo>
                  <a:cubicBezTo>
                    <a:pt x="23568" y="10032"/>
                    <a:pt x="23641" y="10030"/>
                    <a:pt x="23712" y="10030"/>
                  </a:cubicBezTo>
                  <a:cubicBezTo>
                    <a:pt x="26928" y="10030"/>
                    <a:pt x="25914" y="15494"/>
                    <a:pt x="27080" y="16258"/>
                  </a:cubicBezTo>
                  <a:cubicBezTo>
                    <a:pt x="27093" y="16271"/>
                    <a:pt x="27106" y="16271"/>
                    <a:pt x="27133" y="16285"/>
                  </a:cubicBezTo>
                  <a:cubicBezTo>
                    <a:pt x="27146" y="16285"/>
                    <a:pt x="27173" y="16311"/>
                    <a:pt x="27212" y="16311"/>
                  </a:cubicBezTo>
                  <a:cubicBezTo>
                    <a:pt x="27250" y="16315"/>
                    <a:pt x="27299" y="16317"/>
                    <a:pt x="27358" y="16317"/>
                  </a:cubicBezTo>
                  <a:cubicBezTo>
                    <a:pt x="28130" y="16317"/>
                    <a:pt x="30655" y="16006"/>
                    <a:pt x="32917" y="15649"/>
                  </a:cubicBezTo>
                  <a:cubicBezTo>
                    <a:pt x="32970" y="15649"/>
                    <a:pt x="33023" y="15623"/>
                    <a:pt x="33062" y="15623"/>
                  </a:cubicBezTo>
                  <a:cubicBezTo>
                    <a:pt x="35048" y="15319"/>
                    <a:pt x="36768" y="14988"/>
                    <a:pt x="36834" y="14816"/>
                  </a:cubicBezTo>
                  <a:cubicBezTo>
                    <a:pt x="36993" y="14419"/>
                    <a:pt x="36636" y="9310"/>
                    <a:pt x="39111" y="8622"/>
                  </a:cubicBezTo>
                  <a:cubicBezTo>
                    <a:pt x="39137" y="8595"/>
                    <a:pt x="39190" y="8595"/>
                    <a:pt x="39217" y="8582"/>
                  </a:cubicBezTo>
                  <a:cubicBezTo>
                    <a:pt x="39270" y="8569"/>
                    <a:pt x="39309" y="8569"/>
                    <a:pt x="39349" y="8555"/>
                  </a:cubicBezTo>
                  <a:cubicBezTo>
                    <a:pt x="39538" y="8517"/>
                    <a:pt x="39717" y="8498"/>
                    <a:pt x="39884" y="8498"/>
                  </a:cubicBezTo>
                  <a:cubicBezTo>
                    <a:pt x="40289" y="8498"/>
                    <a:pt x="40630" y="8606"/>
                    <a:pt x="40911" y="8794"/>
                  </a:cubicBezTo>
                  <a:cubicBezTo>
                    <a:pt x="40937" y="8833"/>
                    <a:pt x="40977" y="8847"/>
                    <a:pt x="41003" y="8886"/>
                  </a:cubicBezTo>
                  <a:cubicBezTo>
                    <a:pt x="42393" y="9958"/>
                    <a:pt x="42353" y="13002"/>
                    <a:pt x="42353" y="13889"/>
                  </a:cubicBezTo>
                  <a:cubicBezTo>
                    <a:pt x="42353" y="13942"/>
                    <a:pt x="42372" y="13963"/>
                    <a:pt x="42404" y="13963"/>
                  </a:cubicBezTo>
                  <a:cubicBezTo>
                    <a:pt x="42523" y="13963"/>
                    <a:pt x="42830" y="13658"/>
                    <a:pt x="43028" y="13585"/>
                  </a:cubicBezTo>
                  <a:lnTo>
                    <a:pt x="43042" y="13585"/>
                  </a:lnTo>
                  <a:cubicBezTo>
                    <a:pt x="43095" y="13479"/>
                    <a:pt x="43121" y="13320"/>
                    <a:pt x="43121" y="13069"/>
                  </a:cubicBezTo>
                  <a:cubicBezTo>
                    <a:pt x="43121" y="12883"/>
                    <a:pt x="43121" y="12685"/>
                    <a:pt x="43081" y="12420"/>
                  </a:cubicBezTo>
                  <a:cubicBezTo>
                    <a:pt x="42883" y="10607"/>
                    <a:pt x="42578" y="8966"/>
                    <a:pt x="42115" y="7523"/>
                  </a:cubicBezTo>
                  <a:cubicBezTo>
                    <a:pt x="42102" y="7444"/>
                    <a:pt x="42062" y="7338"/>
                    <a:pt x="42036" y="7258"/>
                  </a:cubicBezTo>
                  <a:cubicBezTo>
                    <a:pt x="42023" y="7192"/>
                    <a:pt x="41996" y="7139"/>
                    <a:pt x="41983" y="7086"/>
                  </a:cubicBezTo>
                  <a:cubicBezTo>
                    <a:pt x="41771" y="6451"/>
                    <a:pt x="41506" y="5855"/>
                    <a:pt x="41202" y="5286"/>
                  </a:cubicBezTo>
                  <a:cubicBezTo>
                    <a:pt x="39521" y="2163"/>
                    <a:pt x="36556" y="389"/>
                    <a:pt x="31315" y="191"/>
                  </a:cubicBezTo>
                  <a:cubicBezTo>
                    <a:pt x="29795" y="65"/>
                    <a:pt x="27936" y="1"/>
                    <a:pt x="26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2;p46">
              <a:extLst>
                <a:ext uri="{FF2B5EF4-FFF2-40B4-BE49-F238E27FC236}">
                  <a16:creationId xmlns:a16="http://schemas.microsoft.com/office/drawing/2014/main" id="{9AFDF0B2-3E76-398A-056D-C200A219B5F6}"/>
                </a:ext>
              </a:extLst>
            </p:cNvPr>
            <p:cNvSpPr/>
            <p:nvPr/>
          </p:nvSpPr>
          <p:spPr>
            <a:xfrm>
              <a:off x="8425483" y="3269146"/>
              <a:ext cx="484239" cy="98898"/>
            </a:xfrm>
            <a:custGeom>
              <a:avLst/>
              <a:gdLst/>
              <a:ahLst/>
              <a:cxnLst/>
              <a:rect l="l" t="t" r="r" b="b"/>
              <a:pathLst>
                <a:path w="13607" h="2779" extrusionOk="0">
                  <a:moveTo>
                    <a:pt x="13606" y="1"/>
                  </a:moveTo>
                  <a:cubicBezTo>
                    <a:pt x="13606" y="1"/>
                    <a:pt x="12230" y="927"/>
                    <a:pt x="11383" y="1285"/>
                  </a:cubicBezTo>
                  <a:cubicBezTo>
                    <a:pt x="10549" y="1629"/>
                    <a:pt x="8127" y="2079"/>
                    <a:pt x="4395" y="2118"/>
                  </a:cubicBezTo>
                  <a:cubicBezTo>
                    <a:pt x="4082" y="2123"/>
                    <a:pt x="3792" y="2125"/>
                    <a:pt x="3521" y="2125"/>
                  </a:cubicBezTo>
                  <a:cubicBezTo>
                    <a:pt x="546" y="2125"/>
                    <a:pt x="1" y="1880"/>
                    <a:pt x="0" y="1880"/>
                  </a:cubicBezTo>
                  <a:lnTo>
                    <a:pt x="0" y="1880"/>
                  </a:lnTo>
                  <a:cubicBezTo>
                    <a:pt x="282" y="2199"/>
                    <a:pt x="2879" y="2778"/>
                    <a:pt x="6782" y="2778"/>
                  </a:cubicBezTo>
                  <a:cubicBezTo>
                    <a:pt x="7095" y="2778"/>
                    <a:pt x="7415" y="2775"/>
                    <a:pt x="7743" y="2767"/>
                  </a:cubicBezTo>
                  <a:cubicBezTo>
                    <a:pt x="12177" y="2674"/>
                    <a:pt x="13606" y="1"/>
                    <a:pt x="13606" y="1"/>
                  </a:cubicBezTo>
                  <a:close/>
                </a:path>
              </a:pathLst>
            </a:custGeom>
            <a:solidFill>
              <a:srgbClr val="FFFFFF">
                <a:alpha val="4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63;p46">
              <a:extLst>
                <a:ext uri="{FF2B5EF4-FFF2-40B4-BE49-F238E27FC236}">
                  <a16:creationId xmlns:a16="http://schemas.microsoft.com/office/drawing/2014/main" id="{87AFA980-BDEF-D00C-51D8-BE90B16D827F}"/>
                </a:ext>
              </a:extLst>
            </p:cNvPr>
            <p:cNvSpPr/>
            <p:nvPr/>
          </p:nvSpPr>
          <p:spPr>
            <a:xfrm>
              <a:off x="8565840" y="3482991"/>
              <a:ext cx="217155" cy="37189"/>
            </a:xfrm>
            <a:custGeom>
              <a:avLst/>
              <a:gdLst/>
              <a:ahLst/>
              <a:cxnLst/>
              <a:rect l="l" t="t" r="r" b="b"/>
              <a:pathLst>
                <a:path w="6102" h="1045" extrusionOk="0">
                  <a:moveTo>
                    <a:pt x="6102" y="1"/>
                  </a:moveTo>
                  <a:cubicBezTo>
                    <a:pt x="4924" y="795"/>
                    <a:pt x="1" y="848"/>
                    <a:pt x="1" y="848"/>
                  </a:cubicBezTo>
                  <a:cubicBezTo>
                    <a:pt x="1027" y="988"/>
                    <a:pt x="1884" y="1045"/>
                    <a:pt x="2598" y="1045"/>
                  </a:cubicBezTo>
                  <a:cubicBezTo>
                    <a:pt x="5658" y="1045"/>
                    <a:pt x="6102" y="1"/>
                    <a:pt x="6102" y="1"/>
                  </a:cubicBezTo>
                  <a:close/>
                </a:path>
              </a:pathLst>
            </a:custGeom>
            <a:solidFill>
              <a:srgbClr val="FFFFFF">
                <a:alpha val="4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64;p46">
              <a:extLst>
                <a:ext uri="{FF2B5EF4-FFF2-40B4-BE49-F238E27FC236}">
                  <a16:creationId xmlns:a16="http://schemas.microsoft.com/office/drawing/2014/main" id="{234082DE-099A-7642-16A6-42AF079A9735}"/>
                </a:ext>
              </a:extLst>
            </p:cNvPr>
            <p:cNvSpPr/>
            <p:nvPr/>
          </p:nvSpPr>
          <p:spPr>
            <a:xfrm>
              <a:off x="7920568" y="3346726"/>
              <a:ext cx="384381" cy="114165"/>
            </a:xfrm>
            <a:custGeom>
              <a:avLst/>
              <a:gdLst/>
              <a:ahLst/>
              <a:cxnLst/>
              <a:rect l="l" t="t" r="r" b="b"/>
              <a:pathLst>
                <a:path w="10801" h="3208" extrusionOk="0">
                  <a:moveTo>
                    <a:pt x="10516" y="1"/>
                  </a:moveTo>
                  <a:cubicBezTo>
                    <a:pt x="9727" y="1"/>
                    <a:pt x="7122" y="405"/>
                    <a:pt x="5877" y="494"/>
                  </a:cubicBezTo>
                  <a:cubicBezTo>
                    <a:pt x="4381" y="587"/>
                    <a:pt x="0" y="1315"/>
                    <a:pt x="741" y="2255"/>
                  </a:cubicBezTo>
                  <a:cubicBezTo>
                    <a:pt x="1483" y="3207"/>
                    <a:pt x="5427" y="3207"/>
                    <a:pt x="5427" y="3207"/>
                  </a:cubicBezTo>
                  <a:cubicBezTo>
                    <a:pt x="6909" y="3155"/>
                    <a:pt x="7399" y="2652"/>
                    <a:pt x="8630" y="1857"/>
                  </a:cubicBezTo>
                  <a:cubicBezTo>
                    <a:pt x="9583" y="1262"/>
                    <a:pt x="10800" y="243"/>
                    <a:pt x="10747" y="44"/>
                  </a:cubicBezTo>
                  <a:cubicBezTo>
                    <a:pt x="10741" y="14"/>
                    <a:pt x="10658" y="1"/>
                    <a:pt x="10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65;p46">
              <a:extLst>
                <a:ext uri="{FF2B5EF4-FFF2-40B4-BE49-F238E27FC236}">
                  <a16:creationId xmlns:a16="http://schemas.microsoft.com/office/drawing/2014/main" id="{62844CBD-8323-B2B4-309B-78A9130C5292}"/>
                </a:ext>
              </a:extLst>
            </p:cNvPr>
            <p:cNvSpPr/>
            <p:nvPr/>
          </p:nvSpPr>
          <p:spPr>
            <a:xfrm>
              <a:off x="7553625" y="3341210"/>
              <a:ext cx="114983" cy="115090"/>
            </a:xfrm>
            <a:custGeom>
              <a:avLst/>
              <a:gdLst/>
              <a:ahLst/>
              <a:cxnLst/>
              <a:rect l="l" t="t" r="r" b="b"/>
              <a:pathLst>
                <a:path w="3231" h="3234" extrusionOk="0">
                  <a:moveTo>
                    <a:pt x="1986" y="1"/>
                  </a:moveTo>
                  <a:cubicBezTo>
                    <a:pt x="1867" y="93"/>
                    <a:pt x="1761" y="213"/>
                    <a:pt x="1642" y="318"/>
                  </a:cubicBezTo>
                  <a:cubicBezTo>
                    <a:pt x="1536" y="398"/>
                    <a:pt x="1457" y="477"/>
                    <a:pt x="1377" y="583"/>
                  </a:cubicBezTo>
                  <a:cubicBezTo>
                    <a:pt x="742" y="1271"/>
                    <a:pt x="279" y="2118"/>
                    <a:pt x="1" y="3230"/>
                  </a:cubicBezTo>
                  <a:cubicBezTo>
                    <a:pt x="34" y="3232"/>
                    <a:pt x="69" y="3233"/>
                    <a:pt x="104" y="3233"/>
                  </a:cubicBezTo>
                  <a:cubicBezTo>
                    <a:pt x="1146" y="3233"/>
                    <a:pt x="2970" y="2318"/>
                    <a:pt x="3085" y="1973"/>
                  </a:cubicBezTo>
                  <a:cubicBezTo>
                    <a:pt x="3230" y="1523"/>
                    <a:pt x="2926" y="1443"/>
                    <a:pt x="2476" y="848"/>
                  </a:cubicBezTo>
                  <a:cubicBezTo>
                    <a:pt x="2304" y="596"/>
                    <a:pt x="2132" y="279"/>
                    <a:pt x="1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66;p46">
              <a:extLst>
                <a:ext uri="{FF2B5EF4-FFF2-40B4-BE49-F238E27FC236}">
                  <a16:creationId xmlns:a16="http://schemas.microsoft.com/office/drawing/2014/main" id="{C813F569-CBFF-7486-D67C-5C06E3572292}"/>
                </a:ext>
              </a:extLst>
            </p:cNvPr>
            <p:cNvSpPr/>
            <p:nvPr/>
          </p:nvSpPr>
          <p:spPr>
            <a:xfrm>
              <a:off x="7911600" y="3317651"/>
              <a:ext cx="425840" cy="162564"/>
            </a:xfrm>
            <a:custGeom>
              <a:avLst/>
              <a:gdLst/>
              <a:ahLst/>
              <a:cxnLst/>
              <a:rect l="l" t="t" r="r" b="b"/>
              <a:pathLst>
                <a:path w="11966" h="4568" extrusionOk="0">
                  <a:moveTo>
                    <a:pt x="11714" y="1"/>
                  </a:moveTo>
                  <a:lnTo>
                    <a:pt x="11595" y="41"/>
                  </a:lnTo>
                  <a:cubicBezTo>
                    <a:pt x="11595" y="41"/>
                    <a:pt x="11595" y="67"/>
                    <a:pt x="11621" y="94"/>
                  </a:cubicBezTo>
                  <a:cubicBezTo>
                    <a:pt x="11661" y="279"/>
                    <a:pt x="11820" y="848"/>
                    <a:pt x="11555" y="1272"/>
                  </a:cubicBezTo>
                  <a:cubicBezTo>
                    <a:pt x="11237" y="1788"/>
                    <a:pt x="8670" y="3535"/>
                    <a:pt x="7743" y="3958"/>
                  </a:cubicBezTo>
                  <a:cubicBezTo>
                    <a:pt x="7162" y="4216"/>
                    <a:pt x="6487" y="4452"/>
                    <a:pt x="5326" y="4452"/>
                  </a:cubicBezTo>
                  <a:cubicBezTo>
                    <a:pt x="4636" y="4452"/>
                    <a:pt x="3775" y="4369"/>
                    <a:pt x="2661" y="4157"/>
                  </a:cubicBezTo>
                  <a:cubicBezTo>
                    <a:pt x="2330" y="4077"/>
                    <a:pt x="2039" y="4011"/>
                    <a:pt x="1787" y="3932"/>
                  </a:cubicBezTo>
                  <a:cubicBezTo>
                    <a:pt x="1721" y="3919"/>
                    <a:pt x="1668" y="3892"/>
                    <a:pt x="1602" y="3866"/>
                  </a:cubicBezTo>
                  <a:cubicBezTo>
                    <a:pt x="782" y="3588"/>
                    <a:pt x="437" y="3244"/>
                    <a:pt x="305" y="2979"/>
                  </a:cubicBezTo>
                  <a:cubicBezTo>
                    <a:pt x="133" y="2648"/>
                    <a:pt x="252" y="2397"/>
                    <a:pt x="252" y="2383"/>
                  </a:cubicBezTo>
                  <a:lnTo>
                    <a:pt x="186" y="2344"/>
                  </a:lnTo>
                  <a:lnTo>
                    <a:pt x="120" y="2317"/>
                  </a:lnTo>
                  <a:cubicBezTo>
                    <a:pt x="120" y="2330"/>
                    <a:pt x="107" y="2330"/>
                    <a:pt x="107" y="2344"/>
                  </a:cubicBezTo>
                  <a:cubicBezTo>
                    <a:pt x="67" y="2436"/>
                    <a:pt x="1" y="2701"/>
                    <a:pt x="173" y="3032"/>
                  </a:cubicBezTo>
                  <a:cubicBezTo>
                    <a:pt x="371" y="3389"/>
                    <a:pt x="782" y="3707"/>
                    <a:pt x="1404" y="3932"/>
                  </a:cubicBezTo>
                  <a:cubicBezTo>
                    <a:pt x="1457" y="3958"/>
                    <a:pt x="1523" y="3985"/>
                    <a:pt x="1589" y="3998"/>
                  </a:cubicBezTo>
                  <a:cubicBezTo>
                    <a:pt x="1907" y="4104"/>
                    <a:pt x="2251" y="4183"/>
                    <a:pt x="2635" y="4263"/>
                  </a:cubicBezTo>
                  <a:cubicBezTo>
                    <a:pt x="3746" y="4488"/>
                    <a:pt x="4620" y="4567"/>
                    <a:pt x="5308" y="4567"/>
                  </a:cubicBezTo>
                  <a:cubicBezTo>
                    <a:pt x="6499" y="4567"/>
                    <a:pt x="7201" y="4316"/>
                    <a:pt x="7783" y="4064"/>
                  </a:cubicBezTo>
                  <a:cubicBezTo>
                    <a:pt x="8643" y="3694"/>
                    <a:pt x="11290" y="1907"/>
                    <a:pt x="11648" y="1338"/>
                  </a:cubicBezTo>
                  <a:cubicBezTo>
                    <a:pt x="11965" y="822"/>
                    <a:pt x="11767" y="160"/>
                    <a:pt x="11727" y="27"/>
                  </a:cubicBezTo>
                  <a:cubicBezTo>
                    <a:pt x="11714" y="14"/>
                    <a:pt x="11714" y="1"/>
                    <a:pt x="1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67;p46">
              <a:extLst>
                <a:ext uri="{FF2B5EF4-FFF2-40B4-BE49-F238E27FC236}">
                  <a16:creationId xmlns:a16="http://schemas.microsoft.com/office/drawing/2014/main" id="{F4FF2549-A4DA-220A-75CA-E668BEF21642}"/>
                </a:ext>
              </a:extLst>
            </p:cNvPr>
            <p:cNvSpPr/>
            <p:nvPr/>
          </p:nvSpPr>
          <p:spPr>
            <a:xfrm>
              <a:off x="7549390" y="3386905"/>
              <a:ext cx="149823" cy="90926"/>
            </a:xfrm>
            <a:custGeom>
              <a:avLst/>
              <a:gdLst/>
              <a:ahLst/>
              <a:cxnLst/>
              <a:rect l="l" t="t" r="r" b="b"/>
              <a:pathLst>
                <a:path w="4210" h="2555" extrusionOk="0">
                  <a:moveTo>
                    <a:pt x="4210" y="1"/>
                  </a:moveTo>
                  <a:lnTo>
                    <a:pt x="4104" y="27"/>
                  </a:lnTo>
                  <a:lnTo>
                    <a:pt x="4104" y="67"/>
                  </a:lnTo>
                  <a:cubicBezTo>
                    <a:pt x="4077" y="239"/>
                    <a:pt x="3892" y="781"/>
                    <a:pt x="3045" y="1456"/>
                  </a:cubicBezTo>
                  <a:cubicBezTo>
                    <a:pt x="2965" y="1509"/>
                    <a:pt x="2899" y="1576"/>
                    <a:pt x="2820" y="1628"/>
                  </a:cubicBezTo>
                  <a:cubicBezTo>
                    <a:pt x="2780" y="1642"/>
                    <a:pt x="2740" y="1681"/>
                    <a:pt x="2701" y="1695"/>
                  </a:cubicBezTo>
                  <a:cubicBezTo>
                    <a:pt x="1748" y="2290"/>
                    <a:pt x="623" y="2396"/>
                    <a:pt x="40" y="2423"/>
                  </a:cubicBezTo>
                  <a:cubicBezTo>
                    <a:pt x="27" y="2476"/>
                    <a:pt x="1" y="2502"/>
                    <a:pt x="1" y="2555"/>
                  </a:cubicBezTo>
                  <a:cubicBezTo>
                    <a:pt x="596" y="2542"/>
                    <a:pt x="1788" y="2423"/>
                    <a:pt x="2780" y="1774"/>
                  </a:cubicBezTo>
                  <a:cubicBezTo>
                    <a:pt x="2833" y="1748"/>
                    <a:pt x="2873" y="1721"/>
                    <a:pt x="2899" y="1695"/>
                  </a:cubicBezTo>
                  <a:cubicBezTo>
                    <a:pt x="2979" y="1642"/>
                    <a:pt x="3045" y="1576"/>
                    <a:pt x="3111" y="1523"/>
                  </a:cubicBezTo>
                  <a:cubicBezTo>
                    <a:pt x="3998" y="795"/>
                    <a:pt x="4170" y="239"/>
                    <a:pt x="4210" y="53"/>
                  </a:cubicBezTo>
                  <a:lnTo>
                    <a:pt x="4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68;p46">
              <a:extLst>
                <a:ext uri="{FF2B5EF4-FFF2-40B4-BE49-F238E27FC236}">
                  <a16:creationId xmlns:a16="http://schemas.microsoft.com/office/drawing/2014/main" id="{6A94B552-0202-FEF1-98C4-B65BFD28CD5A}"/>
                </a:ext>
              </a:extLst>
            </p:cNvPr>
            <p:cNvSpPr/>
            <p:nvPr/>
          </p:nvSpPr>
          <p:spPr>
            <a:xfrm>
              <a:off x="7653021" y="3256441"/>
              <a:ext cx="712213" cy="144628"/>
            </a:xfrm>
            <a:custGeom>
              <a:avLst/>
              <a:gdLst/>
              <a:ahLst/>
              <a:cxnLst/>
              <a:rect l="l" t="t" r="r" b="b"/>
              <a:pathLst>
                <a:path w="20013" h="4064" extrusionOk="0">
                  <a:moveTo>
                    <a:pt x="19867" y="0"/>
                  </a:moveTo>
                  <a:cubicBezTo>
                    <a:pt x="19867" y="14"/>
                    <a:pt x="19655" y="1734"/>
                    <a:pt x="18001" y="1959"/>
                  </a:cubicBezTo>
                  <a:cubicBezTo>
                    <a:pt x="17101" y="2092"/>
                    <a:pt x="15843" y="2250"/>
                    <a:pt x="14612" y="2396"/>
                  </a:cubicBezTo>
                  <a:cubicBezTo>
                    <a:pt x="13487" y="2528"/>
                    <a:pt x="12415" y="2661"/>
                    <a:pt x="11648" y="2753"/>
                  </a:cubicBezTo>
                  <a:cubicBezTo>
                    <a:pt x="11012" y="2859"/>
                    <a:pt x="10298" y="3124"/>
                    <a:pt x="9609" y="3375"/>
                  </a:cubicBezTo>
                  <a:cubicBezTo>
                    <a:pt x="8828" y="3667"/>
                    <a:pt x="8061" y="3944"/>
                    <a:pt x="7426" y="3944"/>
                  </a:cubicBezTo>
                  <a:cubicBezTo>
                    <a:pt x="6856" y="3944"/>
                    <a:pt x="1761" y="3786"/>
                    <a:pt x="848" y="3508"/>
                  </a:cubicBezTo>
                  <a:cubicBezTo>
                    <a:pt x="239" y="3309"/>
                    <a:pt x="133" y="2290"/>
                    <a:pt x="133" y="1721"/>
                  </a:cubicBezTo>
                  <a:cubicBezTo>
                    <a:pt x="80" y="1747"/>
                    <a:pt x="53" y="1761"/>
                    <a:pt x="1" y="1800"/>
                  </a:cubicBezTo>
                  <a:cubicBezTo>
                    <a:pt x="1" y="2409"/>
                    <a:pt x="120" y="3402"/>
                    <a:pt x="795" y="3614"/>
                  </a:cubicBezTo>
                  <a:cubicBezTo>
                    <a:pt x="874" y="3653"/>
                    <a:pt x="993" y="3680"/>
                    <a:pt x="1139" y="3706"/>
                  </a:cubicBezTo>
                  <a:cubicBezTo>
                    <a:pt x="1192" y="3706"/>
                    <a:pt x="1231" y="3719"/>
                    <a:pt x="1271" y="3719"/>
                  </a:cubicBezTo>
                  <a:cubicBezTo>
                    <a:pt x="2833" y="3958"/>
                    <a:pt x="6737" y="4050"/>
                    <a:pt x="7359" y="4064"/>
                  </a:cubicBezTo>
                  <a:lnTo>
                    <a:pt x="7426" y="4064"/>
                  </a:lnTo>
                  <a:cubicBezTo>
                    <a:pt x="8087" y="4064"/>
                    <a:pt x="8855" y="3786"/>
                    <a:pt x="9662" y="3495"/>
                  </a:cubicBezTo>
                  <a:cubicBezTo>
                    <a:pt x="10351" y="3243"/>
                    <a:pt x="11039" y="2978"/>
                    <a:pt x="11687" y="2899"/>
                  </a:cubicBezTo>
                  <a:cubicBezTo>
                    <a:pt x="12468" y="2793"/>
                    <a:pt x="13527" y="2661"/>
                    <a:pt x="14652" y="2528"/>
                  </a:cubicBezTo>
                  <a:cubicBezTo>
                    <a:pt x="15870" y="2383"/>
                    <a:pt x="17127" y="2237"/>
                    <a:pt x="18040" y="2092"/>
                  </a:cubicBezTo>
                  <a:cubicBezTo>
                    <a:pt x="18358" y="2052"/>
                    <a:pt x="18636" y="1946"/>
                    <a:pt x="18861" y="1814"/>
                  </a:cubicBezTo>
                  <a:cubicBezTo>
                    <a:pt x="18914" y="1800"/>
                    <a:pt x="18953" y="1787"/>
                    <a:pt x="18980" y="1747"/>
                  </a:cubicBezTo>
                  <a:cubicBezTo>
                    <a:pt x="19880" y="1152"/>
                    <a:pt x="20012" y="53"/>
                    <a:pt x="20012" y="27"/>
                  </a:cubicBezTo>
                  <a:lnTo>
                    <a:pt x="19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69;p46">
              <a:extLst>
                <a:ext uri="{FF2B5EF4-FFF2-40B4-BE49-F238E27FC236}">
                  <a16:creationId xmlns:a16="http://schemas.microsoft.com/office/drawing/2014/main" id="{B3A45B03-ADB4-7A2D-9B62-8A939F1F6BE9}"/>
                </a:ext>
              </a:extLst>
            </p:cNvPr>
            <p:cNvSpPr/>
            <p:nvPr/>
          </p:nvSpPr>
          <p:spPr>
            <a:xfrm>
              <a:off x="7644551" y="3444378"/>
              <a:ext cx="330216" cy="50427"/>
            </a:xfrm>
            <a:custGeom>
              <a:avLst/>
              <a:gdLst/>
              <a:ahLst/>
              <a:cxnLst/>
              <a:rect l="l" t="t" r="r" b="b"/>
              <a:pathLst>
                <a:path w="9279" h="1417" extrusionOk="0">
                  <a:moveTo>
                    <a:pt x="106" y="0"/>
                  </a:moveTo>
                  <a:cubicBezTo>
                    <a:pt x="80" y="13"/>
                    <a:pt x="27" y="40"/>
                    <a:pt x="0" y="66"/>
                  </a:cubicBezTo>
                  <a:lnTo>
                    <a:pt x="93" y="159"/>
                  </a:lnTo>
                  <a:cubicBezTo>
                    <a:pt x="106" y="172"/>
                    <a:pt x="146" y="199"/>
                    <a:pt x="159" y="212"/>
                  </a:cubicBezTo>
                  <a:cubicBezTo>
                    <a:pt x="662" y="636"/>
                    <a:pt x="1615" y="1191"/>
                    <a:pt x="3336" y="1363"/>
                  </a:cubicBezTo>
                  <a:cubicBezTo>
                    <a:pt x="3666" y="1403"/>
                    <a:pt x="4011" y="1416"/>
                    <a:pt x="4341" y="1416"/>
                  </a:cubicBezTo>
                  <a:cubicBezTo>
                    <a:pt x="6419" y="1416"/>
                    <a:pt x="8233" y="808"/>
                    <a:pt x="9093" y="463"/>
                  </a:cubicBezTo>
                  <a:cubicBezTo>
                    <a:pt x="9159" y="424"/>
                    <a:pt x="9225" y="397"/>
                    <a:pt x="9278" y="371"/>
                  </a:cubicBezTo>
                  <a:cubicBezTo>
                    <a:pt x="9212" y="344"/>
                    <a:pt x="9146" y="331"/>
                    <a:pt x="9093" y="305"/>
                  </a:cubicBezTo>
                  <a:cubicBezTo>
                    <a:pt x="9040" y="318"/>
                    <a:pt x="8974" y="344"/>
                    <a:pt x="8908" y="371"/>
                  </a:cubicBezTo>
                  <a:cubicBezTo>
                    <a:pt x="8006" y="720"/>
                    <a:pt x="6306" y="1272"/>
                    <a:pt x="4374" y="1272"/>
                  </a:cubicBezTo>
                  <a:cubicBezTo>
                    <a:pt x="4038" y="1272"/>
                    <a:pt x="3696" y="1255"/>
                    <a:pt x="3349" y="1218"/>
                  </a:cubicBezTo>
                  <a:cubicBezTo>
                    <a:pt x="1668" y="1059"/>
                    <a:pt x="741" y="530"/>
                    <a:pt x="265" y="106"/>
                  </a:cubicBezTo>
                  <a:cubicBezTo>
                    <a:pt x="239" y="106"/>
                    <a:pt x="225" y="93"/>
                    <a:pt x="212" y="80"/>
                  </a:cubicBezTo>
                  <a:cubicBezTo>
                    <a:pt x="172" y="66"/>
                    <a:pt x="146" y="27"/>
                    <a:pt x="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70;p46">
              <a:extLst>
                <a:ext uri="{FF2B5EF4-FFF2-40B4-BE49-F238E27FC236}">
                  <a16:creationId xmlns:a16="http://schemas.microsoft.com/office/drawing/2014/main" id="{151C6E5A-6D58-91F1-467F-30CE64866DCC}"/>
                </a:ext>
              </a:extLst>
            </p:cNvPr>
            <p:cNvSpPr/>
            <p:nvPr/>
          </p:nvSpPr>
          <p:spPr>
            <a:xfrm>
              <a:off x="8446195" y="3259252"/>
              <a:ext cx="70712" cy="356124"/>
            </a:xfrm>
            <a:custGeom>
              <a:avLst/>
              <a:gdLst/>
              <a:ahLst/>
              <a:cxnLst/>
              <a:rect l="l" t="t" r="r" b="b"/>
              <a:pathLst>
                <a:path w="1987" h="10007" extrusionOk="0">
                  <a:moveTo>
                    <a:pt x="120" y="1"/>
                  </a:moveTo>
                  <a:lnTo>
                    <a:pt x="1" y="67"/>
                  </a:lnTo>
                  <a:cubicBezTo>
                    <a:pt x="1" y="80"/>
                    <a:pt x="530" y="993"/>
                    <a:pt x="993" y="2688"/>
                  </a:cubicBezTo>
                  <a:cubicBezTo>
                    <a:pt x="1404" y="4210"/>
                    <a:pt x="1854" y="6698"/>
                    <a:pt x="1642" y="9967"/>
                  </a:cubicBezTo>
                  <a:cubicBezTo>
                    <a:pt x="1655" y="9980"/>
                    <a:pt x="1668" y="9980"/>
                    <a:pt x="1695" y="9993"/>
                  </a:cubicBezTo>
                  <a:cubicBezTo>
                    <a:pt x="1708" y="9993"/>
                    <a:pt x="1735" y="10007"/>
                    <a:pt x="1774" y="10007"/>
                  </a:cubicBezTo>
                  <a:cubicBezTo>
                    <a:pt x="1986" y="6698"/>
                    <a:pt x="1536" y="4183"/>
                    <a:pt x="1126" y="2635"/>
                  </a:cubicBezTo>
                  <a:cubicBezTo>
                    <a:pt x="663" y="927"/>
                    <a:pt x="120" y="14"/>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71;p46">
              <a:extLst>
                <a:ext uri="{FF2B5EF4-FFF2-40B4-BE49-F238E27FC236}">
                  <a16:creationId xmlns:a16="http://schemas.microsoft.com/office/drawing/2014/main" id="{3FA74884-11B2-C558-01BB-6114B366631D}"/>
                </a:ext>
              </a:extLst>
            </p:cNvPr>
            <p:cNvSpPr/>
            <p:nvPr/>
          </p:nvSpPr>
          <p:spPr>
            <a:xfrm>
              <a:off x="8693493" y="3237117"/>
              <a:ext cx="47118" cy="354238"/>
            </a:xfrm>
            <a:custGeom>
              <a:avLst/>
              <a:gdLst/>
              <a:ahLst/>
              <a:cxnLst/>
              <a:rect l="l" t="t" r="r" b="b"/>
              <a:pathLst>
                <a:path w="1324" h="9954" extrusionOk="0">
                  <a:moveTo>
                    <a:pt x="133" y="1"/>
                  </a:moveTo>
                  <a:lnTo>
                    <a:pt x="0" y="27"/>
                  </a:lnTo>
                  <a:cubicBezTo>
                    <a:pt x="0" y="40"/>
                    <a:pt x="477" y="1655"/>
                    <a:pt x="781" y="3707"/>
                  </a:cubicBezTo>
                  <a:cubicBezTo>
                    <a:pt x="1033" y="5507"/>
                    <a:pt x="1191" y="8035"/>
                    <a:pt x="530" y="9954"/>
                  </a:cubicBezTo>
                  <a:cubicBezTo>
                    <a:pt x="583" y="9954"/>
                    <a:pt x="636" y="9940"/>
                    <a:pt x="675" y="9940"/>
                  </a:cubicBezTo>
                  <a:cubicBezTo>
                    <a:pt x="1324" y="8008"/>
                    <a:pt x="1165" y="5493"/>
                    <a:pt x="914" y="3680"/>
                  </a:cubicBezTo>
                  <a:cubicBezTo>
                    <a:pt x="609" y="1615"/>
                    <a:pt x="133" y="14"/>
                    <a:pt x="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72;p46">
              <a:extLst>
                <a:ext uri="{FF2B5EF4-FFF2-40B4-BE49-F238E27FC236}">
                  <a16:creationId xmlns:a16="http://schemas.microsoft.com/office/drawing/2014/main" id="{A179508C-F7B4-4085-0F59-EC6B58641CDB}"/>
                </a:ext>
              </a:extLst>
            </p:cNvPr>
            <p:cNvSpPr/>
            <p:nvPr/>
          </p:nvSpPr>
          <p:spPr>
            <a:xfrm>
              <a:off x="8874811" y="3202739"/>
              <a:ext cx="65979" cy="138044"/>
            </a:xfrm>
            <a:custGeom>
              <a:avLst/>
              <a:gdLst/>
              <a:ahLst/>
              <a:cxnLst/>
              <a:rect l="l" t="t" r="r" b="b"/>
              <a:pathLst>
                <a:path w="1854" h="3879" extrusionOk="0">
                  <a:moveTo>
                    <a:pt x="67" y="1"/>
                  </a:moveTo>
                  <a:lnTo>
                    <a:pt x="1" y="120"/>
                  </a:lnTo>
                  <a:cubicBezTo>
                    <a:pt x="14" y="133"/>
                    <a:pt x="1536" y="940"/>
                    <a:pt x="1721" y="3879"/>
                  </a:cubicBezTo>
                  <a:cubicBezTo>
                    <a:pt x="1774" y="3852"/>
                    <a:pt x="1801" y="3852"/>
                    <a:pt x="1854" y="3839"/>
                  </a:cubicBezTo>
                  <a:cubicBezTo>
                    <a:pt x="1774" y="2356"/>
                    <a:pt x="1324" y="1404"/>
                    <a:pt x="967" y="874"/>
                  </a:cubicBezTo>
                  <a:cubicBezTo>
                    <a:pt x="517" y="239"/>
                    <a:pt x="80" y="14"/>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73;p46">
              <a:extLst>
                <a:ext uri="{FF2B5EF4-FFF2-40B4-BE49-F238E27FC236}">
                  <a16:creationId xmlns:a16="http://schemas.microsoft.com/office/drawing/2014/main" id="{0AD2E796-6CE2-7EFC-60E0-552AA04AD0F4}"/>
                </a:ext>
              </a:extLst>
            </p:cNvPr>
            <p:cNvSpPr/>
            <p:nvPr/>
          </p:nvSpPr>
          <p:spPr>
            <a:xfrm>
              <a:off x="8996342" y="3286583"/>
              <a:ext cx="40534" cy="63630"/>
            </a:xfrm>
            <a:custGeom>
              <a:avLst/>
              <a:gdLst/>
              <a:ahLst/>
              <a:cxnLst/>
              <a:rect l="l" t="t" r="r" b="b"/>
              <a:pathLst>
                <a:path w="1139" h="1788" extrusionOk="0">
                  <a:moveTo>
                    <a:pt x="1086" y="0"/>
                  </a:moveTo>
                  <a:lnTo>
                    <a:pt x="305" y="1218"/>
                  </a:lnTo>
                  <a:lnTo>
                    <a:pt x="1" y="1695"/>
                  </a:lnTo>
                  <a:cubicBezTo>
                    <a:pt x="27" y="1734"/>
                    <a:pt x="67" y="1748"/>
                    <a:pt x="93" y="1787"/>
                  </a:cubicBezTo>
                  <a:lnTo>
                    <a:pt x="398" y="1324"/>
                  </a:lnTo>
                  <a:lnTo>
                    <a:pt x="1139" y="159"/>
                  </a:lnTo>
                  <a:cubicBezTo>
                    <a:pt x="1126" y="106"/>
                    <a:pt x="1099" y="67"/>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74;p46">
              <a:extLst>
                <a:ext uri="{FF2B5EF4-FFF2-40B4-BE49-F238E27FC236}">
                  <a16:creationId xmlns:a16="http://schemas.microsoft.com/office/drawing/2014/main" id="{84A3B163-F15B-CA8D-2B2C-B8FF09D32C2B}"/>
                </a:ext>
              </a:extLst>
            </p:cNvPr>
            <p:cNvSpPr/>
            <p:nvPr/>
          </p:nvSpPr>
          <p:spPr>
            <a:xfrm>
              <a:off x="7882418" y="3077436"/>
              <a:ext cx="596304" cy="189468"/>
            </a:xfrm>
            <a:custGeom>
              <a:avLst/>
              <a:gdLst/>
              <a:ahLst/>
              <a:cxnLst/>
              <a:rect l="l" t="t" r="r" b="b"/>
              <a:pathLst>
                <a:path w="16756" h="5324" extrusionOk="0">
                  <a:moveTo>
                    <a:pt x="13141" y="1"/>
                  </a:moveTo>
                  <a:cubicBezTo>
                    <a:pt x="12760" y="1"/>
                    <a:pt x="12342" y="1"/>
                    <a:pt x="11885" y="1"/>
                  </a:cubicBezTo>
                  <a:cubicBezTo>
                    <a:pt x="8166" y="1"/>
                    <a:pt x="7756" y="27"/>
                    <a:pt x="6896" y="200"/>
                  </a:cubicBezTo>
                  <a:cubicBezTo>
                    <a:pt x="6035" y="358"/>
                    <a:pt x="5506" y="650"/>
                    <a:pt x="4037" y="1444"/>
                  </a:cubicBezTo>
                  <a:cubicBezTo>
                    <a:pt x="2555" y="2238"/>
                    <a:pt x="265" y="3998"/>
                    <a:pt x="132" y="4461"/>
                  </a:cubicBezTo>
                  <a:cubicBezTo>
                    <a:pt x="0" y="4925"/>
                    <a:pt x="1866" y="4991"/>
                    <a:pt x="5506" y="5229"/>
                  </a:cubicBezTo>
                  <a:cubicBezTo>
                    <a:pt x="6600" y="5297"/>
                    <a:pt x="7737" y="5323"/>
                    <a:pt x="8800" y="5323"/>
                  </a:cubicBezTo>
                  <a:cubicBezTo>
                    <a:pt x="11276" y="5323"/>
                    <a:pt x="13347" y="5177"/>
                    <a:pt x="13513" y="5057"/>
                  </a:cubicBezTo>
                  <a:cubicBezTo>
                    <a:pt x="13712" y="4925"/>
                    <a:pt x="16041" y="1404"/>
                    <a:pt x="16637" y="530"/>
                  </a:cubicBezTo>
                  <a:cubicBezTo>
                    <a:pt x="16756" y="385"/>
                    <a:pt x="16663" y="160"/>
                    <a:pt x="16491" y="120"/>
                  </a:cubicBezTo>
                  <a:cubicBezTo>
                    <a:pt x="16050" y="10"/>
                    <a:pt x="15048" y="1"/>
                    <a:pt x="13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75;p46">
              <a:extLst>
                <a:ext uri="{FF2B5EF4-FFF2-40B4-BE49-F238E27FC236}">
                  <a16:creationId xmlns:a16="http://schemas.microsoft.com/office/drawing/2014/main" id="{AF65F359-7270-9D8A-DEF0-D4DAE7C55D85}"/>
                </a:ext>
              </a:extLst>
            </p:cNvPr>
            <p:cNvSpPr/>
            <p:nvPr/>
          </p:nvSpPr>
          <p:spPr>
            <a:xfrm>
              <a:off x="7911600" y="3091600"/>
              <a:ext cx="535094" cy="166372"/>
            </a:xfrm>
            <a:custGeom>
              <a:avLst/>
              <a:gdLst/>
              <a:ahLst/>
              <a:cxnLst/>
              <a:rect l="l" t="t" r="r" b="b"/>
              <a:pathLst>
                <a:path w="15036" h="4675" extrusionOk="0">
                  <a:moveTo>
                    <a:pt x="8471" y="0"/>
                  </a:moveTo>
                  <a:cubicBezTo>
                    <a:pt x="7082" y="13"/>
                    <a:pt x="6711" y="66"/>
                    <a:pt x="6168" y="159"/>
                  </a:cubicBezTo>
                  <a:cubicBezTo>
                    <a:pt x="5414" y="304"/>
                    <a:pt x="4924" y="582"/>
                    <a:pt x="3601" y="1271"/>
                  </a:cubicBezTo>
                  <a:cubicBezTo>
                    <a:pt x="2264" y="1972"/>
                    <a:pt x="199" y="3521"/>
                    <a:pt x="80" y="3931"/>
                  </a:cubicBezTo>
                  <a:cubicBezTo>
                    <a:pt x="1" y="4196"/>
                    <a:pt x="768" y="4315"/>
                    <a:pt x="2304" y="4434"/>
                  </a:cubicBezTo>
                  <a:cubicBezTo>
                    <a:pt x="3018" y="4487"/>
                    <a:pt x="3892" y="4527"/>
                    <a:pt x="4937" y="4593"/>
                  </a:cubicBezTo>
                  <a:cubicBezTo>
                    <a:pt x="5017" y="4593"/>
                    <a:pt x="5083" y="4619"/>
                    <a:pt x="5162" y="4619"/>
                  </a:cubicBezTo>
                  <a:cubicBezTo>
                    <a:pt x="5480" y="4632"/>
                    <a:pt x="5771" y="4632"/>
                    <a:pt x="6089" y="4646"/>
                  </a:cubicBezTo>
                  <a:cubicBezTo>
                    <a:pt x="6314" y="4646"/>
                    <a:pt x="6539" y="4659"/>
                    <a:pt x="6764" y="4659"/>
                  </a:cubicBezTo>
                  <a:cubicBezTo>
                    <a:pt x="7203" y="4670"/>
                    <a:pt x="7637" y="4674"/>
                    <a:pt x="8057" y="4674"/>
                  </a:cubicBezTo>
                  <a:cubicBezTo>
                    <a:pt x="10220" y="4674"/>
                    <a:pt x="12007" y="4547"/>
                    <a:pt x="12151" y="4447"/>
                  </a:cubicBezTo>
                  <a:cubicBezTo>
                    <a:pt x="12323" y="4315"/>
                    <a:pt x="14414" y="1204"/>
                    <a:pt x="14943" y="450"/>
                  </a:cubicBezTo>
                  <a:cubicBezTo>
                    <a:pt x="15036" y="318"/>
                    <a:pt x="14970" y="119"/>
                    <a:pt x="14824" y="93"/>
                  </a:cubicBezTo>
                  <a:cubicBezTo>
                    <a:pt x="14414" y="0"/>
                    <a:pt x="13448" y="0"/>
                    <a:pt x="11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76;p46">
              <a:extLst>
                <a:ext uri="{FF2B5EF4-FFF2-40B4-BE49-F238E27FC236}">
                  <a16:creationId xmlns:a16="http://schemas.microsoft.com/office/drawing/2014/main" id="{FEDE2523-B8A6-7B1B-52A4-04910D1B72F1}"/>
                </a:ext>
              </a:extLst>
            </p:cNvPr>
            <p:cNvSpPr/>
            <p:nvPr/>
          </p:nvSpPr>
          <p:spPr>
            <a:xfrm>
              <a:off x="7994020" y="3090639"/>
              <a:ext cx="280287" cy="164414"/>
            </a:xfrm>
            <a:custGeom>
              <a:avLst/>
              <a:gdLst/>
              <a:ahLst/>
              <a:cxnLst/>
              <a:rect l="l" t="t" r="r" b="b"/>
              <a:pathLst>
                <a:path w="7876" h="4620" extrusionOk="0">
                  <a:moveTo>
                    <a:pt x="6169" y="1"/>
                  </a:moveTo>
                  <a:cubicBezTo>
                    <a:pt x="4223" y="1179"/>
                    <a:pt x="1510" y="3270"/>
                    <a:pt x="1" y="4434"/>
                  </a:cubicBezTo>
                  <a:cubicBezTo>
                    <a:pt x="716" y="4487"/>
                    <a:pt x="1589" y="4540"/>
                    <a:pt x="2635" y="4606"/>
                  </a:cubicBezTo>
                  <a:cubicBezTo>
                    <a:pt x="2714" y="4606"/>
                    <a:pt x="2780" y="4620"/>
                    <a:pt x="2860" y="4620"/>
                  </a:cubicBezTo>
                  <a:cubicBezTo>
                    <a:pt x="4144" y="2965"/>
                    <a:pt x="6460" y="1086"/>
                    <a:pt x="7876" y="14"/>
                  </a:cubicBezTo>
                  <a:lnTo>
                    <a:pt x="6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77;p46">
              <a:extLst>
                <a:ext uri="{FF2B5EF4-FFF2-40B4-BE49-F238E27FC236}">
                  <a16:creationId xmlns:a16="http://schemas.microsoft.com/office/drawing/2014/main" id="{2A462522-7D87-6BA3-1F20-6FCF885F570B}"/>
                </a:ext>
              </a:extLst>
            </p:cNvPr>
            <p:cNvSpPr/>
            <p:nvPr/>
          </p:nvSpPr>
          <p:spPr>
            <a:xfrm>
              <a:off x="8128256" y="3091101"/>
              <a:ext cx="195980" cy="166300"/>
            </a:xfrm>
            <a:custGeom>
              <a:avLst/>
              <a:gdLst/>
              <a:ahLst/>
              <a:cxnLst/>
              <a:rect l="l" t="t" r="r" b="b"/>
              <a:pathLst>
                <a:path w="5507" h="4673" extrusionOk="0">
                  <a:moveTo>
                    <a:pt x="5017" y="1"/>
                  </a:moveTo>
                  <a:cubicBezTo>
                    <a:pt x="3442" y="1298"/>
                    <a:pt x="1192" y="3482"/>
                    <a:pt x="1" y="4660"/>
                  </a:cubicBezTo>
                  <a:cubicBezTo>
                    <a:pt x="226" y="4660"/>
                    <a:pt x="451" y="4673"/>
                    <a:pt x="676" y="4673"/>
                  </a:cubicBezTo>
                  <a:cubicBezTo>
                    <a:pt x="1788" y="3548"/>
                    <a:pt x="4223" y="1218"/>
                    <a:pt x="5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78;p46">
              <a:extLst>
                <a:ext uri="{FF2B5EF4-FFF2-40B4-BE49-F238E27FC236}">
                  <a16:creationId xmlns:a16="http://schemas.microsoft.com/office/drawing/2014/main" id="{13A7F889-05ED-C938-4FE5-A14B6A14D846}"/>
                </a:ext>
              </a:extLst>
            </p:cNvPr>
            <p:cNvSpPr/>
            <p:nvPr/>
          </p:nvSpPr>
          <p:spPr>
            <a:xfrm>
              <a:off x="8427369" y="3077934"/>
              <a:ext cx="488937" cy="188116"/>
            </a:xfrm>
            <a:custGeom>
              <a:avLst/>
              <a:gdLst/>
              <a:ahLst/>
              <a:cxnLst/>
              <a:rect l="l" t="t" r="r" b="b"/>
              <a:pathLst>
                <a:path w="13739" h="5286" extrusionOk="0">
                  <a:moveTo>
                    <a:pt x="6486" y="0"/>
                  </a:moveTo>
                  <a:cubicBezTo>
                    <a:pt x="5003" y="40"/>
                    <a:pt x="3905" y="186"/>
                    <a:pt x="3706" y="278"/>
                  </a:cubicBezTo>
                  <a:cubicBezTo>
                    <a:pt x="3442" y="411"/>
                    <a:pt x="2303" y="1205"/>
                    <a:pt x="1377" y="2356"/>
                  </a:cubicBezTo>
                  <a:cubicBezTo>
                    <a:pt x="464" y="3508"/>
                    <a:pt x="0" y="5109"/>
                    <a:pt x="0" y="5109"/>
                  </a:cubicBezTo>
                  <a:cubicBezTo>
                    <a:pt x="13" y="5232"/>
                    <a:pt x="207" y="5285"/>
                    <a:pt x="614" y="5285"/>
                  </a:cubicBezTo>
                  <a:cubicBezTo>
                    <a:pt x="1519" y="5285"/>
                    <a:pt x="3472" y="5023"/>
                    <a:pt x="6803" y="4686"/>
                  </a:cubicBezTo>
                  <a:cubicBezTo>
                    <a:pt x="7015" y="4672"/>
                    <a:pt x="7253" y="4646"/>
                    <a:pt x="7465" y="4619"/>
                  </a:cubicBezTo>
                  <a:cubicBezTo>
                    <a:pt x="7518" y="4619"/>
                    <a:pt x="7544" y="4606"/>
                    <a:pt x="7597" y="4606"/>
                  </a:cubicBezTo>
                  <a:cubicBezTo>
                    <a:pt x="11859" y="4090"/>
                    <a:pt x="13672" y="3256"/>
                    <a:pt x="13699" y="3018"/>
                  </a:cubicBezTo>
                  <a:cubicBezTo>
                    <a:pt x="13739" y="2753"/>
                    <a:pt x="12508" y="940"/>
                    <a:pt x="11819" y="649"/>
                  </a:cubicBezTo>
                  <a:cubicBezTo>
                    <a:pt x="11131" y="344"/>
                    <a:pt x="10311" y="119"/>
                    <a:pt x="8074" y="13"/>
                  </a:cubicBezTo>
                  <a:cubicBezTo>
                    <a:pt x="7584" y="0"/>
                    <a:pt x="7081" y="0"/>
                    <a:pt x="6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79;p46">
              <a:extLst>
                <a:ext uri="{FF2B5EF4-FFF2-40B4-BE49-F238E27FC236}">
                  <a16:creationId xmlns:a16="http://schemas.microsoft.com/office/drawing/2014/main" id="{BD80E65C-E8FD-7958-9448-239020B63EC9}"/>
                </a:ext>
              </a:extLst>
            </p:cNvPr>
            <p:cNvSpPr/>
            <p:nvPr/>
          </p:nvSpPr>
          <p:spPr>
            <a:xfrm>
              <a:off x="8445733" y="3091600"/>
              <a:ext cx="454559" cy="160927"/>
            </a:xfrm>
            <a:custGeom>
              <a:avLst/>
              <a:gdLst/>
              <a:ahLst/>
              <a:cxnLst/>
              <a:rect l="l" t="t" r="r" b="b"/>
              <a:pathLst>
                <a:path w="12773" h="4522" extrusionOk="0">
                  <a:moveTo>
                    <a:pt x="6181" y="0"/>
                  </a:moveTo>
                  <a:cubicBezTo>
                    <a:pt x="5917" y="0"/>
                    <a:pt x="5652" y="0"/>
                    <a:pt x="5414" y="13"/>
                  </a:cubicBezTo>
                  <a:lnTo>
                    <a:pt x="5334" y="13"/>
                  </a:lnTo>
                  <a:cubicBezTo>
                    <a:pt x="5096" y="27"/>
                    <a:pt x="4858" y="53"/>
                    <a:pt x="4646" y="66"/>
                  </a:cubicBezTo>
                  <a:cubicBezTo>
                    <a:pt x="4527" y="79"/>
                    <a:pt x="4421" y="79"/>
                    <a:pt x="4302" y="93"/>
                  </a:cubicBezTo>
                  <a:cubicBezTo>
                    <a:pt x="3852" y="146"/>
                    <a:pt x="3548" y="199"/>
                    <a:pt x="3455" y="252"/>
                  </a:cubicBezTo>
                  <a:cubicBezTo>
                    <a:pt x="3230" y="357"/>
                    <a:pt x="2145" y="1046"/>
                    <a:pt x="1284" y="2012"/>
                  </a:cubicBezTo>
                  <a:cubicBezTo>
                    <a:pt x="424" y="2991"/>
                    <a:pt x="1" y="4368"/>
                    <a:pt x="1" y="4368"/>
                  </a:cubicBezTo>
                  <a:cubicBezTo>
                    <a:pt x="8" y="4476"/>
                    <a:pt x="184" y="4521"/>
                    <a:pt x="544" y="4521"/>
                  </a:cubicBezTo>
                  <a:cubicBezTo>
                    <a:pt x="798" y="4521"/>
                    <a:pt x="1145" y="4499"/>
                    <a:pt x="1589" y="4460"/>
                  </a:cubicBezTo>
                  <a:cubicBezTo>
                    <a:pt x="1708" y="4447"/>
                    <a:pt x="1840" y="4447"/>
                    <a:pt x="1986" y="4434"/>
                  </a:cubicBezTo>
                  <a:cubicBezTo>
                    <a:pt x="2198" y="4421"/>
                    <a:pt x="2449" y="4394"/>
                    <a:pt x="2714" y="4368"/>
                  </a:cubicBezTo>
                  <a:cubicBezTo>
                    <a:pt x="2965" y="4328"/>
                    <a:pt x="3230" y="4315"/>
                    <a:pt x="3508" y="4288"/>
                  </a:cubicBezTo>
                  <a:cubicBezTo>
                    <a:pt x="4262" y="4196"/>
                    <a:pt x="5149" y="4116"/>
                    <a:pt x="6181" y="4024"/>
                  </a:cubicBezTo>
                  <a:cubicBezTo>
                    <a:pt x="6234" y="3997"/>
                    <a:pt x="6274" y="3997"/>
                    <a:pt x="6314" y="3997"/>
                  </a:cubicBezTo>
                  <a:cubicBezTo>
                    <a:pt x="6618" y="3984"/>
                    <a:pt x="6896" y="3957"/>
                    <a:pt x="7161" y="3918"/>
                  </a:cubicBezTo>
                  <a:cubicBezTo>
                    <a:pt x="7306" y="3904"/>
                    <a:pt x="7439" y="3891"/>
                    <a:pt x="7571" y="3865"/>
                  </a:cubicBezTo>
                  <a:lnTo>
                    <a:pt x="7598" y="3865"/>
                  </a:lnTo>
                  <a:cubicBezTo>
                    <a:pt x="8723" y="3732"/>
                    <a:pt x="9649" y="3587"/>
                    <a:pt x="10390" y="3428"/>
                  </a:cubicBezTo>
                  <a:cubicBezTo>
                    <a:pt x="10496" y="3388"/>
                    <a:pt x="10615" y="3375"/>
                    <a:pt x="10734" y="3335"/>
                  </a:cubicBezTo>
                  <a:cubicBezTo>
                    <a:pt x="10906" y="3309"/>
                    <a:pt x="11052" y="3256"/>
                    <a:pt x="11198" y="3229"/>
                  </a:cubicBezTo>
                  <a:cubicBezTo>
                    <a:pt x="11237" y="3229"/>
                    <a:pt x="11251" y="3203"/>
                    <a:pt x="11277" y="3203"/>
                  </a:cubicBezTo>
                  <a:cubicBezTo>
                    <a:pt x="12270" y="2925"/>
                    <a:pt x="12733" y="2700"/>
                    <a:pt x="12759" y="2581"/>
                  </a:cubicBezTo>
                  <a:cubicBezTo>
                    <a:pt x="12773" y="2475"/>
                    <a:pt x="12534" y="2104"/>
                    <a:pt x="12230" y="1668"/>
                  </a:cubicBezTo>
                  <a:cubicBezTo>
                    <a:pt x="12098" y="1509"/>
                    <a:pt x="11926" y="1324"/>
                    <a:pt x="11780" y="1152"/>
                  </a:cubicBezTo>
                  <a:cubicBezTo>
                    <a:pt x="11489" y="874"/>
                    <a:pt x="11211" y="622"/>
                    <a:pt x="10999" y="543"/>
                  </a:cubicBezTo>
                  <a:cubicBezTo>
                    <a:pt x="10867" y="490"/>
                    <a:pt x="10734" y="450"/>
                    <a:pt x="10589" y="397"/>
                  </a:cubicBezTo>
                  <a:cubicBezTo>
                    <a:pt x="10430" y="344"/>
                    <a:pt x="10258" y="318"/>
                    <a:pt x="10059" y="265"/>
                  </a:cubicBezTo>
                  <a:cubicBezTo>
                    <a:pt x="9967" y="252"/>
                    <a:pt x="9887" y="225"/>
                    <a:pt x="9795" y="212"/>
                  </a:cubicBezTo>
                  <a:cubicBezTo>
                    <a:pt x="9715" y="199"/>
                    <a:pt x="9609" y="185"/>
                    <a:pt x="9490" y="159"/>
                  </a:cubicBezTo>
                  <a:cubicBezTo>
                    <a:pt x="9001" y="93"/>
                    <a:pt x="8365" y="53"/>
                    <a:pt x="7505" y="13"/>
                  </a:cubicBezTo>
                  <a:cubicBezTo>
                    <a:pt x="7227" y="0"/>
                    <a:pt x="6962" y="0"/>
                    <a:pt x="6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80;p46">
              <a:extLst>
                <a:ext uri="{FF2B5EF4-FFF2-40B4-BE49-F238E27FC236}">
                  <a16:creationId xmlns:a16="http://schemas.microsoft.com/office/drawing/2014/main" id="{4EEDF690-3636-8377-12C9-9C98E0871C45}"/>
                </a:ext>
              </a:extLst>
            </p:cNvPr>
            <p:cNvSpPr/>
            <p:nvPr/>
          </p:nvSpPr>
          <p:spPr>
            <a:xfrm>
              <a:off x="8542281" y="3092062"/>
              <a:ext cx="123453" cy="154984"/>
            </a:xfrm>
            <a:custGeom>
              <a:avLst/>
              <a:gdLst/>
              <a:ahLst/>
              <a:cxnLst/>
              <a:rect l="l" t="t" r="r" b="b"/>
              <a:pathLst>
                <a:path w="3469" h="4355" extrusionOk="0">
                  <a:moveTo>
                    <a:pt x="3468" y="0"/>
                  </a:moveTo>
                  <a:cubicBezTo>
                    <a:pt x="3190" y="0"/>
                    <a:pt x="2939" y="0"/>
                    <a:pt x="2701" y="40"/>
                  </a:cubicBezTo>
                  <a:cubicBezTo>
                    <a:pt x="1999" y="1139"/>
                    <a:pt x="782" y="3111"/>
                    <a:pt x="1" y="4355"/>
                  </a:cubicBezTo>
                  <a:cubicBezTo>
                    <a:pt x="252" y="4315"/>
                    <a:pt x="504" y="4302"/>
                    <a:pt x="795" y="4275"/>
                  </a:cubicBezTo>
                  <a:lnTo>
                    <a:pt x="34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81;p46">
              <a:extLst>
                <a:ext uri="{FF2B5EF4-FFF2-40B4-BE49-F238E27FC236}">
                  <a16:creationId xmlns:a16="http://schemas.microsoft.com/office/drawing/2014/main" id="{277EE099-E8A3-4B13-7F6A-5B7649D40EB8}"/>
                </a:ext>
              </a:extLst>
            </p:cNvPr>
            <p:cNvSpPr/>
            <p:nvPr/>
          </p:nvSpPr>
          <p:spPr>
            <a:xfrm>
              <a:off x="8502245" y="3094411"/>
              <a:ext cx="108862" cy="155944"/>
            </a:xfrm>
            <a:custGeom>
              <a:avLst/>
              <a:gdLst/>
              <a:ahLst/>
              <a:cxnLst/>
              <a:rect l="l" t="t" r="r" b="b"/>
              <a:pathLst>
                <a:path w="3059" h="4382" extrusionOk="0">
                  <a:moveTo>
                    <a:pt x="3058" y="0"/>
                  </a:moveTo>
                  <a:cubicBezTo>
                    <a:pt x="2926" y="0"/>
                    <a:pt x="2807" y="14"/>
                    <a:pt x="2727" y="40"/>
                  </a:cubicBezTo>
                  <a:lnTo>
                    <a:pt x="1" y="4381"/>
                  </a:lnTo>
                  <a:cubicBezTo>
                    <a:pt x="120" y="4368"/>
                    <a:pt x="252" y="4368"/>
                    <a:pt x="398" y="4355"/>
                  </a:cubicBezTo>
                  <a:lnTo>
                    <a:pt x="3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82;p46">
              <a:extLst>
                <a:ext uri="{FF2B5EF4-FFF2-40B4-BE49-F238E27FC236}">
                  <a16:creationId xmlns:a16="http://schemas.microsoft.com/office/drawing/2014/main" id="{46AE18EA-684A-A82C-AE24-2639C4BE3A40}"/>
                </a:ext>
              </a:extLst>
            </p:cNvPr>
            <p:cNvSpPr/>
            <p:nvPr/>
          </p:nvSpPr>
          <p:spPr>
            <a:xfrm>
              <a:off x="8815487" y="3133486"/>
              <a:ext cx="65481" cy="79182"/>
            </a:xfrm>
            <a:custGeom>
              <a:avLst/>
              <a:gdLst/>
              <a:ahLst/>
              <a:cxnLst/>
              <a:rect l="l" t="t" r="r" b="b"/>
              <a:pathLst>
                <a:path w="1840" h="2225" extrusionOk="0">
                  <a:moveTo>
                    <a:pt x="1390" y="1"/>
                  </a:moveTo>
                  <a:cubicBezTo>
                    <a:pt x="980" y="676"/>
                    <a:pt x="463" y="1470"/>
                    <a:pt x="0" y="2225"/>
                  </a:cubicBezTo>
                  <a:cubicBezTo>
                    <a:pt x="106" y="2198"/>
                    <a:pt x="225" y="2185"/>
                    <a:pt x="344" y="2145"/>
                  </a:cubicBezTo>
                  <a:cubicBezTo>
                    <a:pt x="516" y="2119"/>
                    <a:pt x="662" y="2066"/>
                    <a:pt x="808" y="2026"/>
                  </a:cubicBezTo>
                  <a:cubicBezTo>
                    <a:pt x="847" y="2026"/>
                    <a:pt x="861" y="2013"/>
                    <a:pt x="887" y="2013"/>
                  </a:cubicBezTo>
                  <a:lnTo>
                    <a:pt x="1840" y="504"/>
                  </a:lnTo>
                  <a:cubicBezTo>
                    <a:pt x="1708" y="345"/>
                    <a:pt x="1536" y="160"/>
                    <a:pt x="1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83;p46">
              <a:extLst>
                <a:ext uri="{FF2B5EF4-FFF2-40B4-BE49-F238E27FC236}">
                  <a16:creationId xmlns:a16="http://schemas.microsoft.com/office/drawing/2014/main" id="{6F251F7E-3156-74A0-46F0-07EFB47CA0AF}"/>
                </a:ext>
              </a:extLst>
            </p:cNvPr>
            <p:cNvSpPr/>
            <p:nvPr/>
          </p:nvSpPr>
          <p:spPr>
            <a:xfrm>
              <a:off x="8700539" y="3098183"/>
              <a:ext cx="94236" cy="132848"/>
            </a:xfrm>
            <a:custGeom>
              <a:avLst/>
              <a:gdLst/>
              <a:ahLst/>
              <a:cxnLst/>
              <a:rect l="l" t="t" r="r" b="b"/>
              <a:pathLst>
                <a:path w="2648" h="3733" extrusionOk="0">
                  <a:moveTo>
                    <a:pt x="2330" y="0"/>
                  </a:moveTo>
                  <a:lnTo>
                    <a:pt x="1" y="3733"/>
                  </a:lnTo>
                  <a:cubicBezTo>
                    <a:pt x="146" y="3719"/>
                    <a:pt x="279" y="3706"/>
                    <a:pt x="411" y="3680"/>
                  </a:cubicBezTo>
                  <a:lnTo>
                    <a:pt x="2648" y="40"/>
                  </a:lnTo>
                  <a:cubicBezTo>
                    <a:pt x="2555" y="27"/>
                    <a:pt x="2449" y="14"/>
                    <a:pt x="23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84;p46">
              <a:extLst>
                <a:ext uri="{FF2B5EF4-FFF2-40B4-BE49-F238E27FC236}">
                  <a16:creationId xmlns:a16="http://schemas.microsoft.com/office/drawing/2014/main" id="{E5A1EC90-64D2-A555-2701-06E1BD149467}"/>
                </a:ext>
              </a:extLst>
            </p:cNvPr>
            <p:cNvSpPr/>
            <p:nvPr/>
          </p:nvSpPr>
          <p:spPr>
            <a:xfrm>
              <a:off x="8636019" y="3091600"/>
              <a:ext cx="79182" cy="143204"/>
            </a:xfrm>
            <a:custGeom>
              <a:avLst/>
              <a:gdLst/>
              <a:ahLst/>
              <a:cxnLst/>
              <a:rect l="l" t="t" r="r" b="b"/>
              <a:pathLst>
                <a:path w="2225" h="4024" extrusionOk="0">
                  <a:moveTo>
                    <a:pt x="1351" y="0"/>
                  </a:moveTo>
                  <a:cubicBezTo>
                    <a:pt x="861" y="0"/>
                    <a:pt x="411" y="13"/>
                    <a:pt x="1" y="27"/>
                  </a:cubicBezTo>
                  <a:cubicBezTo>
                    <a:pt x="173" y="424"/>
                    <a:pt x="821" y="1999"/>
                    <a:pt x="834" y="4024"/>
                  </a:cubicBezTo>
                  <a:cubicBezTo>
                    <a:pt x="887" y="3997"/>
                    <a:pt x="927" y="3997"/>
                    <a:pt x="967" y="3997"/>
                  </a:cubicBezTo>
                  <a:cubicBezTo>
                    <a:pt x="1417" y="3971"/>
                    <a:pt x="1827" y="3918"/>
                    <a:pt x="2224" y="3865"/>
                  </a:cubicBezTo>
                  <a:cubicBezTo>
                    <a:pt x="2158" y="3190"/>
                    <a:pt x="1893" y="741"/>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5;p46">
              <a:extLst>
                <a:ext uri="{FF2B5EF4-FFF2-40B4-BE49-F238E27FC236}">
                  <a16:creationId xmlns:a16="http://schemas.microsoft.com/office/drawing/2014/main" id="{B2F1E252-B1D1-09CF-5223-BB8A8A1A8091}"/>
                </a:ext>
              </a:extLst>
            </p:cNvPr>
            <p:cNvSpPr/>
            <p:nvPr/>
          </p:nvSpPr>
          <p:spPr>
            <a:xfrm>
              <a:off x="8981289" y="3223451"/>
              <a:ext cx="58897" cy="78720"/>
            </a:xfrm>
            <a:custGeom>
              <a:avLst/>
              <a:gdLst/>
              <a:ahLst/>
              <a:cxnLst/>
              <a:rect l="l" t="t" r="r" b="b"/>
              <a:pathLst>
                <a:path w="1655" h="2212" extrusionOk="0">
                  <a:moveTo>
                    <a:pt x="728" y="1"/>
                  </a:moveTo>
                  <a:cubicBezTo>
                    <a:pt x="397" y="80"/>
                    <a:pt x="66" y="213"/>
                    <a:pt x="53" y="411"/>
                  </a:cubicBezTo>
                  <a:cubicBezTo>
                    <a:pt x="0" y="782"/>
                    <a:pt x="1125" y="2052"/>
                    <a:pt x="1654" y="2211"/>
                  </a:cubicBezTo>
                  <a:cubicBezTo>
                    <a:pt x="1549" y="1880"/>
                    <a:pt x="1443" y="1576"/>
                    <a:pt x="1310" y="1272"/>
                  </a:cubicBezTo>
                  <a:cubicBezTo>
                    <a:pt x="1178" y="927"/>
                    <a:pt x="1032" y="597"/>
                    <a:pt x="860" y="266"/>
                  </a:cubicBezTo>
                  <a:cubicBezTo>
                    <a:pt x="834" y="186"/>
                    <a:pt x="781" y="80"/>
                    <a:pt x="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86;p46">
              <a:extLst>
                <a:ext uri="{FF2B5EF4-FFF2-40B4-BE49-F238E27FC236}">
                  <a16:creationId xmlns:a16="http://schemas.microsoft.com/office/drawing/2014/main" id="{50C9BD2D-8553-5214-5C5E-A17EDF9A39E1}"/>
                </a:ext>
              </a:extLst>
            </p:cNvPr>
            <p:cNvSpPr/>
            <p:nvPr/>
          </p:nvSpPr>
          <p:spPr>
            <a:xfrm>
              <a:off x="8995880" y="3232882"/>
              <a:ext cx="32064" cy="35837"/>
            </a:xfrm>
            <a:custGeom>
              <a:avLst/>
              <a:gdLst/>
              <a:ahLst/>
              <a:cxnLst/>
              <a:rect l="l" t="t" r="r" b="b"/>
              <a:pathLst>
                <a:path w="901" h="1007" extrusionOk="0">
                  <a:moveTo>
                    <a:pt x="437" y="1"/>
                  </a:moveTo>
                  <a:cubicBezTo>
                    <a:pt x="212" y="67"/>
                    <a:pt x="0" y="159"/>
                    <a:pt x="80" y="292"/>
                  </a:cubicBezTo>
                  <a:cubicBezTo>
                    <a:pt x="159" y="451"/>
                    <a:pt x="556" y="755"/>
                    <a:pt x="900" y="1007"/>
                  </a:cubicBezTo>
                  <a:cubicBezTo>
                    <a:pt x="768" y="662"/>
                    <a:pt x="622" y="318"/>
                    <a:pt x="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87;p46">
              <a:extLst>
                <a:ext uri="{FF2B5EF4-FFF2-40B4-BE49-F238E27FC236}">
                  <a16:creationId xmlns:a16="http://schemas.microsoft.com/office/drawing/2014/main" id="{49ECCFE8-6C24-0D63-7AED-505C9963BD41}"/>
                </a:ext>
              </a:extLst>
            </p:cNvPr>
            <p:cNvSpPr/>
            <p:nvPr/>
          </p:nvSpPr>
          <p:spPr>
            <a:xfrm>
              <a:off x="7572024" y="3585946"/>
              <a:ext cx="443705" cy="66050"/>
            </a:xfrm>
            <a:custGeom>
              <a:avLst/>
              <a:gdLst/>
              <a:ahLst/>
              <a:cxnLst/>
              <a:rect l="l" t="t" r="r" b="b"/>
              <a:pathLst>
                <a:path w="12468" h="1856" extrusionOk="0">
                  <a:moveTo>
                    <a:pt x="4091" y="0"/>
                  </a:moveTo>
                  <a:cubicBezTo>
                    <a:pt x="538" y="0"/>
                    <a:pt x="0" y="615"/>
                    <a:pt x="0" y="615"/>
                  </a:cubicBezTo>
                  <a:cubicBezTo>
                    <a:pt x="2745" y="1734"/>
                    <a:pt x="8830" y="1855"/>
                    <a:pt x="11345" y="1855"/>
                  </a:cubicBezTo>
                  <a:cubicBezTo>
                    <a:pt x="12044" y="1855"/>
                    <a:pt x="12468" y="1846"/>
                    <a:pt x="12468" y="1846"/>
                  </a:cubicBezTo>
                  <a:cubicBezTo>
                    <a:pt x="12468" y="1846"/>
                    <a:pt x="9807" y="165"/>
                    <a:pt x="5228" y="19"/>
                  </a:cubicBezTo>
                  <a:cubicBezTo>
                    <a:pt x="4818" y="6"/>
                    <a:pt x="4440"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88;p46">
              <a:extLst>
                <a:ext uri="{FF2B5EF4-FFF2-40B4-BE49-F238E27FC236}">
                  <a16:creationId xmlns:a16="http://schemas.microsoft.com/office/drawing/2014/main" id="{933272A6-8A23-9098-0AB9-86D5652BEE67}"/>
                </a:ext>
              </a:extLst>
            </p:cNvPr>
            <p:cNvSpPr/>
            <p:nvPr/>
          </p:nvSpPr>
          <p:spPr>
            <a:xfrm>
              <a:off x="7541881" y="3312242"/>
              <a:ext cx="1533643" cy="362032"/>
            </a:xfrm>
            <a:custGeom>
              <a:avLst/>
              <a:gdLst/>
              <a:ahLst/>
              <a:cxnLst/>
              <a:rect l="l" t="t" r="r" b="b"/>
              <a:pathLst>
                <a:path w="43095" h="10173" extrusionOk="0">
                  <a:moveTo>
                    <a:pt x="39906" y="1"/>
                  </a:moveTo>
                  <a:cubicBezTo>
                    <a:pt x="39732" y="1"/>
                    <a:pt x="39546" y="24"/>
                    <a:pt x="39349" y="74"/>
                  </a:cubicBezTo>
                  <a:cubicBezTo>
                    <a:pt x="39309" y="74"/>
                    <a:pt x="39296" y="87"/>
                    <a:pt x="39256" y="87"/>
                  </a:cubicBezTo>
                  <a:cubicBezTo>
                    <a:pt x="39216" y="87"/>
                    <a:pt x="39163" y="100"/>
                    <a:pt x="39124" y="113"/>
                  </a:cubicBezTo>
                  <a:cubicBezTo>
                    <a:pt x="36106" y="1079"/>
                    <a:pt x="36516" y="6559"/>
                    <a:pt x="36238" y="6797"/>
                  </a:cubicBezTo>
                  <a:cubicBezTo>
                    <a:pt x="36119" y="6903"/>
                    <a:pt x="34796" y="7141"/>
                    <a:pt x="33194" y="7419"/>
                  </a:cubicBezTo>
                  <a:cubicBezTo>
                    <a:pt x="33141" y="7419"/>
                    <a:pt x="33088" y="7432"/>
                    <a:pt x="33035" y="7432"/>
                  </a:cubicBezTo>
                  <a:cubicBezTo>
                    <a:pt x="30927" y="7760"/>
                    <a:pt x="28403" y="8099"/>
                    <a:pt x="27594" y="8099"/>
                  </a:cubicBezTo>
                  <a:cubicBezTo>
                    <a:pt x="27489" y="8099"/>
                    <a:pt x="27413" y="8093"/>
                    <a:pt x="27371" y="8081"/>
                  </a:cubicBezTo>
                  <a:cubicBezTo>
                    <a:pt x="27318" y="8054"/>
                    <a:pt x="27278" y="8041"/>
                    <a:pt x="27238" y="8015"/>
                  </a:cubicBezTo>
                  <a:cubicBezTo>
                    <a:pt x="27199" y="7975"/>
                    <a:pt x="27146" y="7922"/>
                    <a:pt x="27119" y="7882"/>
                  </a:cubicBezTo>
                  <a:cubicBezTo>
                    <a:pt x="26709" y="7353"/>
                    <a:pt x="26616" y="5937"/>
                    <a:pt x="26537" y="5116"/>
                  </a:cubicBezTo>
                  <a:cubicBezTo>
                    <a:pt x="26455" y="4250"/>
                    <a:pt x="26104" y="1678"/>
                    <a:pt x="23875" y="1678"/>
                  </a:cubicBezTo>
                  <a:cubicBezTo>
                    <a:pt x="23583" y="1678"/>
                    <a:pt x="23258" y="1722"/>
                    <a:pt x="22897" y="1821"/>
                  </a:cubicBezTo>
                  <a:cubicBezTo>
                    <a:pt x="19787" y="2654"/>
                    <a:pt x="18860" y="9007"/>
                    <a:pt x="18516" y="9246"/>
                  </a:cubicBezTo>
                  <a:cubicBezTo>
                    <a:pt x="18266" y="9428"/>
                    <a:pt x="17130" y="9555"/>
                    <a:pt x="15660" y="9555"/>
                  </a:cubicBezTo>
                  <a:cubicBezTo>
                    <a:pt x="15106" y="9555"/>
                    <a:pt x="14504" y="9537"/>
                    <a:pt x="13884" y="9497"/>
                  </a:cubicBezTo>
                  <a:cubicBezTo>
                    <a:pt x="11621" y="9351"/>
                    <a:pt x="3918" y="9007"/>
                    <a:pt x="2396" y="8610"/>
                  </a:cubicBezTo>
                  <a:cubicBezTo>
                    <a:pt x="1376" y="8346"/>
                    <a:pt x="463" y="7909"/>
                    <a:pt x="0" y="7657"/>
                  </a:cubicBezTo>
                  <a:lnTo>
                    <a:pt x="0" y="7657"/>
                  </a:lnTo>
                  <a:cubicBezTo>
                    <a:pt x="0" y="7882"/>
                    <a:pt x="13" y="8094"/>
                    <a:pt x="13" y="8319"/>
                  </a:cubicBezTo>
                  <a:cubicBezTo>
                    <a:pt x="1951" y="9753"/>
                    <a:pt x="8994" y="9974"/>
                    <a:pt x="13575" y="9974"/>
                  </a:cubicBezTo>
                  <a:cubicBezTo>
                    <a:pt x="15253" y="9974"/>
                    <a:pt x="16600" y="9944"/>
                    <a:pt x="17246" y="9934"/>
                  </a:cubicBezTo>
                  <a:cubicBezTo>
                    <a:pt x="19363" y="9629"/>
                    <a:pt x="19112" y="10172"/>
                    <a:pt x="19760" y="7512"/>
                  </a:cubicBezTo>
                  <a:cubicBezTo>
                    <a:pt x="20382" y="4851"/>
                    <a:pt x="21428" y="2390"/>
                    <a:pt x="23493" y="2231"/>
                  </a:cubicBezTo>
                  <a:cubicBezTo>
                    <a:pt x="23564" y="2226"/>
                    <a:pt x="23634" y="2224"/>
                    <a:pt x="23702" y="2224"/>
                  </a:cubicBezTo>
                  <a:cubicBezTo>
                    <a:pt x="26943" y="2224"/>
                    <a:pt x="25913" y="7700"/>
                    <a:pt x="27079" y="8451"/>
                  </a:cubicBezTo>
                  <a:cubicBezTo>
                    <a:pt x="27106" y="8478"/>
                    <a:pt x="27119" y="8478"/>
                    <a:pt x="27132" y="8491"/>
                  </a:cubicBezTo>
                  <a:lnTo>
                    <a:pt x="27199" y="8491"/>
                  </a:lnTo>
                  <a:cubicBezTo>
                    <a:pt x="27236" y="8495"/>
                    <a:pt x="27285" y="8497"/>
                    <a:pt x="27344" y="8497"/>
                  </a:cubicBezTo>
                  <a:cubicBezTo>
                    <a:pt x="28118" y="8497"/>
                    <a:pt x="30653" y="8186"/>
                    <a:pt x="32903" y="7829"/>
                  </a:cubicBezTo>
                  <a:cubicBezTo>
                    <a:pt x="32956" y="7829"/>
                    <a:pt x="33009" y="7816"/>
                    <a:pt x="33062" y="7816"/>
                  </a:cubicBezTo>
                  <a:cubicBezTo>
                    <a:pt x="35047" y="7499"/>
                    <a:pt x="36768" y="7168"/>
                    <a:pt x="36834" y="6996"/>
                  </a:cubicBezTo>
                  <a:cubicBezTo>
                    <a:pt x="36979" y="6599"/>
                    <a:pt x="36635" y="1490"/>
                    <a:pt x="39097" y="802"/>
                  </a:cubicBezTo>
                  <a:cubicBezTo>
                    <a:pt x="39124" y="775"/>
                    <a:pt x="39176" y="775"/>
                    <a:pt x="39216" y="762"/>
                  </a:cubicBezTo>
                  <a:cubicBezTo>
                    <a:pt x="39243" y="762"/>
                    <a:pt x="39256" y="749"/>
                    <a:pt x="39282" y="749"/>
                  </a:cubicBezTo>
                  <a:cubicBezTo>
                    <a:pt x="39296" y="735"/>
                    <a:pt x="39309" y="735"/>
                    <a:pt x="39322" y="735"/>
                  </a:cubicBezTo>
                  <a:cubicBezTo>
                    <a:pt x="39511" y="697"/>
                    <a:pt x="39690" y="678"/>
                    <a:pt x="39857" y="678"/>
                  </a:cubicBezTo>
                  <a:cubicBezTo>
                    <a:pt x="40262" y="678"/>
                    <a:pt x="40603" y="786"/>
                    <a:pt x="40884" y="974"/>
                  </a:cubicBezTo>
                  <a:cubicBezTo>
                    <a:pt x="40910" y="1013"/>
                    <a:pt x="40950" y="1027"/>
                    <a:pt x="40976" y="1066"/>
                  </a:cubicBezTo>
                  <a:cubicBezTo>
                    <a:pt x="42366" y="2138"/>
                    <a:pt x="42326" y="5182"/>
                    <a:pt x="42326" y="6069"/>
                  </a:cubicBezTo>
                  <a:cubicBezTo>
                    <a:pt x="42326" y="6122"/>
                    <a:pt x="42345" y="6143"/>
                    <a:pt x="42377" y="6143"/>
                  </a:cubicBezTo>
                  <a:cubicBezTo>
                    <a:pt x="42496" y="6143"/>
                    <a:pt x="42803" y="5838"/>
                    <a:pt x="43001" y="5765"/>
                  </a:cubicBezTo>
                  <a:lnTo>
                    <a:pt x="43015" y="5765"/>
                  </a:lnTo>
                  <a:cubicBezTo>
                    <a:pt x="43068" y="5659"/>
                    <a:pt x="43094" y="5500"/>
                    <a:pt x="43094" y="5249"/>
                  </a:cubicBezTo>
                  <a:lnTo>
                    <a:pt x="43094" y="5249"/>
                  </a:lnTo>
                  <a:lnTo>
                    <a:pt x="42684" y="5526"/>
                  </a:lnTo>
                  <a:cubicBezTo>
                    <a:pt x="42684" y="5526"/>
                    <a:pt x="42631" y="2099"/>
                    <a:pt x="41294" y="643"/>
                  </a:cubicBezTo>
                  <a:lnTo>
                    <a:pt x="41201" y="550"/>
                  </a:lnTo>
                  <a:cubicBezTo>
                    <a:pt x="40854" y="212"/>
                    <a:pt x="40431" y="1"/>
                    <a:pt x="39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89;p46">
              <a:extLst>
                <a:ext uri="{FF2B5EF4-FFF2-40B4-BE49-F238E27FC236}">
                  <a16:creationId xmlns:a16="http://schemas.microsoft.com/office/drawing/2014/main" id="{75A95DC1-5D91-4BF9-A071-B28BEE450251}"/>
                </a:ext>
              </a:extLst>
            </p:cNvPr>
            <p:cNvSpPr/>
            <p:nvPr/>
          </p:nvSpPr>
          <p:spPr>
            <a:xfrm>
              <a:off x="8828191" y="3246476"/>
              <a:ext cx="49040" cy="24413"/>
            </a:xfrm>
            <a:custGeom>
              <a:avLst/>
              <a:gdLst/>
              <a:ahLst/>
              <a:cxnLst/>
              <a:rect l="l" t="t" r="r" b="b"/>
              <a:pathLst>
                <a:path w="1378" h="686" extrusionOk="0">
                  <a:moveTo>
                    <a:pt x="850" y="0"/>
                  </a:moveTo>
                  <a:cubicBezTo>
                    <a:pt x="786" y="0"/>
                    <a:pt x="718" y="5"/>
                    <a:pt x="649" y="16"/>
                  </a:cubicBezTo>
                  <a:cubicBezTo>
                    <a:pt x="384" y="42"/>
                    <a:pt x="173" y="148"/>
                    <a:pt x="67" y="267"/>
                  </a:cubicBezTo>
                  <a:cubicBezTo>
                    <a:pt x="27" y="307"/>
                    <a:pt x="1" y="373"/>
                    <a:pt x="1" y="426"/>
                  </a:cubicBezTo>
                  <a:cubicBezTo>
                    <a:pt x="1" y="466"/>
                    <a:pt x="27" y="492"/>
                    <a:pt x="54" y="532"/>
                  </a:cubicBezTo>
                  <a:cubicBezTo>
                    <a:pt x="139" y="639"/>
                    <a:pt x="328" y="685"/>
                    <a:pt x="558" y="685"/>
                  </a:cubicBezTo>
                  <a:cubicBezTo>
                    <a:pt x="613" y="685"/>
                    <a:pt x="670" y="683"/>
                    <a:pt x="729" y="677"/>
                  </a:cubicBezTo>
                  <a:cubicBezTo>
                    <a:pt x="1046" y="638"/>
                    <a:pt x="1298" y="505"/>
                    <a:pt x="1364" y="360"/>
                  </a:cubicBezTo>
                  <a:cubicBezTo>
                    <a:pt x="1377" y="333"/>
                    <a:pt x="1377" y="294"/>
                    <a:pt x="1377" y="267"/>
                  </a:cubicBezTo>
                  <a:cubicBezTo>
                    <a:pt x="1377" y="214"/>
                    <a:pt x="1351" y="161"/>
                    <a:pt x="1284" y="108"/>
                  </a:cubicBezTo>
                  <a:cubicBezTo>
                    <a:pt x="1187" y="40"/>
                    <a:pt x="1031" y="0"/>
                    <a:pt x="8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0;p46">
              <a:extLst>
                <a:ext uri="{FF2B5EF4-FFF2-40B4-BE49-F238E27FC236}">
                  <a16:creationId xmlns:a16="http://schemas.microsoft.com/office/drawing/2014/main" id="{71A01DF2-36F4-49A0-8195-C6FC8C52CEAB}"/>
                </a:ext>
              </a:extLst>
            </p:cNvPr>
            <p:cNvSpPr/>
            <p:nvPr/>
          </p:nvSpPr>
          <p:spPr>
            <a:xfrm>
              <a:off x="8828191" y="3250320"/>
              <a:ext cx="49040" cy="15587"/>
            </a:xfrm>
            <a:custGeom>
              <a:avLst/>
              <a:gdLst/>
              <a:ahLst/>
              <a:cxnLst/>
              <a:rect l="l" t="t" r="r" b="b"/>
              <a:pathLst>
                <a:path w="1378" h="438" extrusionOk="0">
                  <a:moveTo>
                    <a:pt x="1284" y="0"/>
                  </a:moveTo>
                  <a:lnTo>
                    <a:pt x="67" y="172"/>
                  </a:lnTo>
                  <a:cubicBezTo>
                    <a:pt x="27" y="225"/>
                    <a:pt x="1" y="292"/>
                    <a:pt x="1" y="331"/>
                  </a:cubicBezTo>
                  <a:cubicBezTo>
                    <a:pt x="1" y="371"/>
                    <a:pt x="27" y="397"/>
                    <a:pt x="54" y="437"/>
                  </a:cubicBezTo>
                  <a:lnTo>
                    <a:pt x="1364" y="252"/>
                  </a:lnTo>
                  <a:cubicBezTo>
                    <a:pt x="1377" y="225"/>
                    <a:pt x="1377" y="186"/>
                    <a:pt x="1377" y="159"/>
                  </a:cubicBezTo>
                  <a:cubicBezTo>
                    <a:pt x="1377" y="106"/>
                    <a:pt x="1351" y="53"/>
                    <a:pt x="1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1;p46">
              <a:extLst>
                <a:ext uri="{FF2B5EF4-FFF2-40B4-BE49-F238E27FC236}">
                  <a16:creationId xmlns:a16="http://schemas.microsoft.com/office/drawing/2014/main" id="{24365C1B-AD91-89FB-864A-D0BF41780D16}"/>
                </a:ext>
              </a:extLst>
            </p:cNvPr>
            <p:cNvSpPr/>
            <p:nvPr/>
          </p:nvSpPr>
          <p:spPr>
            <a:xfrm>
              <a:off x="8634133" y="3281779"/>
              <a:ext cx="49040" cy="24413"/>
            </a:xfrm>
            <a:custGeom>
              <a:avLst/>
              <a:gdLst/>
              <a:ahLst/>
              <a:cxnLst/>
              <a:rect l="l" t="t" r="r" b="b"/>
              <a:pathLst>
                <a:path w="1378" h="686" extrusionOk="0">
                  <a:moveTo>
                    <a:pt x="848" y="1"/>
                  </a:moveTo>
                  <a:cubicBezTo>
                    <a:pt x="785" y="1"/>
                    <a:pt x="718" y="6"/>
                    <a:pt x="649" y="16"/>
                  </a:cubicBezTo>
                  <a:cubicBezTo>
                    <a:pt x="384" y="43"/>
                    <a:pt x="159" y="149"/>
                    <a:pt x="67" y="268"/>
                  </a:cubicBezTo>
                  <a:cubicBezTo>
                    <a:pt x="14" y="308"/>
                    <a:pt x="1" y="374"/>
                    <a:pt x="1" y="427"/>
                  </a:cubicBezTo>
                  <a:cubicBezTo>
                    <a:pt x="1" y="466"/>
                    <a:pt x="14" y="493"/>
                    <a:pt x="54" y="533"/>
                  </a:cubicBezTo>
                  <a:cubicBezTo>
                    <a:pt x="128" y="639"/>
                    <a:pt x="315" y="686"/>
                    <a:pt x="552" y="686"/>
                  </a:cubicBezTo>
                  <a:cubicBezTo>
                    <a:pt x="608" y="686"/>
                    <a:pt x="667" y="683"/>
                    <a:pt x="729" y="678"/>
                  </a:cubicBezTo>
                  <a:cubicBezTo>
                    <a:pt x="1046" y="638"/>
                    <a:pt x="1284" y="506"/>
                    <a:pt x="1351" y="360"/>
                  </a:cubicBezTo>
                  <a:cubicBezTo>
                    <a:pt x="1377" y="334"/>
                    <a:pt x="1377" y="294"/>
                    <a:pt x="1377" y="268"/>
                  </a:cubicBezTo>
                  <a:cubicBezTo>
                    <a:pt x="1377" y="215"/>
                    <a:pt x="1324" y="162"/>
                    <a:pt x="1271" y="109"/>
                  </a:cubicBezTo>
                  <a:cubicBezTo>
                    <a:pt x="1173" y="41"/>
                    <a:pt x="1025" y="1"/>
                    <a:pt x="8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2;p46">
              <a:extLst>
                <a:ext uri="{FF2B5EF4-FFF2-40B4-BE49-F238E27FC236}">
                  <a16:creationId xmlns:a16="http://schemas.microsoft.com/office/drawing/2014/main" id="{D08D23C1-4A23-38A1-1BF7-98B5D1EA53EF}"/>
                </a:ext>
              </a:extLst>
            </p:cNvPr>
            <p:cNvSpPr/>
            <p:nvPr/>
          </p:nvSpPr>
          <p:spPr>
            <a:xfrm>
              <a:off x="8634133" y="3285623"/>
              <a:ext cx="49040" cy="15587"/>
            </a:xfrm>
            <a:custGeom>
              <a:avLst/>
              <a:gdLst/>
              <a:ahLst/>
              <a:cxnLst/>
              <a:rect l="l" t="t" r="r" b="b"/>
              <a:pathLst>
                <a:path w="1378" h="438" extrusionOk="0">
                  <a:moveTo>
                    <a:pt x="1271" y="1"/>
                  </a:moveTo>
                  <a:lnTo>
                    <a:pt x="67" y="173"/>
                  </a:lnTo>
                  <a:cubicBezTo>
                    <a:pt x="14" y="226"/>
                    <a:pt x="1" y="292"/>
                    <a:pt x="1" y="332"/>
                  </a:cubicBezTo>
                  <a:cubicBezTo>
                    <a:pt x="1" y="372"/>
                    <a:pt x="14" y="398"/>
                    <a:pt x="54" y="438"/>
                  </a:cubicBezTo>
                  <a:lnTo>
                    <a:pt x="1351" y="252"/>
                  </a:lnTo>
                  <a:cubicBezTo>
                    <a:pt x="1377" y="226"/>
                    <a:pt x="1377" y="186"/>
                    <a:pt x="1377" y="160"/>
                  </a:cubicBezTo>
                  <a:cubicBezTo>
                    <a:pt x="1377" y="107"/>
                    <a:pt x="1324" y="54"/>
                    <a:pt x="1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3;p46">
              <a:extLst>
                <a:ext uri="{FF2B5EF4-FFF2-40B4-BE49-F238E27FC236}">
                  <a16:creationId xmlns:a16="http://schemas.microsoft.com/office/drawing/2014/main" id="{B83470EE-4D92-E764-7822-5B24C7F85897}"/>
                </a:ext>
              </a:extLst>
            </p:cNvPr>
            <p:cNvSpPr/>
            <p:nvPr/>
          </p:nvSpPr>
          <p:spPr>
            <a:xfrm>
              <a:off x="7973308" y="3362420"/>
              <a:ext cx="280287" cy="79645"/>
            </a:xfrm>
            <a:custGeom>
              <a:avLst/>
              <a:gdLst/>
              <a:ahLst/>
              <a:cxnLst/>
              <a:rect l="l" t="t" r="r" b="b"/>
              <a:pathLst>
                <a:path w="7876" h="2238" extrusionOk="0">
                  <a:moveTo>
                    <a:pt x="7876" y="0"/>
                  </a:moveTo>
                  <a:cubicBezTo>
                    <a:pt x="7875" y="0"/>
                    <a:pt x="2555" y="742"/>
                    <a:pt x="1827" y="993"/>
                  </a:cubicBezTo>
                  <a:cubicBezTo>
                    <a:pt x="1086" y="1244"/>
                    <a:pt x="1" y="1390"/>
                    <a:pt x="1" y="1641"/>
                  </a:cubicBezTo>
                  <a:cubicBezTo>
                    <a:pt x="1" y="1880"/>
                    <a:pt x="1523" y="2237"/>
                    <a:pt x="1523" y="2237"/>
                  </a:cubicBezTo>
                  <a:cubicBezTo>
                    <a:pt x="1523" y="2237"/>
                    <a:pt x="689" y="1536"/>
                    <a:pt x="2317" y="1152"/>
                  </a:cubicBezTo>
                  <a:cubicBezTo>
                    <a:pt x="3958" y="781"/>
                    <a:pt x="7399" y="649"/>
                    <a:pt x="78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94;p46">
              <a:extLst>
                <a:ext uri="{FF2B5EF4-FFF2-40B4-BE49-F238E27FC236}">
                  <a16:creationId xmlns:a16="http://schemas.microsoft.com/office/drawing/2014/main" id="{22B3C0A4-52EE-C6F1-9E86-9D36543C8B7E}"/>
                </a:ext>
              </a:extLst>
            </p:cNvPr>
            <p:cNvSpPr/>
            <p:nvPr/>
          </p:nvSpPr>
          <p:spPr>
            <a:xfrm>
              <a:off x="7603092" y="3352527"/>
              <a:ext cx="51388" cy="78221"/>
            </a:xfrm>
            <a:custGeom>
              <a:avLst/>
              <a:gdLst/>
              <a:ahLst/>
              <a:cxnLst/>
              <a:rect l="l" t="t" r="r" b="b"/>
              <a:pathLst>
                <a:path w="1444" h="2198" extrusionOk="0">
                  <a:moveTo>
                    <a:pt x="265" y="0"/>
                  </a:moveTo>
                  <a:cubicBezTo>
                    <a:pt x="159" y="80"/>
                    <a:pt x="80" y="159"/>
                    <a:pt x="1" y="265"/>
                  </a:cubicBezTo>
                  <a:cubicBezTo>
                    <a:pt x="186" y="675"/>
                    <a:pt x="411" y="1033"/>
                    <a:pt x="609" y="1258"/>
                  </a:cubicBezTo>
                  <a:cubicBezTo>
                    <a:pt x="1006" y="1694"/>
                    <a:pt x="67" y="2197"/>
                    <a:pt x="67" y="2197"/>
                  </a:cubicBezTo>
                  <a:cubicBezTo>
                    <a:pt x="662" y="1999"/>
                    <a:pt x="1443" y="1350"/>
                    <a:pt x="1006" y="1072"/>
                  </a:cubicBezTo>
                  <a:cubicBezTo>
                    <a:pt x="808" y="940"/>
                    <a:pt x="530" y="464"/>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95;p46">
              <a:extLst>
                <a:ext uri="{FF2B5EF4-FFF2-40B4-BE49-F238E27FC236}">
                  <a16:creationId xmlns:a16="http://schemas.microsoft.com/office/drawing/2014/main" id="{9C4C5345-3B10-42EC-9DCC-9F9E99D2261F}"/>
                </a:ext>
              </a:extLst>
            </p:cNvPr>
            <p:cNvSpPr/>
            <p:nvPr/>
          </p:nvSpPr>
          <p:spPr>
            <a:xfrm>
              <a:off x="7689285" y="3304484"/>
              <a:ext cx="415484" cy="59716"/>
            </a:xfrm>
            <a:custGeom>
              <a:avLst/>
              <a:gdLst/>
              <a:ahLst/>
              <a:cxnLst/>
              <a:rect l="l" t="t" r="r" b="b"/>
              <a:pathLst>
                <a:path w="11675" h="1678" extrusionOk="0">
                  <a:moveTo>
                    <a:pt x="940" y="0"/>
                  </a:moveTo>
                  <a:cubicBezTo>
                    <a:pt x="940" y="1"/>
                    <a:pt x="1" y="993"/>
                    <a:pt x="2012" y="1483"/>
                  </a:cubicBezTo>
                  <a:cubicBezTo>
                    <a:pt x="2585" y="1621"/>
                    <a:pt x="3322" y="1677"/>
                    <a:pt x="4111" y="1677"/>
                  </a:cubicBezTo>
                  <a:cubicBezTo>
                    <a:pt x="6112" y="1677"/>
                    <a:pt x="8451" y="1318"/>
                    <a:pt x="9305" y="1033"/>
                  </a:cubicBezTo>
                  <a:cubicBezTo>
                    <a:pt x="10496" y="636"/>
                    <a:pt x="11674" y="490"/>
                    <a:pt x="11674" y="490"/>
                  </a:cubicBezTo>
                  <a:cubicBezTo>
                    <a:pt x="11674" y="490"/>
                    <a:pt x="11141" y="301"/>
                    <a:pt x="10216" y="301"/>
                  </a:cubicBezTo>
                  <a:cubicBezTo>
                    <a:pt x="9712" y="301"/>
                    <a:pt x="9092" y="357"/>
                    <a:pt x="8379" y="530"/>
                  </a:cubicBezTo>
                  <a:cubicBezTo>
                    <a:pt x="7278" y="805"/>
                    <a:pt x="5216" y="1242"/>
                    <a:pt x="3541" y="1242"/>
                  </a:cubicBezTo>
                  <a:cubicBezTo>
                    <a:pt x="2153" y="1242"/>
                    <a:pt x="1030" y="942"/>
                    <a:pt x="940" y="0"/>
                  </a:cubicBezTo>
                  <a:close/>
                </a:path>
              </a:pathLst>
            </a:custGeom>
            <a:solidFill>
              <a:srgbClr val="FFFFFF">
                <a:alpha val="4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96;p46">
              <a:extLst>
                <a:ext uri="{FF2B5EF4-FFF2-40B4-BE49-F238E27FC236}">
                  <a16:creationId xmlns:a16="http://schemas.microsoft.com/office/drawing/2014/main" id="{B44F03CD-DDE9-9FB1-441B-86E6BF320652}"/>
                </a:ext>
              </a:extLst>
            </p:cNvPr>
            <p:cNvSpPr/>
            <p:nvPr/>
          </p:nvSpPr>
          <p:spPr>
            <a:xfrm>
              <a:off x="7540920" y="3485802"/>
              <a:ext cx="41495" cy="71638"/>
            </a:xfrm>
            <a:custGeom>
              <a:avLst/>
              <a:gdLst/>
              <a:ahLst/>
              <a:cxnLst/>
              <a:rect l="l" t="t" r="r" b="b"/>
              <a:pathLst>
                <a:path w="1166" h="2013" extrusionOk="0">
                  <a:moveTo>
                    <a:pt x="159" y="1"/>
                  </a:moveTo>
                  <a:cubicBezTo>
                    <a:pt x="146" y="133"/>
                    <a:pt x="133" y="252"/>
                    <a:pt x="106" y="385"/>
                  </a:cubicBezTo>
                  <a:cubicBezTo>
                    <a:pt x="40" y="888"/>
                    <a:pt x="14" y="1430"/>
                    <a:pt x="1" y="2013"/>
                  </a:cubicBezTo>
                  <a:cubicBezTo>
                    <a:pt x="239" y="1854"/>
                    <a:pt x="503" y="1682"/>
                    <a:pt x="742" y="1483"/>
                  </a:cubicBezTo>
                  <a:cubicBezTo>
                    <a:pt x="993" y="1258"/>
                    <a:pt x="1165" y="1033"/>
                    <a:pt x="1165" y="822"/>
                  </a:cubicBezTo>
                  <a:cubicBezTo>
                    <a:pt x="1165" y="385"/>
                    <a:pt x="570" y="133"/>
                    <a:pt x="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97;p46">
              <a:extLst>
                <a:ext uri="{FF2B5EF4-FFF2-40B4-BE49-F238E27FC236}">
                  <a16:creationId xmlns:a16="http://schemas.microsoft.com/office/drawing/2014/main" id="{848FDFA0-40C8-97D1-2496-233A74930C9A}"/>
                </a:ext>
              </a:extLst>
            </p:cNvPr>
            <p:cNvSpPr/>
            <p:nvPr/>
          </p:nvSpPr>
          <p:spPr>
            <a:xfrm>
              <a:off x="8488687" y="3205088"/>
              <a:ext cx="147830" cy="77759"/>
            </a:xfrm>
            <a:custGeom>
              <a:avLst/>
              <a:gdLst/>
              <a:ahLst/>
              <a:cxnLst/>
              <a:rect l="l" t="t" r="r" b="b"/>
              <a:pathLst>
                <a:path w="4154" h="2185" extrusionOk="0">
                  <a:moveTo>
                    <a:pt x="1675" y="0"/>
                  </a:moveTo>
                  <a:cubicBezTo>
                    <a:pt x="629" y="0"/>
                    <a:pt x="0" y="186"/>
                    <a:pt x="64" y="583"/>
                  </a:cubicBezTo>
                  <a:cubicBezTo>
                    <a:pt x="64" y="583"/>
                    <a:pt x="527" y="1735"/>
                    <a:pt x="898" y="1999"/>
                  </a:cubicBezTo>
                  <a:cubicBezTo>
                    <a:pt x="1063" y="2121"/>
                    <a:pt x="1599" y="2184"/>
                    <a:pt x="2160" y="2184"/>
                  </a:cubicBezTo>
                  <a:cubicBezTo>
                    <a:pt x="2816" y="2184"/>
                    <a:pt x="3506" y="2098"/>
                    <a:pt x="3677" y="1920"/>
                  </a:cubicBezTo>
                  <a:cubicBezTo>
                    <a:pt x="3982" y="1602"/>
                    <a:pt x="4154" y="1139"/>
                    <a:pt x="3889" y="663"/>
                  </a:cubicBezTo>
                  <a:cubicBezTo>
                    <a:pt x="3624" y="173"/>
                    <a:pt x="2910" y="14"/>
                    <a:pt x="1785" y="1"/>
                  </a:cubicBezTo>
                  <a:cubicBezTo>
                    <a:pt x="1748" y="0"/>
                    <a:pt x="1711" y="0"/>
                    <a:pt x="16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98;p46">
              <a:extLst>
                <a:ext uri="{FF2B5EF4-FFF2-40B4-BE49-F238E27FC236}">
                  <a16:creationId xmlns:a16="http://schemas.microsoft.com/office/drawing/2014/main" id="{9EDC27D8-DBB0-A3A9-889C-B2429CC58A2A}"/>
                </a:ext>
              </a:extLst>
            </p:cNvPr>
            <p:cNvSpPr/>
            <p:nvPr/>
          </p:nvSpPr>
          <p:spPr>
            <a:xfrm>
              <a:off x="8497904" y="3209857"/>
              <a:ext cx="84912" cy="40499"/>
            </a:xfrm>
            <a:custGeom>
              <a:avLst/>
              <a:gdLst/>
              <a:ahLst/>
              <a:cxnLst/>
              <a:rect l="l" t="t" r="r" b="b"/>
              <a:pathLst>
                <a:path w="2386" h="1138" extrusionOk="0">
                  <a:moveTo>
                    <a:pt x="996" y="0"/>
                  </a:moveTo>
                  <a:cubicBezTo>
                    <a:pt x="422" y="0"/>
                    <a:pt x="0" y="233"/>
                    <a:pt x="520" y="1137"/>
                  </a:cubicBezTo>
                  <a:cubicBezTo>
                    <a:pt x="520" y="1137"/>
                    <a:pt x="242" y="502"/>
                    <a:pt x="970" y="370"/>
                  </a:cubicBezTo>
                  <a:cubicBezTo>
                    <a:pt x="1565" y="272"/>
                    <a:pt x="2134" y="263"/>
                    <a:pt x="2322" y="263"/>
                  </a:cubicBezTo>
                  <a:cubicBezTo>
                    <a:pt x="2363" y="263"/>
                    <a:pt x="2386" y="264"/>
                    <a:pt x="2386" y="264"/>
                  </a:cubicBezTo>
                  <a:cubicBezTo>
                    <a:pt x="2386" y="264"/>
                    <a:pt x="1605" y="0"/>
                    <a:pt x="996" y="0"/>
                  </a:cubicBezTo>
                  <a:close/>
                </a:path>
              </a:pathLst>
            </a:custGeom>
            <a:solidFill>
              <a:srgbClr val="FFFFFF">
                <a:alpha val="4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99;p46">
              <a:extLst>
                <a:ext uri="{FF2B5EF4-FFF2-40B4-BE49-F238E27FC236}">
                  <a16:creationId xmlns:a16="http://schemas.microsoft.com/office/drawing/2014/main" id="{7F050B1B-2004-4E4F-320F-10B09AFBE58B}"/>
                </a:ext>
              </a:extLst>
            </p:cNvPr>
            <p:cNvSpPr/>
            <p:nvPr/>
          </p:nvSpPr>
          <p:spPr>
            <a:xfrm>
              <a:off x="8028433" y="3522920"/>
              <a:ext cx="155802" cy="105695"/>
            </a:xfrm>
            <a:custGeom>
              <a:avLst/>
              <a:gdLst/>
              <a:ahLst/>
              <a:cxnLst/>
              <a:rect l="l" t="t" r="r" b="b"/>
              <a:pathLst>
                <a:path w="4378" h="2970" extrusionOk="0">
                  <a:moveTo>
                    <a:pt x="1922" y="0"/>
                  </a:moveTo>
                  <a:cubicBezTo>
                    <a:pt x="1803" y="0"/>
                    <a:pt x="1641" y="4"/>
                    <a:pt x="1469" y="17"/>
                  </a:cubicBezTo>
                  <a:cubicBezTo>
                    <a:pt x="993" y="70"/>
                    <a:pt x="397" y="176"/>
                    <a:pt x="304" y="440"/>
                  </a:cubicBezTo>
                  <a:cubicBezTo>
                    <a:pt x="0" y="1380"/>
                    <a:pt x="3600" y="2915"/>
                    <a:pt x="4063" y="2968"/>
                  </a:cubicBezTo>
                  <a:cubicBezTo>
                    <a:pt x="4074" y="2969"/>
                    <a:pt x="4083" y="2970"/>
                    <a:pt x="4093" y="2970"/>
                  </a:cubicBezTo>
                  <a:cubicBezTo>
                    <a:pt x="4368" y="2970"/>
                    <a:pt x="4377" y="2606"/>
                    <a:pt x="4275" y="2095"/>
                  </a:cubicBezTo>
                  <a:cubicBezTo>
                    <a:pt x="4209" y="1777"/>
                    <a:pt x="4103" y="1433"/>
                    <a:pt x="3971" y="1076"/>
                  </a:cubicBezTo>
                  <a:cubicBezTo>
                    <a:pt x="3600" y="136"/>
                    <a:pt x="2118" y="4"/>
                    <a:pt x="2118" y="4"/>
                  </a:cubicBezTo>
                  <a:cubicBezTo>
                    <a:pt x="2118" y="4"/>
                    <a:pt x="2042" y="0"/>
                    <a:pt x="1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00;p46">
              <a:extLst>
                <a:ext uri="{FF2B5EF4-FFF2-40B4-BE49-F238E27FC236}">
                  <a16:creationId xmlns:a16="http://schemas.microsoft.com/office/drawing/2014/main" id="{27335294-42A4-C862-85AD-694076A0B783}"/>
                </a:ext>
              </a:extLst>
            </p:cNvPr>
            <p:cNvSpPr/>
            <p:nvPr/>
          </p:nvSpPr>
          <p:spPr>
            <a:xfrm>
              <a:off x="8080712" y="3523489"/>
              <a:ext cx="99396" cy="75090"/>
            </a:xfrm>
            <a:custGeom>
              <a:avLst/>
              <a:gdLst/>
              <a:ahLst/>
              <a:cxnLst/>
              <a:rect l="l" t="t" r="r" b="b"/>
              <a:pathLst>
                <a:path w="2793" h="2110" extrusionOk="0">
                  <a:moveTo>
                    <a:pt x="649" y="1"/>
                  </a:moveTo>
                  <a:cubicBezTo>
                    <a:pt x="649" y="1"/>
                    <a:pt x="344" y="1"/>
                    <a:pt x="0" y="27"/>
                  </a:cubicBezTo>
                  <a:lnTo>
                    <a:pt x="0" y="67"/>
                  </a:lnTo>
                  <a:cubicBezTo>
                    <a:pt x="66" y="464"/>
                    <a:pt x="344" y="821"/>
                    <a:pt x="622" y="1126"/>
                  </a:cubicBezTo>
                  <a:cubicBezTo>
                    <a:pt x="887" y="1430"/>
                    <a:pt x="1191" y="1695"/>
                    <a:pt x="1549" y="1893"/>
                  </a:cubicBezTo>
                  <a:cubicBezTo>
                    <a:pt x="1847" y="2038"/>
                    <a:pt x="2170" y="2110"/>
                    <a:pt x="2504" y="2110"/>
                  </a:cubicBezTo>
                  <a:cubicBezTo>
                    <a:pt x="2599" y="2110"/>
                    <a:pt x="2696" y="2104"/>
                    <a:pt x="2793" y="2092"/>
                  </a:cubicBezTo>
                  <a:cubicBezTo>
                    <a:pt x="2727" y="1774"/>
                    <a:pt x="2634" y="1417"/>
                    <a:pt x="2502" y="1086"/>
                  </a:cubicBezTo>
                  <a:cubicBezTo>
                    <a:pt x="2131" y="133"/>
                    <a:pt x="649"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01;p46">
              <a:extLst>
                <a:ext uri="{FF2B5EF4-FFF2-40B4-BE49-F238E27FC236}">
                  <a16:creationId xmlns:a16="http://schemas.microsoft.com/office/drawing/2014/main" id="{3E0C934E-51A3-C78E-3897-C346FC72CBA8}"/>
                </a:ext>
              </a:extLst>
            </p:cNvPr>
            <p:cNvSpPr/>
            <p:nvPr/>
          </p:nvSpPr>
          <p:spPr>
            <a:xfrm>
              <a:off x="7545618" y="3485802"/>
              <a:ext cx="37260" cy="52812"/>
            </a:xfrm>
            <a:custGeom>
              <a:avLst/>
              <a:gdLst/>
              <a:ahLst/>
              <a:cxnLst/>
              <a:rect l="l" t="t" r="r" b="b"/>
              <a:pathLst>
                <a:path w="1047" h="1484" extrusionOk="0">
                  <a:moveTo>
                    <a:pt x="41" y="1"/>
                  </a:moveTo>
                  <a:cubicBezTo>
                    <a:pt x="27" y="120"/>
                    <a:pt x="14" y="252"/>
                    <a:pt x="1" y="385"/>
                  </a:cubicBezTo>
                  <a:cubicBezTo>
                    <a:pt x="14" y="385"/>
                    <a:pt x="14" y="398"/>
                    <a:pt x="27" y="424"/>
                  </a:cubicBezTo>
                  <a:cubicBezTo>
                    <a:pt x="146" y="530"/>
                    <a:pt x="226" y="663"/>
                    <a:pt x="292" y="795"/>
                  </a:cubicBezTo>
                  <a:cubicBezTo>
                    <a:pt x="385" y="1033"/>
                    <a:pt x="451" y="1285"/>
                    <a:pt x="623" y="1483"/>
                  </a:cubicBezTo>
                  <a:cubicBezTo>
                    <a:pt x="874" y="1258"/>
                    <a:pt x="1046" y="1033"/>
                    <a:pt x="1046" y="822"/>
                  </a:cubicBezTo>
                  <a:cubicBezTo>
                    <a:pt x="1033" y="385"/>
                    <a:pt x="438" y="133"/>
                    <a:pt x="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211;p46">
            <a:extLst>
              <a:ext uri="{FF2B5EF4-FFF2-40B4-BE49-F238E27FC236}">
                <a16:creationId xmlns:a16="http://schemas.microsoft.com/office/drawing/2014/main" id="{17C28A36-E571-236D-861E-FD4D802336CC}"/>
              </a:ext>
            </a:extLst>
          </p:cNvPr>
          <p:cNvSpPr txBox="1">
            <a:spLocks/>
          </p:cNvSpPr>
          <p:nvPr/>
        </p:nvSpPr>
        <p:spPr>
          <a:xfrm>
            <a:off x="862596" y="1447137"/>
            <a:ext cx="4536340" cy="1224501"/>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accent6"/>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0" i="0" u="none" strike="noStrike" cap="none">
                <a:solidFill>
                  <a:schemeClr val="dk1"/>
                </a:solidFill>
                <a:latin typeface="Montserrat"/>
                <a:ea typeface="Montserrat"/>
                <a:cs typeface="Montserrat"/>
                <a:sym typeface="Montserrat"/>
              </a:defRPr>
            </a:lvl9pPr>
          </a:lstStyle>
          <a:p>
            <a:r>
              <a:rPr lang="en-US" sz="4400" dirty="0"/>
              <a:t>THANKS!</a:t>
            </a:r>
          </a:p>
        </p:txBody>
      </p:sp>
      <p:sp>
        <p:nvSpPr>
          <p:cNvPr id="96" name="Google Shape;1212;p46">
            <a:extLst>
              <a:ext uri="{FF2B5EF4-FFF2-40B4-BE49-F238E27FC236}">
                <a16:creationId xmlns:a16="http://schemas.microsoft.com/office/drawing/2014/main" id="{885F9ABD-EB71-6B2C-772F-52DC7F15F231}"/>
              </a:ext>
            </a:extLst>
          </p:cNvPr>
          <p:cNvSpPr txBox="1">
            <a:spLocks noGrp="1"/>
          </p:cNvSpPr>
          <p:nvPr>
            <p:ph type="subTitle" idx="1"/>
          </p:nvPr>
        </p:nvSpPr>
        <p:spPr>
          <a:xfrm>
            <a:off x="862596" y="3703707"/>
            <a:ext cx="3522429" cy="3810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1400" b="1" dirty="0">
                <a:solidFill>
                  <a:schemeClr val="accent1"/>
                </a:solidFill>
              </a:rPr>
              <a:t>DO YOU HAVE ANY QUESTIONS?</a:t>
            </a:r>
            <a:endParaRPr sz="1400" b="1" dirty="0">
              <a:solidFill>
                <a:schemeClr val="accent1"/>
              </a:solidFill>
            </a:endParaRPr>
          </a:p>
        </p:txBody>
      </p:sp>
      <p:sp>
        <p:nvSpPr>
          <p:cNvPr id="98" name="Google Shape;993;p33">
            <a:extLst>
              <a:ext uri="{FF2B5EF4-FFF2-40B4-BE49-F238E27FC236}">
                <a16:creationId xmlns:a16="http://schemas.microsoft.com/office/drawing/2014/main" id="{C6805801-9259-AD28-95F4-8749095B49A9}"/>
              </a:ext>
            </a:extLst>
          </p:cNvPr>
          <p:cNvSpPr txBox="1">
            <a:spLocks noGrp="1"/>
          </p:cNvSpPr>
          <p:nvPr>
            <p:ph type="subTitle" idx="2"/>
          </p:nvPr>
        </p:nvSpPr>
        <p:spPr>
          <a:xfrm>
            <a:off x="862596" y="2830452"/>
            <a:ext cx="3908187" cy="873255"/>
          </a:xfrm>
          <a:prstGeom prst="rect">
            <a:avLst/>
          </a:prstGeom>
        </p:spPr>
        <p:txBody>
          <a:bodyPr spcFirstLastPara="1" wrap="square" lIns="91425" tIns="91425" rIns="91425" bIns="91425" anchor="t" anchorCtr="0">
            <a:noAutofit/>
          </a:bodyPr>
          <a:lstStyle/>
          <a:p>
            <a:pPr marL="285750" indent="-285750" algn="l"/>
            <a:r>
              <a:rPr lang="en-US" dirty="0"/>
              <a:t>Krissh Batra (RA2311003012145)</a:t>
            </a:r>
          </a:p>
          <a:p>
            <a:pPr marL="285750" indent="-285750" algn="l"/>
            <a:r>
              <a:rPr lang="en-US" dirty="0"/>
              <a:t>Ekansh Lamba (RA2311003012132)</a:t>
            </a:r>
          </a:p>
          <a:p>
            <a:pPr marL="285750" indent="-285750" algn="l"/>
            <a:r>
              <a:rPr lang="en-US" dirty="0"/>
              <a:t>Shravani Nikam (RA2311003012142)</a:t>
            </a:r>
            <a:endParaRPr dirty="0"/>
          </a:p>
        </p:txBody>
      </p:sp>
    </p:spTree>
    <p:extLst>
      <p:ext uri="{BB962C8B-B14F-4D97-AF65-F5344CB8AC3E}">
        <p14:creationId xmlns:p14="http://schemas.microsoft.com/office/powerpoint/2010/main" val="216606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1"/>
          <p:cNvSpPr txBox="1">
            <a:spLocks noGrp="1"/>
          </p:cNvSpPr>
          <p:nvPr>
            <p:ph type="title"/>
          </p:nvPr>
        </p:nvSpPr>
        <p:spPr>
          <a:xfrm flipH="1">
            <a:off x="2328600" y="2388448"/>
            <a:ext cx="4486800" cy="7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sp>
        <p:nvSpPr>
          <p:cNvPr id="873" name="Google Shape;873;p31"/>
          <p:cNvSpPr txBox="1">
            <a:spLocks noGrp="1"/>
          </p:cNvSpPr>
          <p:nvPr>
            <p:ph type="subTitle" idx="1"/>
          </p:nvPr>
        </p:nvSpPr>
        <p:spPr>
          <a:xfrm>
            <a:off x="2328600" y="3203401"/>
            <a:ext cx="44868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b="0" i="0" dirty="0">
                <a:solidFill>
                  <a:srgbClr val="404040"/>
                </a:solidFill>
                <a:effectLst/>
                <a:latin typeface="Montserrat" panose="00000500000000000000" pitchFamily="2" charset="0"/>
              </a:rPr>
              <a:t>The Car Rental Booking System is a web-based platform designed to simplify and streamline the process of renting vehicles for customers while enhancing operational efficiency for rental agencies.</a:t>
            </a:r>
            <a:endParaRPr sz="1100" dirty="0">
              <a:latin typeface="Montserrat" panose="00000500000000000000" pitchFamily="2" charset="0"/>
            </a:endParaRPr>
          </a:p>
        </p:txBody>
      </p:sp>
      <p:sp>
        <p:nvSpPr>
          <p:cNvPr id="874" name="Google Shape;874;p31"/>
          <p:cNvSpPr txBox="1">
            <a:spLocks noGrp="1"/>
          </p:cNvSpPr>
          <p:nvPr>
            <p:ph type="title" idx="2"/>
          </p:nvPr>
        </p:nvSpPr>
        <p:spPr>
          <a:xfrm flipH="1">
            <a:off x="3794700" y="1518599"/>
            <a:ext cx="1554600" cy="6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75" name="Google Shape;875;p31"/>
          <p:cNvGrpSpPr/>
          <p:nvPr/>
        </p:nvGrpSpPr>
        <p:grpSpPr>
          <a:xfrm>
            <a:off x="-110994" y="3808194"/>
            <a:ext cx="2941296" cy="1243342"/>
            <a:chOff x="5928179" y="1657700"/>
            <a:chExt cx="1621621" cy="685490"/>
          </a:xfrm>
        </p:grpSpPr>
        <p:sp>
          <p:nvSpPr>
            <p:cNvPr id="876" name="Google Shape;876;p31"/>
            <p:cNvSpPr/>
            <p:nvPr/>
          </p:nvSpPr>
          <p:spPr>
            <a:xfrm>
              <a:off x="5936212" y="1657700"/>
              <a:ext cx="1613588" cy="578483"/>
            </a:xfrm>
            <a:custGeom>
              <a:avLst/>
              <a:gdLst/>
              <a:ahLst/>
              <a:cxnLst/>
              <a:rect l="l" t="t" r="r" b="b"/>
              <a:pathLst>
                <a:path w="31938" h="11450" extrusionOk="0">
                  <a:moveTo>
                    <a:pt x="16383" y="1"/>
                  </a:moveTo>
                  <a:cubicBezTo>
                    <a:pt x="15362" y="1"/>
                    <a:pt x="6326" y="2444"/>
                    <a:pt x="1112" y="3892"/>
                  </a:cubicBezTo>
                  <a:lnTo>
                    <a:pt x="1" y="8194"/>
                  </a:lnTo>
                  <a:lnTo>
                    <a:pt x="2542" y="11450"/>
                  </a:lnTo>
                  <a:cubicBezTo>
                    <a:pt x="2542" y="11450"/>
                    <a:pt x="13792" y="5838"/>
                    <a:pt x="14930" y="5798"/>
                  </a:cubicBezTo>
                  <a:cubicBezTo>
                    <a:pt x="14939" y="5798"/>
                    <a:pt x="14949" y="5798"/>
                    <a:pt x="14958" y="5798"/>
                  </a:cubicBezTo>
                  <a:cubicBezTo>
                    <a:pt x="16007" y="5798"/>
                    <a:pt x="19184" y="7931"/>
                    <a:pt x="21164" y="8127"/>
                  </a:cubicBezTo>
                  <a:cubicBezTo>
                    <a:pt x="21248" y="8135"/>
                    <a:pt x="21346" y="8139"/>
                    <a:pt x="21455" y="8139"/>
                  </a:cubicBezTo>
                  <a:cubicBezTo>
                    <a:pt x="22637" y="8139"/>
                    <a:pt x="25177" y="7710"/>
                    <a:pt x="26498" y="7492"/>
                  </a:cubicBezTo>
                  <a:cubicBezTo>
                    <a:pt x="27927" y="7267"/>
                    <a:pt x="30693" y="6261"/>
                    <a:pt x="31104" y="6036"/>
                  </a:cubicBezTo>
                  <a:cubicBezTo>
                    <a:pt x="31593" y="5825"/>
                    <a:pt x="31937" y="5030"/>
                    <a:pt x="30998" y="4752"/>
                  </a:cubicBezTo>
                  <a:cubicBezTo>
                    <a:pt x="30998" y="4752"/>
                    <a:pt x="31170" y="3892"/>
                    <a:pt x="30601" y="3747"/>
                  </a:cubicBezTo>
                  <a:cubicBezTo>
                    <a:pt x="30548" y="3732"/>
                    <a:pt x="30486" y="3726"/>
                    <a:pt x="30418" y="3726"/>
                  </a:cubicBezTo>
                  <a:cubicBezTo>
                    <a:pt x="29736" y="3726"/>
                    <a:pt x="28390" y="4382"/>
                    <a:pt x="28390" y="4382"/>
                  </a:cubicBezTo>
                  <a:cubicBezTo>
                    <a:pt x="28390" y="4382"/>
                    <a:pt x="29185" y="3786"/>
                    <a:pt x="28840" y="3442"/>
                  </a:cubicBezTo>
                  <a:cubicBezTo>
                    <a:pt x="28744" y="3349"/>
                    <a:pt x="28558" y="3315"/>
                    <a:pt x="28338" y="3315"/>
                  </a:cubicBezTo>
                  <a:cubicBezTo>
                    <a:pt x="27745" y="3315"/>
                    <a:pt x="26908" y="3561"/>
                    <a:pt x="26908" y="3561"/>
                  </a:cubicBezTo>
                  <a:cubicBezTo>
                    <a:pt x="26908" y="3561"/>
                    <a:pt x="26547" y="3243"/>
                    <a:pt x="25806" y="3243"/>
                  </a:cubicBezTo>
                  <a:cubicBezTo>
                    <a:pt x="25720" y="3243"/>
                    <a:pt x="25628" y="3247"/>
                    <a:pt x="25532" y="3257"/>
                  </a:cubicBezTo>
                  <a:cubicBezTo>
                    <a:pt x="24605" y="3350"/>
                    <a:pt x="23851" y="3389"/>
                    <a:pt x="23851" y="3389"/>
                  </a:cubicBezTo>
                  <a:cubicBezTo>
                    <a:pt x="23851" y="3389"/>
                    <a:pt x="21217" y="2105"/>
                    <a:pt x="19655" y="1311"/>
                  </a:cubicBezTo>
                  <a:cubicBezTo>
                    <a:pt x="18107" y="517"/>
                    <a:pt x="17736" y="54"/>
                    <a:pt x="16399" y="1"/>
                  </a:cubicBezTo>
                  <a:cubicBezTo>
                    <a:pt x="16394" y="1"/>
                    <a:pt x="16389" y="1"/>
                    <a:pt x="16383" y="1"/>
                  </a:cubicBezTo>
                  <a:close/>
                </a:path>
              </a:pathLst>
            </a:custGeom>
            <a:solidFill>
              <a:srgbClr val="EDA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901159" y="1833269"/>
              <a:ext cx="385184" cy="131460"/>
            </a:xfrm>
            <a:custGeom>
              <a:avLst/>
              <a:gdLst/>
              <a:ahLst/>
              <a:cxnLst/>
              <a:rect l="l" t="t" r="r" b="b"/>
              <a:pathLst>
                <a:path w="7624" h="2602" extrusionOk="0">
                  <a:moveTo>
                    <a:pt x="4978" y="0"/>
                  </a:moveTo>
                  <a:cubicBezTo>
                    <a:pt x="4968" y="0"/>
                    <a:pt x="4963" y="2"/>
                    <a:pt x="4963" y="7"/>
                  </a:cubicBezTo>
                  <a:cubicBezTo>
                    <a:pt x="4963" y="20"/>
                    <a:pt x="5096" y="86"/>
                    <a:pt x="5400" y="232"/>
                  </a:cubicBezTo>
                  <a:cubicBezTo>
                    <a:pt x="5652" y="364"/>
                    <a:pt x="6036" y="550"/>
                    <a:pt x="6459" y="788"/>
                  </a:cubicBezTo>
                  <a:cubicBezTo>
                    <a:pt x="6565" y="841"/>
                    <a:pt x="6684" y="920"/>
                    <a:pt x="6790" y="986"/>
                  </a:cubicBezTo>
                  <a:cubicBezTo>
                    <a:pt x="6909" y="1052"/>
                    <a:pt x="7028" y="1145"/>
                    <a:pt x="7147" y="1225"/>
                  </a:cubicBezTo>
                  <a:cubicBezTo>
                    <a:pt x="7253" y="1304"/>
                    <a:pt x="7359" y="1423"/>
                    <a:pt x="7425" y="1542"/>
                  </a:cubicBezTo>
                  <a:cubicBezTo>
                    <a:pt x="7452" y="1608"/>
                    <a:pt x="7478" y="1675"/>
                    <a:pt x="7478" y="1741"/>
                  </a:cubicBezTo>
                  <a:cubicBezTo>
                    <a:pt x="7478" y="1807"/>
                    <a:pt x="7452" y="1873"/>
                    <a:pt x="7425" y="1939"/>
                  </a:cubicBezTo>
                  <a:cubicBezTo>
                    <a:pt x="7372" y="2072"/>
                    <a:pt x="7253" y="2177"/>
                    <a:pt x="7121" y="2244"/>
                  </a:cubicBezTo>
                  <a:cubicBezTo>
                    <a:pt x="6975" y="2310"/>
                    <a:pt x="6816" y="2363"/>
                    <a:pt x="6644" y="2376"/>
                  </a:cubicBezTo>
                  <a:cubicBezTo>
                    <a:pt x="6565" y="2402"/>
                    <a:pt x="6459" y="2402"/>
                    <a:pt x="6380" y="2402"/>
                  </a:cubicBezTo>
                  <a:lnTo>
                    <a:pt x="6115" y="2402"/>
                  </a:lnTo>
                  <a:cubicBezTo>
                    <a:pt x="5930" y="2402"/>
                    <a:pt x="5731" y="2376"/>
                    <a:pt x="5559" y="2350"/>
                  </a:cubicBezTo>
                  <a:cubicBezTo>
                    <a:pt x="5361" y="2310"/>
                    <a:pt x="5175" y="2283"/>
                    <a:pt x="4990" y="2244"/>
                  </a:cubicBezTo>
                  <a:cubicBezTo>
                    <a:pt x="4805" y="2204"/>
                    <a:pt x="4633" y="2164"/>
                    <a:pt x="4447" y="2111"/>
                  </a:cubicBezTo>
                  <a:cubicBezTo>
                    <a:pt x="4077" y="2032"/>
                    <a:pt x="3746" y="1939"/>
                    <a:pt x="3415" y="1847"/>
                  </a:cubicBezTo>
                  <a:cubicBezTo>
                    <a:pt x="2753" y="1688"/>
                    <a:pt x="2158" y="1569"/>
                    <a:pt x="1655" y="1502"/>
                  </a:cubicBezTo>
                  <a:cubicBezTo>
                    <a:pt x="1138" y="1436"/>
                    <a:pt x="728" y="1410"/>
                    <a:pt x="437" y="1383"/>
                  </a:cubicBezTo>
                  <a:cubicBezTo>
                    <a:pt x="298" y="1377"/>
                    <a:pt x="189" y="1373"/>
                    <a:pt x="114" y="1373"/>
                  </a:cubicBezTo>
                  <a:cubicBezTo>
                    <a:pt x="40" y="1373"/>
                    <a:pt x="0" y="1377"/>
                    <a:pt x="0" y="1383"/>
                  </a:cubicBezTo>
                  <a:cubicBezTo>
                    <a:pt x="0" y="1423"/>
                    <a:pt x="622" y="1476"/>
                    <a:pt x="1615" y="1648"/>
                  </a:cubicBezTo>
                  <a:cubicBezTo>
                    <a:pt x="2118" y="1741"/>
                    <a:pt x="2713" y="1873"/>
                    <a:pt x="3349" y="2032"/>
                  </a:cubicBezTo>
                  <a:cubicBezTo>
                    <a:pt x="3680" y="2111"/>
                    <a:pt x="4037" y="2217"/>
                    <a:pt x="4381" y="2310"/>
                  </a:cubicBezTo>
                  <a:cubicBezTo>
                    <a:pt x="4566" y="2363"/>
                    <a:pt x="4738" y="2402"/>
                    <a:pt x="4924" y="2442"/>
                  </a:cubicBezTo>
                  <a:cubicBezTo>
                    <a:pt x="5122" y="2482"/>
                    <a:pt x="5308" y="2508"/>
                    <a:pt x="5506" y="2548"/>
                  </a:cubicBezTo>
                  <a:cubicBezTo>
                    <a:pt x="5691" y="2575"/>
                    <a:pt x="5890" y="2601"/>
                    <a:pt x="6088" y="2601"/>
                  </a:cubicBezTo>
                  <a:lnTo>
                    <a:pt x="6366" y="2601"/>
                  </a:lnTo>
                  <a:cubicBezTo>
                    <a:pt x="6459" y="2601"/>
                    <a:pt x="6552" y="2601"/>
                    <a:pt x="6644" y="2575"/>
                  </a:cubicBezTo>
                  <a:cubicBezTo>
                    <a:pt x="6830" y="2561"/>
                    <a:pt x="7028" y="2508"/>
                    <a:pt x="7187" y="2416"/>
                  </a:cubicBezTo>
                  <a:cubicBezTo>
                    <a:pt x="7359" y="2310"/>
                    <a:pt x="7505" y="2164"/>
                    <a:pt x="7571" y="1979"/>
                  </a:cubicBezTo>
                  <a:cubicBezTo>
                    <a:pt x="7611" y="1900"/>
                    <a:pt x="7624" y="1807"/>
                    <a:pt x="7624" y="1701"/>
                  </a:cubicBezTo>
                  <a:cubicBezTo>
                    <a:pt x="7624" y="1608"/>
                    <a:pt x="7611" y="1502"/>
                    <a:pt x="7558" y="1423"/>
                  </a:cubicBezTo>
                  <a:cubicBezTo>
                    <a:pt x="7452" y="1277"/>
                    <a:pt x="7346" y="1158"/>
                    <a:pt x="7213" y="1052"/>
                  </a:cubicBezTo>
                  <a:cubicBezTo>
                    <a:pt x="7161" y="1013"/>
                    <a:pt x="7094" y="960"/>
                    <a:pt x="7028" y="920"/>
                  </a:cubicBezTo>
                  <a:cubicBezTo>
                    <a:pt x="6962" y="880"/>
                    <a:pt x="6909" y="841"/>
                    <a:pt x="6843" y="814"/>
                  </a:cubicBezTo>
                  <a:lnTo>
                    <a:pt x="6499" y="616"/>
                  </a:lnTo>
                  <a:cubicBezTo>
                    <a:pt x="6036" y="377"/>
                    <a:pt x="5652" y="219"/>
                    <a:pt x="5387" y="113"/>
                  </a:cubicBezTo>
                  <a:cubicBezTo>
                    <a:pt x="5169" y="47"/>
                    <a:pt x="5023" y="0"/>
                    <a:pt x="4978"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7195357" y="1835846"/>
              <a:ext cx="87657" cy="21876"/>
            </a:xfrm>
            <a:custGeom>
              <a:avLst/>
              <a:gdLst/>
              <a:ahLst/>
              <a:cxnLst/>
              <a:rect l="l" t="t" r="r" b="b"/>
              <a:pathLst>
                <a:path w="1735" h="433" extrusionOk="0">
                  <a:moveTo>
                    <a:pt x="1646" y="0"/>
                  </a:moveTo>
                  <a:cubicBezTo>
                    <a:pt x="1511" y="0"/>
                    <a:pt x="1218" y="76"/>
                    <a:pt x="861" y="168"/>
                  </a:cubicBezTo>
                  <a:cubicBezTo>
                    <a:pt x="385" y="260"/>
                    <a:pt x="1" y="300"/>
                    <a:pt x="1" y="366"/>
                  </a:cubicBezTo>
                  <a:cubicBezTo>
                    <a:pt x="1" y="393"/>
                    <a:pt x="93" y="419"/>
                    <a:pt x="265" y="432"/>
                  </a:cubicBezTo>
                  <a:cubicBezTo>
                    <a:pt x="424" y="432"/>
                    <a:pt x="636" y="432"/>
                    <a:pt x="888" y="379"/>
                  </a:cubicBezTo>
                  <a:cubicBezTo>
                    <a:pt x="1139" y="326"/>
                    <a:pt x="1351" y="247"/>
                    <a:pt x="1510" y="181"/>
                  </a:cubicBezTo>
                  <a:cubicBezTo>
                    <a:pt x="1655" y="115"/>
                    <a:pt x="1735" y="49"/>
                    <a:pt x="1721" y="22"/>
                  </a:cubicBezTo>
                  <a:cubicBezTo>
                    <a:pt x="1712" y="7"/>
                    <a:pt x="1686" y="0"/>
                    <a:pt x="1646"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7282965" y="1870252"/>
              <a:ext cx="96346" cy="32536"/>
            </a:xfrm>
            <a:custGeom>
              <a:avLst/>
              <a:gdLst/>
              <a:ahLst/>
              <a:cxnLst/>
              <a:rect l="l" t="t" r="r" b="b"/>
              <a:pathLst>
                <a:path w="1907" h="644" extrusionOk="0">
                  <a:moveTo>
                    <a:pt x="1839" y="1"/>
                  </a:moveTo>
                  <a:cubicBezTo>
                    <a:pt x="1721" y="1"/>
                    <a:pt x="1363" y="136"/>
                    <a:pt x="940" y="281"/>
                  </a:cubicBezTo>
                  <a:cubicBezTo>
                    <a:pt x="424" y="440"/>
                    <a:pt x="1" y="545"/>
                    <a:pt x="1" y="612"/>
                  </a:cubicBezTo>
                  <a:cubicBezTo>
                    <a:pt x="1" y="631"/>
                    <a:pt x="64" y="643"/>
                    <a:pt x="166" y="643"/>
                  </a:cubicBezTo>
                  <a:cubicBezTo>
                    <a:pt x="203" y="643"/>
                    <a:pt x="246" y="642"/>
                    <a:pt x="292" y="638"/>
                  </a:cubicBezTo>
                  <a:cubicBezTo>
                    <a:pt x="477" y="625"/>
                    <a:pt x="729" y="572"/>
                    <a:pt x="993" y="493"/>
                  </a:cubicBezTo>
                  <a:cubicBezTo>
                    <a:pt x="1258" y="413"/>
                    <a:pt x="1483" y="307"/>
                    <a:pt x="1655" y="215"/>
                  </a:cubicBezTo>
                  <a:cubicBezTo>
                    <a:pt x="1814" y="109"/>
                    <a:pt x="1906" y="43"/>
                    <a:pt x="1880" y="16"/>
                  </a:cubicBezTo>
                  <a:cubicBezTo>
                    <a:pt x="1876" y="6"/>
                    <a:pt x="1862" y="1"/>
                    <a:pt x="1839"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7259572" y="1886521"/>
              <a:ext cx="239426" cy="67801"/>
            </a:xfrm>
            <a:custGeom>
              <a:avLst/>
              <a:gdLst/>
              <a:ahLst/>
              <a:cxnLst/>
              <a:rect l="l" t="t" r="r" b="b"/>
              <a:pathLst>
                <a:path w="4739" h="1342" extrusionOk="0">
                  <a:moveTo>
                    <a:pt x="4174" y="0"/>
                  </a:moveTo>
                  <a:cubicBezTo>
                    <a:pt x="4112" y="0"/>
                    <a:pt x="4045" y="4"/>
                    <a:pt x="3971" y="12"/>
                  </a:cubicBezTo>
                  <a:cubicBezTo>
                    <a:pt x="3759" y="25"/>
                    <a:pt x="3468" y="51"/>
                    <a:pt x="3190" y="144"/>
                  </a:cubicBezTo>
                  <a:cubicBezTo>
                    <a:pt x="2912" y="223"/>
                    <a:pt x="2594" y="316"/>
                    <a:pt x="2277" y="448"/>
                  </a:cubicBezTo>
                  <a:cubicBezTo>
                    <a:pt x="1972" y="568"/>
                    <a:pt x="1668" y="700"/>
                    <a:pt x="1403" y="819"/>
                  </a:cubicBezTo>
                  <a:cubicBezTo>
                    <a:pt x="1125" y="938"/>
                    <a:pt x="887" y="1031"/>
                    <a:pt x="675" y="1097"/>
                  </a:cubicBezTo>
                  <a:cubicBezTo>
                    <a:pt x="265" y="1243"/>
                    <a:pt x="0" y="1296"/>
                    <a:pt x="0" y="1335"/>
                  </a:cubicBezTo>
                  <a:cubicBezTo>
                    <a:pt x="0" y="1339"/>
                    <a:pt x="19" y="1341"/>
                    <a:pt x="55" y="1341"/>
                  </a:cubicBezTo>
                  <a:cubicBezTo>
                    <a:pt x="157" y="1341"/>
                    <a:pt x="396" y="1321"/>
                    <a:pt x="728" y="1243"/>
                  </a:cubicBezTo>
                  <a:cubicBezTo>
                    <a:pt x="940" y="1203"/>
                    <a:pt x="1192" y="1110"/>
                    <a:pt x="1469" y="1018"/>
                  </a:cubicBezTo>
                  <a:cubicBezTo>
                    <a:pt x="1761" y="912"/>
                    <a:pt x="2052" y="806"/>
                    <a:pt x="2369" y="673"/>
                  </a:cubicBezTo>
                  <a:cubicBezTo>
                    <a:pt x="2687" y="541"/>
                    <a:pt x="2978" y="422"/>
                    <a:pt x="3256" y="343"/>
                  </a:cubicBezTo>
                  <a:cubicBezTo>
                    <a:pt x="3547" y="250"/>
                    <a:pt x="3786" y="184"/>
                    <a:pt x="4011" y="157"/>
                  </a:cubicBezTo>
                  <a:cubicBezTo>
                    <a:pt x="4434" y="91"/>
                    <a:pt x="4712" y="104"/>
                    <a:pt x="4712" y="78"/>
                  </a:cubicBezTo>
                  <a:cubicBezTo>
                    <a:pt x="4739" y="78"/>
                    <a:pt x="4659" y="38"/>
                    <a:pt x="4500" y="25"/>
                  </a:cubicBezTo>
                  <a:cubicBezTo>
                    <a:pt x="4418" y="16"/>
                    <a:pt x="4311" y="0"/>
                    <a:pt x="4174"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928179" y="1691096"/>
              <a:ext cx="688116" cy="652094"/>
            </a:xfrm>
            <a:custGeom>
              <a:avLst/>
              <a:gdLst/>
              <a:ahLst/>
              <a:cxnLst/>
              <a:rect l="l" t="t" r="r" b="b"/>
              <a:pathLst>
                <a:path w="13620" h="12907" extrusionOk="0">
                  <a:moveTo>
                    <a:pt x="10548" y="0"/>
                  </a:moveTo>
                  <a:cubicBezTo>
                    <a:pt x="9570" y="0"/>
                    <a:pt x="6407" y="1325"/>
                    <a:pt x="6407" y="1325"/>
                  </a:cubicBezTo>
                  <a:lnTo>
                    <a:pt x="6407" y="1577"/>
                  </a:lnTo>
                  <a:cubicBezTo>
                    <a:pt x="6380" y="1643"/>
                    <a:pt x="6367" y="1709"/>
                    <a:pt x="6367" y="1789"/>
                  </a:cubicBezTo>
                  <a:lnTo>
                    <a:pt x="5719" y="1921"/>
                  </a:lnTo>
                  <a:lnTo>
                    <a:pt x="1" y="2887"/>
                  </a:lnTo>
                  <a:lnTo>
                    <a:pt x="1" y="12906"/>
                  </a:lnTo>
                  <a:cubicBezTo>
                    <a:pt x="3191" y="11305"/>
                    <a:pt x="6857" y="9505"/>
                    <a:pt x="8021" y="8803"/>
                  </a:cubicBezTo>
                  <a:cubicBezTo>
                    <a:pt x="8339" y="8605"/>
                    <a:pt x="8617" y="8446"/>
                    <a:pt x="8869" y="8287"/>
                  </a:cubicBezTo>
                  <a:cubicBezTo>
                    <a:pt x="8935" y="8393"/>
                    <a:pt x="9001" y="8446"/>
                    <a:pt x="9041" y="8472"/>
                  </a:cubicBezTo>
                  <a:cubicBezTo>
                    <a:pt x="9069" y="8487"/>
                    <a:pt x="9107" y="8493"/>
                    <a:pt x="9155" y="8493"/>
                  </a:cubicBezTo>
                  <a:cubicBezTo>
                    <a:pt x="9946" y="8493"/>
                    <a:pt x="13222" y="6612"/>
                    <a:pt x="13435" y="6275"/>
                  </a:cubicBezTo>
                  <a:cubicBezTo>
                    <a:pt x="13620" y="5878"/>
                    <a:pt x="10788" y="55"/>
                    <a:pt x="10788" y="55"/>
                  </a:cubicBezTo>
                  <a:cubicBezTo>
                    <a:pt x="10741" y="17"/>
                    <a:pt x="10658" y="0"/>
                    <a:pt x="10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216415" y="1781432"/>
              <a:ext cx="157832" cy="354466"/>
            </a:xfrm>
            <a:custGeom>
              <a:avLst/>
              <a:gdLst/>
              <a:ahLst/>
              <a:cxnLst/>
              <a:rect l="l" t="t" r="r" b="b"/>
              <a:pathLst>
                <a:path w="3124" h="7016" extrusionOk="0">
                  <a:moveTo>
                    <a:pt x="649" y="1"/>
                  </a:moveTo>
                  <a:lnTo>
                    <a:pt x="0" y="133"/>
                  </a:lnTo>
                  <a:cubicBezTo>
                    <a:pt x="80" y="3878"/>
                    <a:pt x="1390" y="5996"/>
                    <a:pt x="2290" y="7015"/>
                  </a:cubicBezTo>
                  <a:cubicBezTo>
                    <a:pt x="2594" y="6817"/>
                    <a:pt x="2886" y="6658"/>
                    <a:pt x="3124" y="6499"/>
                  </a:cubicBezTo>
                  <a:cubicBezTo>
                    <a:pt x="1469" y="4408"/>
                    <a:pt x="662"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1"/>
          <p:cNvGrpSpPr/>
          <p:nvPr/>
        </p:nvGrpSpPr>
        <p:grpSpPr>
          <a:xfrm>
            <a:off x="6365797" y="547298"/>
            <a:ext cx="2870951" cy="2511075"/>
            <a:chOff x="6365797" y="547298"/>
            <a:chExt cx="2870951" cy="2511075"/>
          </a:xfrm>
        </p:grpSpPr>
        <p:sp>
          <p:nvSpPr>
            <p:cNvPr id="884" name="Google Shape;884;p31"/>
            <p:cNvSpPr/>
            <p:nvPr/>
          </p:nvSpPr>
          <p:spPr>
            <a:xfrm>
              <a:off x="6365797" y="547298"/>
              <a:ext cx="2870918" cy="2492821"/>
            </a:xfrm>
            <a:custGeom>
              <a:avLst/>
              <a:gdLst/>
              <a:ahLst/>
              <a:cxnLst/>
              <a:rect l="l" t="t" r="r" b="b"/>
              <a:pathLst>
                <a:path w="31329" h="27203" extrusionOk="0">
                  <a:moveTo>
                    <a:pt x="8133" y="0"/>
                  </a:moveTo>
                  <a:cubicBezTo>
                    <a:pt x="8086" y="0"/>
                    <a:pt x="8048" y="6"/>
                    <a:pt x="8021" y="18"/>
                  </a:cubicBezTo>
                  <a:cubicBezTo>
                    <a:pt x="7796" y="137"/>
                    <a:pt x="8352" y="1474"/>
                    <a:pt x="8352" y="1474"/>
                  </a:cubicBezTo>
                  <a:cubicBezTo>
                    <a:pt x="8352" y="1474"/>
                    <a:pt x="7066" y="994"/>
                    <a:pt x="6064" y="994"/>
                  </a:cubicBezTo>
                  <a:cubicBezTo>
                    <a:pt x="5653" y="994"/>
                    <a:pt x="5290" y="1075"/>
                    <a:pt x="5083" y="1302"/>
                  </a:cubicBezTo>
                  <a:cubicBezTo>
                    <a:pt x="4355" y="2069"/>
                    <a:pt x="5321" y="3115"/>
                    <a:pt x="5321" y="3115"/>
                  </a:cubicBezTo>
                  <a:cubicBezTo>
                    <a:pt x="5321" y="3115"/>
                    <a:pt x="3239" y="1532"/>
                    <a:pt x="2115" y="1532"/>
                  </a:cubicBezTo>
                  <a:cubicBezTo>
                    <a:pt x="1895" y="1532"/>
                    <a:pt x="1712" y="1593"/>
                    <a:pt x="1588" y="1738"/>
                  </a:cubicBezTo>
                  <a:cubicBezTo>
                    <a:pt x="847" y="2638"/>
                    <a:pt x="4010" y="4756"/>
                    <a:pt x="4010" y="4756"/>
                  </a:cubicBezTo>
                  <a:cubicBezTo>
                    <a:pt x="4004" y="4757"/>
                    <a:pt x="3998" y="4758"/>
                    <a:pt x="3990" y="4758"/>
                  </a:cubicBezTo>
                  <a:cubicBezTo>
                    <a:pt x="3669" y="4758"/>
                    <a:pt x="1900" y="3642"/>
                    <a:pt x="999" y="3642"/>
                  </a:cubicBezTo>
                  <a:cubicBezTo>
                    <a:pt x="828" y="3642"/>
                    <a:pt x="689" y="3682"/>
                    <a:pt x="596" y="3777"/>
                  </a:cubicBezTo>
                  <a:cubicBezTo>
                    <a:pt x="0" y="4385"/>
                    <a:pt x="2210" y="5682"/>
                    <a:pt x="2210" y="5682"/>
                  </a:cubicBezTo>
                  <a:lnTo>
                    <a:pt x="1946" y="5802"/>
                  </a:lnTo>
                  <a:cubicBezTo>
                    <a:pt x="1946" y="5802"/>
                    <a:pt x="1496" y="6424"/>
                    <a:pt x="1787" y="6940"/>
                  </a:cubicBezTo>
                  <a:cubicBezTo>
                    <a:pt x="2091" y="7456"/>
                    <a:pt x="3680" y="9004"/>
                    <a:pt x="6803" y="10169"/>
                  </a:cubicBezTo>
                  <a:cubicBezTo>
                    <a:pt x="9927" y="11334"/>
                    <a:pt x="13302" y="11638"/>
                    <a:pt x="13752" y="11757"/>
                  </a:cubicBezTo>
                  <a:cubicBezTo>
                    <a:pt x="14202" y="11863"/>
                    <a:pt x="31235" y="27203"/>
                    <a:pt x="31235" y="27203"/>
                  </a:cubicBezTo>
                  <a:lnTo>
                    <a:pt x="31328" y="15291"/>
                  </a:lnTo>
                  <a:lnTo>
                    <a:pt x="16518" y="6437"/>
                  </a:lnTo>
                  <a:cubicBezTo>
                    <a:pt x="13738" y="1460"/>
                    <a:pt x="11753" y="454"/>
                    <a:pt x="11237" y="388"/>
                  </a:cubicBezTo>
                  <a:cubicBezTo>
                    <a:pt x="11051" y="363"/>
                    <a:pt x="10947" y="357"/>
                    <a:pt x="10849" y="357"/>
                  </a:cubicBezTo>
                  <a:cubicBezTo>
                    <a:pt x="10758" y="357"/>
                    <a:pt x="10673" y="362"/>
                    <a:pt x="10532" y="362"/>
                  </a:cubicBezTo>
                  <a:cubicBezTo>
                    <a:pt x="10425" y="362"/>
                    <a:pt x="10285" y="359"/>
                    <a:pt x="10085" y="349"/>
                  </a:cubicBezTo>
                  <a:cubicBezTo>
                    <a:pt x="9417" y="325"/>
                    <a:pt x="8499" y="0"/>
                    <a:pt x="8133" y="0"/>
                  </a:cubicBezTo>
                  <a:close/>
                </a:path>
              </a:pathLst>
            </a:custGeom>
            <a:solidFill>
              <a:srgbClr val="EDA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564655" y="1070193"/>
              <a:ext cx="520411" cy="198029"/>
            </a:xfrm>
            <a:custGeom>
              <a:avLst/>
              <a:gdLst/>
              <a:ahLst/>
              <a:cxnLst/>
              <a:rect l="l" t="t" r="r" b="b"/>
              <a:pathLst>
                <a:path w="5679" h="2161" extrusionOk="0">
                  <a:moveTo>
                    <a:pt x="24" y="1"/>
                  </a:moveTo>
                  <a:cubicBezTo>
                    <a:pt x="20" y="1"/>
                    <a:pt x="17" y="2"/>
                    <a:pt x="14" y="3"/>
                  </a:cubicBezTo>
                  <a:cubicBezTo>
                    <a:pt x="1" y="29"/>
                    <a:pt x="67" y="96"/>
                    <a:pt x="186" y="188"/>
                  </a:cubicBezTo>
                  <a:cubicBezTo>
                    <a:pt x="213" y="201"/>
                    <a:pt x="252" y="241"/>
                    <a:pt x="279" y="268"/>
                  </a:cubicBezTo>
                  <a:cubicBezTo>
                    <a:pt x="318" y="307"/>
                    <a:pt x="345" y="334"/>
                    <a:pt x="398" y="373"/>
                  </a:cubicBezTo>
                  <a:cubicBezTo>
                    <a:pt x="477" y="440"/>
                    <a:pt x="583" y="519"/>
                    <a:pt x="702" y="598"/>
                  </a:cubicBezTo>
                  <a:cubicBezTo>
                    <a:pt x="755" y="651"/>
                    <a:pt x="808" y="691"/>
                    <a:pt x="874" y="731"/>
                  </a:cubicBezTo>
                  <a:cubicBezTo>
                    <a:pt x="940" y="784"/>
                    <a:pt x="1007" y="823"/>
                    <a:pt x="1073" y="863"/>
                  </a:cubicBezTo>
                  <a:cubicBezTo>
                    <a:pt x="1218" y="956"/>
                    <a:pt x="1377" y="1035"/>
                    <a:pt x="1536" y="1128"/>
                  </a:cubicBezTo>
                  <a:cubicBezTo>
                    <a:pt x="1867" y="1300"/>
                    <a:pt x="2251" y="1485"/>
                    <a:pt x="2648" y="1631"/>
                  </a:cubicBezTo>
                  <a:cubicBezTo>
                    <a:pt x="3045" y="1776"/>
                    <a:pt x="3442" y="1896"/>
                    <a:pt x="3813" y="1975"/>
                  </a:cubicBezTo>
                  <a:cubicBezTo>
                    <a:pt x="3985" y="2015"/>
                    <a:pt x="4157" y="2054"/>
                    <a:pt x="4315" y="2081"/>
                  </a:cubicBezTo>
                  <a:cubicBezTo>
                    <a:pt x="4395" y="2094"/>
                    <a:pt x="4474" y="2094"/>
                    <a:pt x="4554" y="2107"/>
                  </a:cubicBezTo>
                  <a:cubicBezTo>
                    <a:pt x="4620" y="2107"/>
                    <a:pt x="4699" y="2121"/>
                    <a:pt x="4765" y="2121"/>
                  </a:cubicBezTo>
                  <a:cubicBezTo>
                    <a:pt x="4911" y="2147"/>
                    <a:pt x="5030" y="2160"/>
                    <a:pt x="5149" y="2160"/>
                  </a:cubicBezTo>
                  <a:lnTo>
                    <a:pt x="5427" y="2160"/>
                  </a:lnTo>
                  <a:cubicBezTo>
                    <a:pt x="5599" y="2160"/>
                    <a:pt x="5679" y="2147"/>
                    <a:pt x="5679" y="2121"/>
                  </a:cubicBezTo>
                  <a:cubicBezTo>
                    <a:pt x="5679" y="2110"/>
                    <a:pt x="5627" y="2090"/>
                    <a:pt x="5544" y="2090"/>
                  </a:cubicBezTo>
                  <a:cubicBezTo>
                    <a:pt x="5524" y="2090"/>
                    <a:pt x="5503" y="2092"/>
                    <a:pt x="5480" y="2094"/>
                  </a:cubicBezTo>
                  <a:cubicBezTo>
                    <a:pt x="5427" y="2094"/>
                    <a:pt x="5401" y="2081"/>
                    <a:pt x="5348" y="2081"/>
                  </a:cubicBezTo>
                  <a:cubicBezTo>
                    <a:pt x="5295" y="2081"/>
                    <a:pt x="5242" y="2081"/>
                    <a:pt x="5202" y="2054"/>
                  </a:cubicBezTo>
                  <a:cubicBezTo>
                    <a:pt x="5096" y="2041"/>
                    <a:pt x="4964" y="2028"/>
                    <a:pt x="4832" y="1988"/>
                  </a:cubicBezTo>
                  <a:cubicBezTo>
                    <a:pt x="4765" y="1988"/>
                    <a:pt x="4686" y="1975"/>
                    <a:pt x="4620" y="1962"/>
                  </a:cubicBezTo>
                  <a:cubicBezTo>
                    <a:pt x="4540" y="1948"/>
                    <a:pt x="4474" y="1922"/>
                    <a:pt x="4382" y="1909"/>
                  </a:cubicBezTo>
                  <a:cubicBezTo>
                    <a:pt x="4223" y="1882"/>
                    <a:pt x="4051" y="1843"/>
                    <a:pt x="3879" y="1790"/>
                  </a:cubicBezTo>
                  <a:cubicBezTo>
                    <a:pt x="3508" y="1697"/>
                    <a:pt x="3124" y="1578"/>
                    <a:pt x="2727" y="1432"/>
                  </a:cubicBezTo>
                  <a:cubicBezTo>
                    <a:pt x="2330" y="1287"/>
                    <a:pt x="1973" y="1115"/>
                    <a:pt x="1642" y="956"/>
                  </a:cubicBezTo>
                  <a:cubicBezTo>
                    <a:pt x="1470" y="863"/>
                    <a:pt x="1311" y="784"/>
                    <a:pt x="1179" y="704"/>
                  </a:cubicBezTo>
                  <a:cubicBezTo>
                    <a:pt x="1113" y="665"/>
                    <a:pt x="1046" y="625"/>
                    <a:pt x="980" y="585"/>
                  </a:cubicBezTo>
                  <a:cubicBezTo>
                    <a:pt x="914" y="532"/>
                    <a:pt x="861" y="506"/>
                    <a:pt x="795" y="466"/>
                  </a:cubicBezTo>
                  <a:cubicBezTo>
                    <a:pt x="676" y="400"/>
                    <a:pt x="583" y="334"/>
                    <a:pt x="477" y="268"/>
                  </a:cubicBezTo>
                  <a:cubicBezTo>
                    <a:pt x="438" y="241"/>
                    <a:pt x="385" y="228"/>
                    <a:pt x="345" y="188"/>
                  </a:cubicBezTo>
                  <a:cubicBezTo>
                    <a:pt x="305" y="175"/>
                    <a:pt x="265" y="135"/>
                    <a:pt x="239" y="122"/>
                  </a:cubicBezTo>
                  <a:cubicBezTo>
                    <a:pt x="120" y="51"/>
                    <a:pt x="55" y="1"/>
                    <a:pt x="24"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6718701" y="983777"/>
              <a:ext cx="410079" cy="125269"/>
            </a:xfrm>
            <a:custGeom>
              <a:avLst/>
              <a:gdLst/>
              <a:ahLst/>
              <a:cxnLst/>
              <a:rect l="l" t="t" r="r" b="b"/>
              <a:pathLst>
                <a:path w="4475" h="1367" extrusionOk="0">
                  <a:moveTo>
                    <a:pt x="41" y="0"/>
                  </a:moveTo>
                  <a:cubicBezTo>
                    <a:pt x="33" y="0"/>
                    <a:pt x="29" y="2"/>
                    <a:pt x="27" y="6"/>
                  </a:cubicBezTo>
                  <a:cubicBezTo>
                    <a:pt x="1" y="19"/>
                    <a:pt x="226" y="191"/>
                    <a:pt x="596" y="390"/>
                  </a:cubicBezTo>
                  <a:cubicBezTo>
                    <a:pt x="649" y="416"/>
                    <a:pt x="702" y="443"/>
                    <a:pt x="755" y="469"/>
                  </a:cubicBezTo>
                  <a:cubicBezTo>
                    <a:pt x="795" y="509"/>
                    <a:pt x="861" y="522"/>
                    <a:pt x="914" y="549"/>
                  </a:cubicBezTo>
                  <a:cubicBezTo>
                    <a:pt x="1033" y="602"/>
                    <a:pt x="1152" y="668"/>
                    <a:pt x="1284" y="721"/>
                  </a:cubicBezTo>
                  <a:cubicBezTo>
                    <a:pt x="1523" y="840"/>
                    <a:pt x="1827" y="933"/>
                    <a:pt x="2145" y="1039"/>
                  </a:cubicBezTo>
                  <a:cubicBezTo>
                    <a:pt x="2462" y="1131"/>
                    <a:pt x="2754" y="1197"/>
                    <a:pt x="3032" y="1250"/>
                  </a:cubicBezTo>
                  <a:cubicBezTo>
                    <a:pt x="3164" y="1277"/>
                    <a:pt x="3296" y="1303"/>
                    <a:pt x="3429" y="1316"/>
                  </a:cubicBezTo>
                  <a:cubicBezTo>
                    <a:pt x="3495" y="1316"/>
                    <a:pt x="3548" y="1330"/>
                    <a:pt x="3614" y="1330"/>
                  </a:cubicBezTo>
                  <a:cubicBezTo>
                    <a:pt x="3667" y="1330"/>
                    <a:pt x="3733" y="1343"/>
                    <a:pt x="3786" y="1343"/>
                  </a:cubicBezTo>
                  <a:cubicBezTo>
                    <a:pt x="3963" y="1360"/>
                    <a:pt x="4113" y="1367"/>
                    <a:pt x="4227" y="1367"/>
                  </a:cubicBezTo>
                  <a:cubicBezTo>
                    <a:pt x="4385" y="1367"/>
                    <a:pt x="4474" y="1353"/>
                    <a:pt x="4474" y="1330"/>
                  </a:cubicBezTo>
                  <a:cubicBezTo>
                    <a:pt x="4474" y="1264"/>
                    <a:pt x="3429" y="1184"/>
                    <a:pt x="2211" y="814"/>
                  </a:cubicBezTo>
                  <a:cubicBezTo>
                    <a:pt x="1053" y="477"/>
                    <a:pt x="164" y="0"/>
                    <a:pt x="41"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6855793" y="833672"/>
              <a:ext cx="327513" cy="121695"/>
            </a:xfrm>
            <a:custGeom>
              <a:avLst/>
              <a:gdLst/>
              <a:ahLst/>
              <a:cxnLst/>
              <a:rect l="l" t="t" r="r" b="b"/>
              <a:pathLst>
                <a:path w="3574" h="1328" extrusionOk="0">
                  <a:moveTo>
                    <a:pt x="22" y="1"/>
                  </a:moveTo>
                  <a:cubicBezTo>
                    <a:pt x="18" y="1"/>
                    <a:pt x="15" y="1"/>
                    <a:pt x="13" y="3"/>
                  </a:cubicBezTo>
                  <a:cubicBezTo>
                    <a:pt x="0" y="29"/>
                    <a:pt x="146" y="175"/>
                    <a:pt x="450" y="374"/>
                  </a:cubicBezTo>
                  <a:cubicBezTo>
                    <a:pt x="477" y="400"/>
                    <a:pt x="530" y="427"/>
                    <a:pt x="556" y="453"/>
                  </a:cubicBezTo>
                  <a:cubicBezTo>
                    <a:pt x="609" y="493"/>
                    <a:pt x="649" y="506"/>
                    <a:pt x="688" y="532"/>
                  </a:cubicBezTo>
                  <a:cubicBezTo>
                    <a:pt x="781" y="599"/>
                    <a:pt x="874" y="652"/>
                    <a:pt x="980" y="704"/>
                  </a:cubicBezTo>
                  <a:cubicBezTo>
                    <a:pt x="1191" y="797"/>
                    <a:pt x="1416" y="903"/>
                    <a:pt x="1668" y="996"/>
                  </a:cubicBezTo>
                  <a:cubicBezTo>
                    <a:pt x="1919" y="1102"/>
                    <a:pt x="2171" y="1168"/>
                    <a:pt x="2396" y="1207"/>
                  </a:cubicBezTo>
                  <a:cubicBezTo>
                    <a:pt x="2515" y="1247"/>
                    <a:pt x="2634" y="1260"/>
                    <a:pt x="2727" y="1287"/>
                  </a:cubicBezTo>
                  <a:cubicBezTo>
                    <a:pt x="2780" y="1287"/>
                    <a:pt x="2833" y="1300"/>
                    <a:pt x="2872" y="1300"/>
                  </a:cubicBezTo>
                  <a:cubicBezTo>
                    <a:pt x="2925" y="1300"/>
                    <a:pt x="2965" y="1313"/>
                    <a:pt x="3005" y="1313"/>
                  </a:cubicBezTo>
                  <a:cubicBezTo>
                    <a:pt x="3141" y="1323"/>
                    <a:pt x="3256" y="1328"/>
                    <a:pt x="3347" y="1328"/>
                  </a:cubicBezTo>
                  <a:cubicBezTo>
                    <a:pt x="3493" y="1328"/>
                    <a:pt x="3574" y="1316"/>
                    <a:pt x="3574" y="1300"/>
                  </a:cubicBezTo>
                  <a:cubicBezTo>
                    <a:pt x="3574" y="1234"/>
                    <a:pt x="2727" y="1154"/>
                    <a:pt x="1734" y="771"/>
                  </a:cubicBezTo>
                  <a:cubicBezTo>
                    <a:pt x="794" y="440"/>
                    <a:pt x="110" y="1"/>
                    <a:pt x="22"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134744" y="682100"/>
              <a:ext cx="370033" cy="267857"/>
            </a:xfrm>
            <a:custGeom>
              <a:avLst/>
              <a:gdLst/>
              <a:ahLst/>
              <a:cxnLst/>
              <a:rect l="l" t="t" r="r" b="b"/>
              <a:pathLst>
                <a:path w="4038" h="2923" extrusionOk="0">
                  <a:moveTo>
                    <a:pt x="5" y="1"/>
                  </a:moveTo>
                  <a:cubicBezTo>
                    <a:pt x="3" y="1"/>
                    <a:pt x="2" y="1"/>
                    <a:pt x="0" y="3"/>
                  </a:cubicBezTo>
                  <a:cubicBezTo>
                    <a:pt x="0" y="16"/>
                    <a:pt x="14" y="82"/>
                    <a:pt x="93" y="201"/>
                  </a:cubicBezTo>
                  <a:cubicBezTo>
                    <a:pt x="186" y="307"/>
                    <a:pt x="318" y="453"/>
                    <a:pt x="530" y="585"/>
                  </a:cubicBezTo>
                  <a:cubicBezTo>
                    <a:pt x="622" y="651"/>
                    <a:pt x="742" y="704"/>
                    <a:pt x="887" y="744"/>
                  </a:cubicBezTo>
                  <a:cubicBezTo>
                    <a:pt x="940" y="770"/>
                    <a:pt x="980" y="783"/>
                    <a:pt x="1006" y="783"/>
                  </a:cubicBezTo>
                  <a:cubicBezTo>
                    <a:pt x="1046" y="783"/>
                    <a:pt x="1086" y="797"/>
                    <a:pt x="1125" y="797"/>
                  </a:cubicBezTo>
                  <a:cubicBezTo>
                    <a:pt x="1192" y="810"/>
                    <a:pt x="1271" y="810"/>
                    <a:pt x="1350" y="810"/>
                  </a:cubicBezTo>
                  <a:cubicBezTo>
                    <a:pt x="1403" y="810"/>
                    <a:pt x="1456" y="808"/>
                    <a:pt x="1508" y="808"/>
                  </a:cubicBezTo>
                  <a:cubicBezTo>
                    <a:pt x="1612" y="808"/>
                    <a:pt x="1712" y="814"/>
                    <a:pt x="1800" y="850"/>
                  </a:cubicBezTo>
                  <a:cubicBezTo>
                    <a:pt x="1867" y="863"/>
                    <a:pt x="1933" y="903"/>
                    <a:pt x="1986" y="942"/>
                  </a:cubicBezTo>
                  <a:cubicBezTo>
                    <a:pt x="2052" y="995"/>
                    <a:pt x="2105" y="1061"/>
                    <a:pt x="2144" y="1128"/>
                  </a:cubicBezTo>
                  <a:cubicBezTo>
                    <a:pt x="2197" y="1194"/>
                    <a:pt x="2250" y="1260"/>
                    <a:pt x="2303" y="1339"/>
                  </a:cubicBezTo>
                  <a:cubicBezTo>
                    <a:pt x="2317" y="1379"/>
                    <a:pt x="2343" y="1432"/>
                    <a:pt x="2369" y="1458"/>
                  </a:cubicBezTo>
                  <a:cubicBezTo>
                    <a:pt x="2383" y="1511"/>
                    <a:pt x="2396" y="1538"/>
                    <a:pt x="2436" y="1578"/>
                  </a:cubicBezTo>
                  <a:cubicBezTo>
                    <a:pt x="2528" y="1723"/>
                    <a:pt x="2647" y="1856"/>
                    <a:pt x="2740" y="1975"/>
                  </a:cubicBezTo>
                  <a:cubicBezTo>
                    <a:pt x="2939" y="2226"/>
                    <a:pt x="3164" y="2411"/>
                    <a:pt x="3362" y="2557"/>
                  </a:cubicBezTo>
                  <a:cubicBezTo>
                    <a:pt x="3561" y="2689"/>
                    <a:pt x="3719" y="2782"/>
                    <a:pt x="3839" y="2848"/>
                  </a:cubicBezTo>
                  <a:cubicBezTo>
                    <a:pt x="3932" y="2889"/>
                    <a:pt x="4000" y="2923"/>
                    <a:pt x="4026" y="2923"/>
                  </a:cubicBezTo>
                  <a:cubicBezTo>
                    <a:pt x="4033" y="2923"/>
                    <a:pt x="4037" y="2920"/>
                    <a:pt x="4037" y="2914"/>
                  </a:cubicBezTo>
                  <a:cubicBezTo>
                    <a:pt x="4037" y="2901"/>
                    <a:pt x="3984" y="2848"/>
                    <a:pt x="3918" y="2756"/>
                  </a:cubicBezTo>
                  <a:cubicBezTo>
                    <a:pt x="3825" y="2663"/>
                    <a:pt x="3653" y="2557"/>
                    <a:pt x="3494" y="2398"/>
                  </a:cubicBezTo>
                  <a:cubicBezTo>
                    <a:pt x="3322" y="2253"/>
                    <a:pt x="3124" y="2054"/>
                    <a:pt x="2925" y="1829"/>
                  </a:cubicBezTo>
                  <a:cubicBezTo>
                    <a:pt x="2833" y="1710"/>
                    <a:pt x="2740" y="1578"/>
                    <a:pt x="2647" y="1445"/>
                  </a:cubicBezTo>
                  <a:cubicBezTo>
                    <a:pt x="2634" y="1406"/>
                    <a:pt x="2594" y="1379"/>
                    <a:pt x="2581" y="1339"/>
                  </a:cubicBezTo>
                  <a:cubicBezTo>
                    <a:pt x="2568" y="1300"/>
                    <a:pt x="2528" y="1260"/>
                    <a:pt x="2515" y="1233"/>
                  </a:cubicBezTo>
                  <a:cubicBezTo>
                    <a:pt x="2462" y="1141"/>
                    <a:pt x="2409" y="1075"/>
                    <a:pt x="2369" y="995"/>
                  </a:cubicBezTo>
                  <a:cubicBezTo>
                    <a:pt x="2317" y="916"/>
                    <a:pt x="2250" y="850"/>
                    <a:pt x="2171" y="783"/>
                  </a:cubicBezTo>
                  <a:cubicBezTo>
                    <a:pt x="2078" y="717"/>
                    <a:pt x="1999" y="664"/>
                    <a:pt x="1906" y="638"/>
                  </a:cubicBezTo>
                  <a:cubicBezTo>
                    <a:pt x="1800" y="611"/>
                    <a:pt x="1708" y="598"/>
                    <a:pt x="1615" y="598"/>
                  </a:cubicBezTo>
                  <a:lnTo>
                    <a:pt x="1377" y="598"/>
                  </a:lnTo>
                  <a:cubicBezTo>
                    <a:pt x="1354" y="599"/>
                    <a:pt x="1332" y="600"/>
                    <a:pt x="1310" y="600"/>
                  </a:cubicBezTo>
                  <a:cubicBezTo>
                    <a:pt x="1034" y="600"/>
                    <a:pt x="793" y="525"/>
                    <a:pt x="609" y="439"/>
                  </a:cubicBezTo>
                  <a:cubicBezTo>
                    <a:pt x="397" y="333"/>
                    <a:pt x="265" y="214"/>
                    <a:pt x="159" y="135"/>
                  </a:cubicBezTo>
                  <a:cubicBezTo>
                    <a:pt x="75" y="62"/>
                    <a:pt x="23" y="1"/>
                    <a:pt x="5"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419742" y="1014660"/>
              <a:ext cx="230560" cy="278212"/>
            </a:xfrm>
            <a:custGeom>
              <a:avLst/>
              <a:gdLst/>
              <a:ahLst/>
              <a:cxnLst/>
              <a:rect l="l" t="t" r="r" b="b"/>
              <a:pathLst>
                <a:path w="2516" h="3036" extrusionOk="0">
                  <a:moveTo>
                    <a:pt x="14" y="0"/>
                  </a:moveTo>
                  <a:cubicBezTo>
                    <a:pt x="1" y="0"/>
                    <a:pt x="1" y="66"/>
                    <a:pt x="14" y="159"/>
                  </a:cubicBezTo>
                  <a:cubicBezTo>
                    <a:pt x="14" y="185"/>
                    <a:pt x="27" y="212"/>
                    <a:pt x="27" y="252"/>
                  </a:cubicBezTo>
                  <a:cubicBezTo>
                    <a:pt x="27" y="278"/>
                    <a:pt x="27" y="318"/>
                    <a:pt x="54" y="344"/>
                  </a:cubicBezTo>
                  <a:cubicBezTo>
                    <a:pt x="67" y="424"/>
                    <a:pt x="80" y="516"/>
                    <a:pt x="120" y="596"/>
                  </a:cubicBezTo>
                  <a:cubicBezTo>
                    <a:pt x="133" y="622"/>
                    <a:pt x="146" y="675"/>
                    <a:pt x="159" y="728"/>
                  </a:cubicBezTo>
                  <a:cubicBezTo>
                    <a:pt x="186" y="781"/>
                    <a:pt x="212" y="821"/>
                    <a:pt x="239" y="874"/>
                  </a:cubicBezTo>
                  <a:cubicBezTo>
                    <a:pt x="265" y="979"/>
                    <a:pt x="332" y="1072"/>
                    <a:pt x="384" y="1191"/>
                  </a:cubicBezTo>
                  <a:cubicBezTo>
                    <a:pt x="504" y="1403"/>
                    <a:pt x="649" y="1641"/>
                    <a:pt x="834" y="1853"/>
                  </a:cubicBezTo>
                  <a:cubicBezTo>
                    <a:pt x="1007" y="2065"/>
                    <a:pt x="1205" y="2250"/>
                    <a:pt x="1390" y="2422"/>
                  </a:cubicBezTo>
                  <a:cubicBezTo>
                    <a:pt x="1496" y="2502"/>
                    <a:pt x="1576" y="2568"/>
                    <a:pt x="1668" y="2634"/>
                  </a:cubicBezTo>
                  <a:cubicBezTo>
                    <a:pt x="1721" y="2660"/>
                    <a:pt x="1761" y="2687"/>
                    <a:pt x="1801" y="2713"/>
                  </a:cubicBezTo>
                  <a:cubicBezTo>
                    <a:pt x="1854" y="2753"/>
                    <a:pt x="1907" y="2779"/>
                    <a:pt x="1933" y="2793"/>
                  </a:cubicBezTo>
                  <a:cubicBezTo>
                    <a:pt x="1999" y="2846"/>
                    <a:pt x="2092" y="2885"/>
                    <a:pt x="2158" y="2912"/>
                  </a:cubicBezTo>
                  <a:lnTo>
                    <a:pt x="2251" y="2965"/>
                  </a:lnTo>
                  <a:cubicBezTo>
                    <a:pt x="2290" y="2978"/>
                    <a:pt x="2317" y="2978"/>
                    <a:pt x="2330" y="2991"/>
                  </a:cubicBezTo>
                  <a:cubicBezTo>
                    <a:pt x="2409" y="3021"/>
                    <a:pt x="2467" y="3036"/>
                    <a:pt x="2490" y="3036"/>
                  </a:cubicBezTo>
                  <a:cubicBezTo>
                    <a:pt x="2498" y="3036"/>
                    <a:pt x="2502" y="3034"/>
                    <a:pt x="2502" y="3031"/>
                  </a:cubicBezTo>
                  <a:cubicBezTo>
                    <a:pt x="2515" y="3018"/>
                    <a:pt x="2462" y="2978"/>
                    <a:pt x="2370" y="2938"/>
                  </a:cubicBezTo>
                  <a:cubicBezTo>
                    <a:pt x="2357" y="2925"/>
                    <a:pt x="2330" y="2912"/>
                    <a:pt x="2304" y="2899"/>
                  </a:cubicBezTo>
                  <a:cubicBezTo>
                    <a:pt x="2264" y="2859"/>
                    <a:pt x="2251" y="2846"/>
                    <a:pt x="2224" y="2832"/>
                  </a:cubicBezTo>
                  <a:lnTo>
                    <a:pt x="2026" y="2674"/>
                  </a:lnTo>
                  <a:cubicBezTo>
                    <a:pt x="1986" y="2647"/>
                    <a:pt x="1933" y="2634"/>
                    <a:pt x="1907" y="2594"/>
                  </a:cubicBezTo>
                  <a:cubicBezTo>
                    <a:pt x="1867" y="2568"/>
                    <a:pt x="1827" y="2528"/>
                    <a:pt x="1787" y="2502"/>
                  </a:cubicBezTo>
                  <a:cubicBezTo>
                    <a:pt x="1708" y="2435"/>
                    <a:pt x="1629" y="2369"/>
                    <a:pt x="1536" y="2277"/>
                  </a:cubicBezTo>
                  <a:cubicBezTo>
                    <a:pt x="1364" y="2118"/>
                    <a:pt x="1179" y="1932"/>
                    <a:pt x="1007" y="1721"/>
                  </a:cubicBezTo>
                  <a:cubicBezTo>
                    <a:pt x="834" y="1509"/>
                    <a:pt x="676" y="1284"/>
                    <a:pt x="570" y="1085"/>
                  </a:cubicBezTo>
                  <a:cubicBezTo>
                    <a:pt x="504" y="979"/>
                    <a:pt x="451" y="887"/>
                    <a:pt x="398" y="794"/>
                  </a:cubicBezTo>
                  <a:cubicBezTo>
                    <a:pt x="384" y="741"/>
                    <a:pt x="345" y="715"/>
                    <a:pt x="332" y="662"/>
                  </a:cubicBezTo>
                  <a:cubicBezTo>
                    <a:pt x="305" y="609"/>
                    <a:pt x="279" y="556"/>
                    <a:pt x="265" y="529"/>
                  </a:cubicBezTo>
                  <a:cubicBezTo>
                    <a:pt x="239" y="463"/>
                    <a:pt x="199" y="384"/>
                    <a:pt x="173" y="318"/>
                  </a:cubicBezTo>
                  <a:cubicBezTo>
                    <a:pt x="173" y="278"/>
                    <a:pt x="146" y="252"/>
                    <a:pt x="133" y="212"/>
                  </a:cubicBezTo>
                  <a:cubicBezTo>
                    <a:pt x="120" y="185"/>
                    <a:pt x="120" y="146"/>
                    <a:pt x="107" y="132"/>
                  </a:cubicBezTo>
                  <a:cubicBezTo>
                    <a:pt x="67" y="53"/>
                    <a:pt x="27" y="0"/>
                    <a:pt x="14"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6909127" y="730761"/>
              <a:ext cx="321465" cy="128384"/>
            </a:xfrm>
            <a:custGeom>
              <a:avLst/>
              <a:gdLst/>
              <a:ahLst/>
              <a:cxnLst/>
              <a:rect l="l" t="t" r="r" b="b"/>
              <a:pathLst>
                <a:path w="3508" h="1401" extrusionOk="0">
                  <a:moveTo>
                    <a:pt x="3309" y="1"/>
                  </a:moveTo>
                  <a:cubicBezTo>
                    <a:pt x="3283" y="1"/>
                    <a:pt x="3309" y="67"/>
                    <a:pt x="3323" y="186"/>
                  </a:cubicBezTo>
                  <a:cubicBezTo>
                    <a:pt x="3336" y="239"/>
                    <a:pt x="3349" y="305"/>
                    <a:pt x="3349" y="385"/>
                  </a:cubicBezTo>
                  <a:cubicBezTo>
                    <a:pt x="3376" y="464"/>
                    <a:pt x="3376" y="544"/>
                    <a:pt x="3349" y="650"/>
                  </a:cubicBezTo>
                  <a:cubicBezTo>
                    <a:pt x="3336" y="742"/>
                    <a:pt x="3309" y="848"/>
                    <a:pt x="3256" y="927"/>
                  </a:cubicBezTo>
                  <a:cubicBezTo>
                    <a:pt x="3190" y="1033"/>
                    <a:pt x="3111" y="1113"/>
                    <a:pt x="3005" y="1139"/>
                  </a:cubicBezTo>
                  <a:cubicBezTo>
                    <a:pt x="2914" y="1180"/>
                    <a:pt x="2815" y="1197"/>
                    <a:pt x="2715" y="1197"/>
                  </a:cubicBezTo>
                  <a:cubicBezTo>
                    <a:pt x="2684" y="1197"/>
                    <a:pt x="2652" y="1195"/>
                    <a:pt x="2621" y="1192"/>
                  </a:cubicBezTo>
                  <a:cubicBezTo>
                    <a:pt x="2555" y="1179"/>
                    <a:pt x="2489" y="1179"/>
                    <a:pt x="2409" y="1166"/>
                  </a:cubicBezTo>
                  <a:cubicBezTo>
                    <a:pt x="2330" y="1166"/>
                    <a:pt x="2264" y="1139"/>
                    <a:pt x="2184" y="1126"/>
                  </a:cubicBezTo>
                  <a:cubicBezTo>
                    <a:pt x="1562" y="1033"/>
                    <a:pt x="1020" y="848"/>
                    <a:pt x="636" y="716"/>
                  </a:cubicBezTo>
                  <a:cubicBezTo>
                    <a:pt x="319" y="591"/>
                    <a:pt x="98" y="496"/>
                    <a:pt x="33" y="496"/>
                  </a:cubicBezTo>
                  <a:cubicBezTo>
                    <a:pt x="22" y="496"/>
                    <a:pt x="16" y="498"/>
                    <a:pt x="14" y="504"/>
                  </a:cubicBezTo>
                  <a:cubicBezTo>
                    <a:pt x="1" y="530"/>
                    <a:pt x="212" y="676"/>
                    <a:pt x="596" y="861"/>
                  </a:cubicBezTo>
                  <a:cubicBezTo>
                    <a:pt x="967" y="1033"/>
                    <a:pt x="1523" y="1232"/>
                    <a:pt x="2145" y="1338"/>
                  </a:cubicBezTo>
                  <a:cubicBezTo>
                    <a:pt x="2224" y="1364"/>
                    <a:pt x="2290" y="1364"/>
                    <a:pt x="2383" y="1377"/>
                  </a:cubicBezTo>
                  <a:cubicBezTo>
                    <a:pt x="2449" y="1377"/>
                    <a:pt x="2529" y="1391"/>
                    <a:pt x="2608" y="1391"/>
                  </a:cubicBezTo>
                  <a:cubicBezTo>
                    <a:pt x="2641" y="1397"/>
                    <a:pt x="2681" y="1401"/>
                    <a:pt x="2722" y="1401"/>
                  </a:cubicBezTo>
                  <a:cubicBezTo>
                    <a:pt x="2763" y="1401"/>
                    <a:pt x="2806" y="1397"/>
                    <a:pt x="2846" y="1391"/>
                  </a:cubicBezTo>
                  <a:cubicBezTo>
                    <a:pt x="2926" y="1377"/>
                    <a:pt x="3005" y="1364"/>
                    <a:pt x="3071" y="1325"/>
                  </a:cubicBezTo>
                  <a:cubicBezTo>
                    <a:pt x="3164" y="1298"/>
                    <a:pt x="3230" y="1245"/>
                    <a:pt x="3270" y="1192"/>
                  </a:cubicBezTo>
                  <a:cubicBezTo>
                    <a:pt x="3336" y="1126"/>
                    <a:pt x="3376" y="1086"/>
                    <a:pt x="3402" y="1007"/>
                  </a:cubicBezTo>
                  <a:cubicBezTo>
                    <a:pt x="3468" y="888"/>
                    <a:pt x="3508" y="769"/>
                    <a:pt x="3508" y="650"/>
                  </a:cubicBezTo>
                  <a:cubicBezTo>
                    <a:pt x="3508" y="530"/>
                    <a:pt x="3495" y="438"/>
                    <a:pt x="3468" y="358"/>
                  </a:cubicBezTo>
                  <a:cubicBezTo>
                    <a:pt x="3455" y="266"/>
                    <a:pt x="3415" y="200"/>
                    <a:pt x="3402" y="160"/>
                  </a:cubicBezTo>
                  <a:cubicBezTo>
                    <a:pt x="3362" y="54"/>
                    <a:pt x="3323" y="1"/>
                    <a:pt x="3309"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6775700" y="1671715"/>
              <a:ext cx="135990" cy="82840"/>
            </a:xfrm>
            <a:custGeom>
              <a:avLst/>
              <a:gdLst/>
              <a:ahLst/>
              <a:cxnLst/>
              <a:rect l="l" t="t" r="r" b="b"/>
              <a:pathLst>
                <a:path w="1484" h="904" extrusionOk="0">
                  <a:moveTo>
                    <a:pt x="649" y="189"/>
                  </a:moveTo>
                  <a:cubicBezTo>
                    <a:pt x="689" y="189"/>
                    <a:pt x="742" y="215"/>
                    <a:pt x="755" y="215"/>
                  </a:cubicBezTo>
                  <a:cubicBezTo>
                    <a:pt x="914" y="229"/>
                    <a:pt x="1046" y="295"/>
                    <a:pt x="1139" y="361"/>
                  </a:cubicBezTo>
                  <a:cubicBezTo>
                    <a:pt x="1218" y="427"/>
                    <a:pt x="1258" y="493"/>
                    <a:pt x="1258" y="546"/>
                  </a:cubicBezTo>
                  <a:cubicBezTo>
                    <a:pt x="1258" y="586"/>
                    <a:pt x="1192" y="639"/>
                    <a:pt x="1112" y="679"/>
                  </a:cubicBezTo>
                  <a:cubicBezTo>
                    <a:pt x="1045" y="704"/>
                    <a:pt x="962" y="713"/>
                    <a:pt x="873" y="713"/>
                  </a:cubicBezTo>
                  <a:cubicBezTo>
                    <a:pt x="822" y="713"/>
                    <a:pt x="769" y="710"/>
                    <a:pt x="715" y="705"/>
                  </a:cubicBezTo>
                  <a:cubicBezTo>
                    <a:pt x="411" y="652"/>
                    <a:pt x="212" y="493"/>
                    <a:pt x="226" y="374"/>
                  </a:cubicBezTo>
                  <a:cubicBezTo>
                    <a:pt x="239" y="282"/>
                    <a:pt x="411" y="189"/>
                    <a:pt x="649" y="189"/>
                  </a:cubicBezTo>
                  <a:close/>
                  <a:moveTo>
                    <a:pt x="633" y="1"/>
                  </a:moveTo>
                  <a:cubicBezTo>
                    <a:pt x="321" y="1"/>
                    <a:pt x="76" y="137"/>
                    <a:pt x="54" y="348"/>
                  </a:cubicBezTo>
                  <a:cubicBezTo>
                    <a:pt x="1" y="586"/>
                    <a:pt x="292" y="824"/>
                    <a:pt x="689" y="890"/>
                  </a:cubicBezTo>
                  <a:cubicBezTo>
                    <a:pt x="755" y="904"/>
                    <a:pt x="808" y="904"/>
                    <a:pt x="874" y="904"/>
                  </a:cubicBezTo>
                  <a:cubicBezTo>
                    <a:pt x="993" y="904"/>
                    <a:pt x="1086" y="890"/>
                    <a:pt x="1192" y="851"/>
                  </a:cubicBezTo>
                  <a:cubicBezTo>
                    <a:pt x="1351" y="784"/>
                    <a:pt x="1457" y="692"/>
                    <a:pt x="1470" y="559"/>
                  </a:cubicBezTo>
                  <a:cubicBezTo>
                    <a:pt x="1483" y="427"/>
                    <a:pt x="1417" y="295"/>
                    <a:pt x="1285" y="189"/>
                  </a:cubicBezTo>
                  <a:cubicBezTo>
                    <a:pt x="1179" y="109"/>
                    <a:pt x="1007" y="43"/>
                    <a:pt x="821" y="17"/>
                  </a:cubicBezTo>
                  <a:cubicBezTo>
                    <a:pt x="757" y="6"/>
                    <a:pt x="693" y="1"/>
                    <a:pt x="633" y="1"/>
                  </a:cubicBezTo>
                  <a:close/>
                </a:path>
              </a:pathLst>
            </a:custGeom>
            <a:solidFill>
              <a:srgbClr val="33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979507" y="605856"/>
              <a:ext cx="126185" cy="44994"/>
            </a:xfrm>
            <a:custGeom>
              <a:avLst/>
              <a:gdLst/>
              <a:ahLst/>
              <a:cxnLst/>
              <a:rect l="l" t="t" r="r" b="b"/>
              <a:pathLst>
                <a:path w="1377" h="491" extrusionOk="0">
                  <a:moveTo>
                    <a:pt x="1311" y="1"/>
                  </a:moveTo>
                  <a:cubicBezTo>
                    <a:pt x="821" y="14"/>
                    <a:pt x="371" y="173"/>
                    <a:pt x="0" y="477"/>
                  </a:cubicBezTo>
                  <a:cubicBezTo>
                    <a:pt x="31" y="473"/>
                    <a:pt x="60" y="472"/>
                    <a:pt x="88" y="472"/>
                  </a:cubicBezTo>
                  <a:cubicBezTo>
                    <a:pt x="155" y="472"/>
                    <a:pt x="217" y="481"/>
                    <a:pt x="291" y="490"/>
                  </a:cubicBezTo>
                  <a:lnTo>
                    <a:pt x="318" y="490"/>
                  </a:lnTo>
                  <a:cubicBezTo>
                    <a:pt x="622" y="292"/>
                    <a:pt x="980" y="199"/>
                    <a:pt x="1350" y="199"/>
                  </a:cubicBezTo>
                  <a:lnTo>
                    <a:pt x="1377" y="199"/>
                  </a:lnTo>
                  <a:cubicBezTo>
                    <a:pt x="1363" y="133"/>
                    <a:pt x="1337" y="67"/>
                    <a:pt x="1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6903079" y="757519"/>
              <a:ext cx="400365" cy="260801"/>
            </a:xfrm>
            <a:custGeom>
              <a:avLst/>
              <a:gdLst/>
              <a:ahLst/>
              <a:cxnLst/>
              <a:rect l="l" t="t" r="r" b="b"/>
              <a:pathLst>
                <a:path w="4369" h="2846" extrusionOk="0">
                  <a:moveTo>
                    <a:pt x="4090" y="0"/>
                  </a:moveTo>
                  <a:cubicBezTo>
                    <a:pt x="4130" y="172"/>
                    <a:pt x="4170" y="371"/>
                    <a:pt x="4170" y="596"/>
                  </a:cubicBezTo>
                  <a:cubicBezTo>
                    <a:pt x="4170" y="1734"/>
                    <a:pt x="3270" y="2647"/>
                    <a:pt x="2184" y="2647"/>
                  </a:cubicBezTo>
                  <a:cubicBezTo>
                    <a:pt x="1086" y="2647"/>
                    <a:pt x="199" y="1721"/>
                    <a:pt x="199" y="596"/>
                  </a:cubicBezTo>
                  <a:cubicBezTo>
                    <a:pt x="199" y="463"/>
                    <a:pt x="212" y="331"/>
                    <a:pt x="225" y="199"/>
                  </a:cubicBezTo>
                  <a:cubicBezTo>
                    <a:pt x="159" y="172"/>
                    <a:pt x="93" y="146"/>
                    <a:pt x="53" y="133"/>
                  </a:cubicBezTo>
                  <a:cubicBezTo>
                    <a:pt x="14" y="278"/>
                    <a:pt x="0" y="424"/>
                    <a:pt x="0" y="596"/>
                  </a:cubicBezTo>
                  <a:cubicBezTo>
                    <a:pt x="0" y="1827"/>
                    <a:pt x="980" y="2846"/>
                    <a:pt x="2184" y="2846"/>
                  </a:cubicBezTo>
                  <a:cubicBezTo>
                    <a:pt x="3389" y="2846"/>
                    <a:pt x="4368" y="1827"/>
                    <a:pt x="4368" y="596"/>
                  </a:cubicBezTo>
                  <a:cubicBezTo>
                    <a:pt x="4368" y="397"/>
                    <a:pt x="4328" y="172"/>
                    <a:pt x="4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655653" y="1103092"/>
              <a:ext cx="367559" cy="700570"/>
            </a:xfrm>
            <a:custGeom>
              <a:avLst/>
              <a:gdLst/>
              <a:ahLst/>
              <a:cxnLst/>
              <a:rect l="l" t="t" r="r" b="b"/>
              <a:pathLst>
                <a:path w="4011" h="7645" extrusionOk="0">
                  <a:moveTo>
                    <a:pt x="2638" y="0"/>
                  </a:moveTo>
                  <a:cubicBezTo>
                    <a:pt x="2563" y="0"/>
                    <a:pt x="2517" y="13"/>
                    <a:pt x="2515" y="41"/>
                  </a:cubicBezTo>
                  <a:cubicBezTo>
                    <a:pt x="2515" y="41"/>
                    <a:pt x="0" y="6526"/>
                    <a:pt x="120" y="6857"/>
                  </a:cubicBezTo>
                  <a:cubicBezTo>
                    <a:pt x="238" y="7154"/>
                    <a:pt x="1865" y="7644"/>
                    <a:pt x="2376" y="7644"/>
                  </a:cubicBezTo>
                  <a:cubicBezTo>
                    <a:pt x="2433" y="7644"/>
                    <a:pt x="2476" y="7638"/>
                    <a:pt x="2502" y="7625"/>
                  </a:cubicBezTo>
                  <a:cubicBezTo>
                    <a:pt x="2753" y="7492"/>
                    <a:pt x="4011" y="689"/>
                    <a:pt x="3958" y="438"/>
                  </a:cubicBezTo>
                  <a:cubicBezTo>
                    <a:pt x="3925" y="264"/>
                    <a:pt x="2980" y="0"/>
                    <a:pt x="2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884843" y="949687"/>
              <a:ext cx="120229" cy="399724"/>
            </a:xfrm>
            <a:custGeom>
              <a:avLst/>
              <a:gdLst/>
              <a:ahLst/>
              <a:cxnLst/>
              <a:rect l="l" t="t" r="r" b="b"/>
              <a:pathLst>
                <a:path w="1312" h="4362" extrusionOk="0">
                  <a:moveTo>
                    <a:pt x="980" y="1252"/>
                  </a:moveTo>
                  <a:cubicBezTo>
                    <a:pt x="980" y="1477"/>
                    <a:pt x="901" y="2006"/>
                    <a:pt x="729" y="2708"/>
                  </a:cubicBezTo>
                  <a:cubicBezTo>
                    <a:pt x="544" y="3422"/>
                    <a:pt x="345" y="3925"/>
                    <a:pt x="239" y="4124"/>
                  </a:cubicBezTo>
                  <a:cubicBezTo>
                    <a:pt x="239" y="3886"/>
                    <a:pt x="319" y="3369"/>
                    <a:pt x="491" y="2668"/>
                  </a:cubicBezTo>
                  <a:cubicBezTo>
                    <a:pt x="676" y="1953"/>
                    <a:pt x="874" y="1450"/>
                    <a:pt x="980" y="1252"/>
                  </a:cubicBezTo>
                  <a:close/>
                  <a:moveTo>
                    <a:pt x="1238" y="0"/>
                  </a:moveTo>
                  <a:cubicBezTo>
                    <a:pt x="1213" y="0"/>
                    <a:pt x="1190" y="15"/>
                    <a:pt x="1179" y="47"/>
                  </a:cubicBezTo>
                  <a:cubicBezTo>
                    <a:pt x="1086" y="193"/>
                    <a:pt x="1060" y="365"/>
                    <a:pt x="1020" y="524"/>
                  </a:cubicBezTo>
                  <a:cubicBezTo>
                    <a:pt x="980" y="696"/>
                    <a:pt x="927" y="841"/>
                    <a:pt x="888" y="1013"/>
                  </a:cubicBezTo>
                  <a:lnTo>
                    <a:pt x="888" y="1040"/>
                  </a:lnTo>
                  <a:cubicBezTo>
                    <a:pt x="821" y="1106"/>
                    <a:pt x="755" y="1238"/>
                    <a:pt x="663" y="1477"/>
                  </a:cubicBezTo>
                  <a:cubicBezTo>
                    <a:pt x="544" y="1768"/>
                    <a:pt x="411" y="2165"/>
                    <a:pt x="292" y="2602"/>
                  </a:cubicBezTo>
                  <a:cubicBezTo>
                    <a:pt x="173" y="3025"/>
                    <a:pt x="94" y="3436"/>
                    <a:pt x="67" y="3753"/>
                  </a:cubicBezTo>
                  <a:cubicBezTo>
                    <a:pt x="1" y="4230"/>
                    <a:pt x="67" y="4349"/>
                    <a:pt x="160" y="4362"/>
                  </a:cubicBezTo>
                  <a:lnTo>
                    <a:pt x="199" y="4362"/>
                  </a:lnTo>
                  <a:cubicBezTo>
                    <a:pt x="292" y="4362"/>
                    <a:pt x="398" y="4269"/>
                    <a:pt x="557" y="3872"/>
                  </a:cubicBezTo>
                  <a:cubicBezTo>
                    <a:pt x="676" y="3568"/>
                    <a:pt x="808" y="3171"/>
                    <a:pt x="927" y="2747"/>
                  </a:cubicBezTo>
                  <a:cubicBezTo>
                    <a:pt x="1033" y="2311"/>
                    <a:pt x="1126" y="1900"/>
                    <a:pt x="1152" y="1583"/>
                  </a:cubicBezTo>
                  <a:cubicBezTo>
                    <a:pt x="1205" y="1212"/>
                    <a:pt x="1166" y="1053"/>
                    <a:pt x="1126" y="1013"/>
                  </a:cubicBezTo>
                  <a:cubicBezTo>
                    <a:pt x="1166" y="855"/>
                    <a:pt x="1205" y="709"/>
                    <a:pt x="1232" y="563"/>
                  </a:cubicBezTo>
                  <a:cubicBezTo>
                    <a:pt x="1258" y="418"/>
                    <a:pt x="1311" y="246"/>
                    <a:pt x="1311" y="87"/>
                  </a:cubicBezTo>
                  <a:cubicBezTo>
                    <a:pt x="1311" y="32"/>
                    <a:pt x="127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232981" y="1748417"/>
              <a:ext cx="148087" cy="550743"/>
            </a:xfrm>
            <a:custGeom>
              <a:avLst/>
              <a:gdLst/>
              <a:ahLst/>
              <a:cxnLst/>
              <a:rect l="l" t="t" r="r" b="b"/>
              <a:pathLst>
                <a:path w="1616" h="6010" extrusionOk="0">
                  <a:moveTo>
                    <a:pt x="1112" y="0"/>
                  </a:moveTo>
                  <a:lnTo>
                    <a:pt x="596" y="106"/>
                  </a:lnTo>
                  <a:lnTo>
                    <a:pt x="437" y="133"/>
                  </a:lnTo>
                  <a:lnTo>
                    <a:pt x="0" y="212"/>
                  </a:lnTo>
                  <a:cubicBezTo>
                    <a:pt x="0" y="212"/>
                    <a:pt x="666" y="6010"/>
                    <a:pt x="961" y="6010"/>
                  </a:cubicBezTo>
                  <a:cubicBezTo>
                    <a:pt x="963" y="6010"/>
                    <a:pt x="965" y="6010"/>
                    <a:pt x="967" y="6009"/>
                  </a:cubicBezTo>
                  <a:cubicBezTo>
                    <a:pt x="967" y="6009"/>
                    <a:pt x="980" y="5996"/>
                    <a:pt x="993" y="5996"/>
                  </a:cubicBezTo>
                  <a:cubicBezTo>
                    <a:pt x="1046" y="5956"/>
                    <a:pt x="1099" y="5930"/>
                    <a:pt x="1152" y="5864"/>
                  </a:cubicBezTo>
                  <a:cubicBezTo>
                    <a:pt x="1377" y="5572"/>
                    <a:pt x="1615" y="5043"/>
                    <a:pt x="1575" y="4831"/>
                  </a:cubicBezTo>
                  <a:cubicBezTo>
                    <a:pt x="1522" y="4580"/>
                    <a:pt x="1337" y="4540"/>
                    <a:pt x="1324" y="4540"/>
                  </a:cubicBezTo>
                  <a:cubicBezTo>
                    <a:pt x="1350" y="4540"/>
                    <a:pt x="1443" y="4500"/>
                    <a:pt x="1456" y="3772"/>
                  </a:cubicBezTo>
                  <a:cubicBezTo>
                    <a:pt x="1456" y="2965"/>
                    <a:pt x="1112" y="0"/>
                    <a:pt x="1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270553" y="1755657"/>
              <a:ext cx="67995" cy="542220"/>
            </a:xfrm>
            <a:custGeom>
              <a:avLst/>
              <a:gdLst/>
              <a:ahLst/>
              <a:cxnLst/>
              <a:rect l="l" t="t" r="r" b="b"/>
              <a:pathLst>
                <a:path w="742" h="5917" extrusionOk="0">
                  <a:moveTo>
                    <a:pt x="173" y="1"/>
                  </a:moveTo>
                  <a:lnTo>
                    <a:pt x="1" y="41"/>
                  </a:lnTo>
                  <a:cubicBezTo>
                    <a:pt x="40" y="557"/>
                    <a:pt x="80" y="1046"/>
                    <a:pt x="120" y="1563"/>
                  </a:cubicBezTo>
                  <a:cubicBezTo>
                    <a:pt x="226" y="2754"/>
                    <a:pt x="332" y="3945"/>
                    <a:pt x="490" y="5136"/>
                  </a:cubicBezTo>
                  <a:cubicBezTo>
                    <a:pt x="517" y="5401"/>
                    <a:pt x="557" y="5652"/>
                    <a:pt x="583" y="5917"/>
                  </a:cubicBezTo>
                  <a:cubicBezTo>
                    <a:pt x="636" y="5877"/>
                    <a:pt x="689" y="5851"/>
                    <a:pt x="742" y="5785"/>
                  </a:cubicBezTo>
                  <a:lnTo>
                    <a:pt x="689" y="5335"/>
                  </a:lnTo>
                  <a:lnTo>
                    <a:pt x="490" y="3548"/>
                  </a:lnTo>
                  <a:cubicBezTo>
                    <a:pt x="358" y="2370"/>
                    <a:pt x="252" y="1179"/>
                    <a:pt x="1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047411" y="1104925"/>
              <a:ext cx="434271" cy="704236"/>
            </a:xfrm>
            <a:custGeom>
              <a:avLst/>
              <a:gdLst/>
              <a:ahLst/>
              <a:cxnLst/>
              <a:rect l="l" t="t" r="r" b="b"/>
              <a:pathLst>
                <a:path w="4739" h="7685" extrusionOk="0">
                  <a:moveTo>
                    <a:pt x="2756" y="1"/>
                  </a:moveTo>
                  <a:cubicBezTo>
                    <a:pt x="1647" y="1"/>
                    <a:pt x="219" y="339"/>
                    <a:pt x="0" y="709"/>
                  </a:cubicBezTo>
                  <a:cubicBezTo>
                    <a:pt x="0" y="709"/>
                    <a:pt x="450" y="6308"/>
                    <a:pt x="556" y="6811"/>
                  </a:cubicBezTo>
                  <a:cubicBezTo>
                    <a:pt x="662" y="7300"/>
                    <a:pt x="2118" y="7671"/>
                    <a:pt x="2740" y="7684"/>
                  </a:cubicBezTo>
                  <a:cubicBezTo>
                    <a:pt x="2744" y="7684"/>
                    <a:pt x="2749" y="7684"/>
                    <a:pt x="2753" y="7684"/>
                  </a:cubicBezTo>
                  <a:cubicBezTo>
                    <a:pt x="3201" y="7684"/>
                    <a:pt x="4462" y="7006"/>
                    <a:pt x="4606" y="6665"/>
                  </a:cubicBezTo>
                  <a:cubicBezTo>
                    <a:pt x="4739" y="6294"/>
                    <a:pt x="4302" y="855"/>
                    <a:pt x="4064" y="392"/>
                  </a:cubicBezTo>
                  <a:cubicBezTo>
                    <a:pt x="3924" y="112"/>
                    <a:pt x="3392" y="1"/>
                    <a:pt x="27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7097172" y="1159175"/>
              <a:ext cx="345749" cy="601510"/>
            </a:xfrm>
            <a:custGeom>
              <a:avLst/>
              <a:gdLst/>
              <a:ahLst/>
              <a:cxnLst/>
              <a:rect l="l" t="t" r="r" b="b"/>
              <a:pathLst>
                <a:path w="3773" h="6564" extrusionOk="0">
                  <a:moveTo>
                    <a:pt x="2248" y="109"/>
                  </a:moveTo>
                  <a:cubicBezTo>
                    <a:pt x="2614" y="109"/>
                    <a:pt x="2912" y="161"/>
                    <a:pt x="3044" y="276"/>
                  </a:cubicBezTo>
                  <a:cubicBezTo>
                    <a:pt x="3534" y="726"/>
                    <a:pt x="3706" y="5411"/>
                    <a:pt x="3640" y="5650"/>
                  </a:cubicBezTo>
                  <a:cubicBezTo>
                    <a:pt x="3587" y="5848"/>
                    <a:pt x="2528" y="6430"/>
                    <a:pt x="2263" y="6444"/>
                  </a:cubicBezTo>
                  <a:cubicBezTo>
                    <a:pt x="2245" y="6446"/>
                    <a:pt x="2224" y="6448"/>
                    <a:pt x="2201" y="6448"/>
                  </a:cubicBezTo>
                  <a:cubicBezTo>
                    <a:pt x="1875" y="6448"/>
                    <a:pt x="1041" y="6201"/>
                    <a:pt x="794" y="5954"/>
                  </a:cubicBezTo>
                  <a:cubicBezTo>
                    <a:pt x="649" y="5808"/>
                    <a:pt x="397" y="3850"/>
                    <a:pt x="159" y="991"/>
                  </a:cubicBezTo>
                  <a:cubicBezTo>
                    <a:pt x="146" y="713"/>
                    <a:pt x="318" y="461"/>
                    <a:pt x="569" y="382"/>
                  </a:cubicBezTo>
                  <a:cubicBezTo>
                    <a:pt x="1080" y="212"/>
                    <a:pt x="1732" y="109"/>
                    <a:pt x="2248" y="109"/>
                  </a:cubicBezTo>
                  <a:close/>
                  <a:moveTo>
                    <a:pt x="2216" y="0"/>
                  </a:moveTo>
                  <a:cubicBezTo>
                    <a:pt x="1668" y="0"/>
                    <a:pt x="1005" y="109"/>
                    <a:pt x="529" y="263"/>
                  </a:cubicBezTo>
                  <a:cubicBezTo>
                    <a:pt x="212" y="355"/>
                    <a:pt x="0" y="660"/>
                    <a:pt x="27" y="991"/>
                  </a:cubicBezTo>
                  <a:cubicBezTo>
                    <a:pt x="185" y="2764"/>
                    <a:pt x="463" y="5769"/>
                    <a:pt x="688" y="6020"/>
                  </a:cubicBezTo>
                  <a:cubicBezTo>
                    <a:pt x="972" y="6304"/>
                    <a:pt x="1937" y="6563"/>
                    <a:pt x="2242" y="6563"/>
                  </a:cubicBezTo>
                  <a:cubicBezTo>
                    <a:pt x="2249" y="6563"/>
                    <a:pt x="2257" y="6563"/>
                    <a:pt x="2263" y="6563"/>
                  </a:cubicBezTo>
                  <a:cubicBezTo>
                    <a:pt x="2303" y="6563"/>
                    <a:pt x="2343" y="6550"/>
                    <a:pt x="2396" y="6536"/>
                  </a:cubicBezTo>
                  <a:cubicBezTo>
                    <a:pt x="2779" y="6417"/>
                    <a:pt x="3666" y="5941"/>
                    <a:pt x="3732" y="5689"/>
                  </a:cubicBezTo>
                  <a:cubicBezTo>
                    <a:pt x="3772" y="5557"/>
                    <a:pt x="3746" y="4247"/>
                    <a:pt x="3653" y="3042"/>
                  </a:cubicBezTo>
                  <a:cubicBezTo>
                    <a:pt x="3574" y="1904"/>
                    <a:pt x="3402" y="461"/>
                    <a:pt x="3110" y="197"/>
                  </a:cubicBezTo>
                  <a:cubicBezTo>
                    <a:pt x="2949" y="58"/>
                    <a:pt x="2613"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7163885" y="1210127"/>
              <a:ext cx="204994" cy="477799"/>
            </a:xfrm>
            <a:custGeom>
              <a:avLst/>
              <a:gdLst/>
              <a:ahLst/>
              <a:cxnLst/>
              <a:rect l="l" t="t" r="r" b="b"/>
              <a:pathLst>
                <a:path w="2237" h="5214" extrusionOk="0">
                  <a:moveTo>
                    <a:pt x="1118" y="116"/>
                  </a:moveTo>
                  <a:cubicBezTo>
                    <a:pt x="1394" y="116"/>
                    <a:pt x="1613" y="297"/>
                    <a:pt x="1800" y="1044"/>
                  </a:cubicBezTo>
                  <a:cubicBezTo>
                    <a:pt x="1840" y="1176"/>
                    <a:pt x="1866" y="1348"/>
                    <a:pt x="1906" y="1520"/>
                  </a:cubicBezTo>
                  <a:cubicBezTo>
                    <a:pt x="1615" y="1560"/>
                    <a:pt x="1350" y="1586"/>
                    <a:pt x="1072" y="1626"/>
                  </a:cubicBezTo>
                  <a:cubicBezTo>
                    <a:pt x="940" y="1639"/>
                    <a:pt x="794" y="1652"/>
                    <a:pt x="662" y="1679"/>
                  </a:cubicBezTo>
                  <a:cubicBezTo>
                    <a:pt x="596" y="1692"/>
                    <a:pt x="503" y="1692"/>
                    <a:pt x="450" y="1705"/>
                  </a:cubicBezTo>
                  <a:cubicBezTo>
                    <a:pt x="397" y="1705"/>
                    <a:pt x="344" y="1719"/>
                    <a:pt x="318" y="1719"/>
                  </a:cubicBezTo>
                  <a:cubicBezTo>
                    <a:pt x="159" y="554"/>
                    <a:pt x="265" y="316"/>
                    <a:pt x="556" y="236"/>
                  </a:cubicBezTo>
                  <a:cubicBezTo>
                    <a:pt x="596" y="223"/>
                    <a:pt x="609" y="223"/>
                    <a:pt x="649" y="223"/>
                  </a:cubicBezTo>
                  <a:cubicBezTo>
                    <a:pt x="675" y="196"/>
                    <a:pt x="715" y="196"/>
                    <a:pt x="741" y="183"/>
                  </a:cubicBezTo>
                  <a:cubicBezTo>
                    <a:pt x="878" y="148"/>
                    <a:pt x="1003" y="116"/>
                    <a:pt x="1118" y="116"/>
                  </a:cubicBezTo>
                  <a:close/>
                  <a:moveTo>
                    <a:pt x="1919" y="1626"/>
                  </a:moveTo>
                  <a:cubicBezTo>
                    <a:pt x="1999" y="2221"/>
                    <a:pt x="2038" y="2963"/>
                    <a:pt x="1999" y="3624"/>
                  </a:cubicBezTo>
                  <a:cubicBezTo>
                    <a:pt x="1906" y="3624"/>
                    <a:pt x="1787" y="3638"/>
                    <a:pt x="1681" y="3664"/>
                  </a:cubicBezTo>
                  <a:cubicBezTo>
                    <a:pt x="1562" y="3677"/>
                    <a:pt x="1456" y="3691"/>
                    <a:pt x="1324" y="3704"/>
                  </a:cubicBezTo>
                  <a:lnTo>
                    <a:pt x="966" y="3757"/>
                  </a:lnTo>
                  <a:cubicBezTo>
                    <a:pt x="874" y="3770"/>
                    <a:pt x="768" y="3770"/>
                    <a:pt x="675" y="3796"/>
                  </a:cubicBezTo>
                  <a:cubicBezTo>
                    <a:pt x="596" y="3492"/>
                    <a:pt x="529" y="3161"/>
                    <a:pt x="463" y="2804"/>
                  </a:cubicBezTo>
                  <a:cubicBezTo>
                    <a:pt x="410" y="2420"/>
                    <a:pt x="357" y="2102"/>
                    <a:pt x="331" y="1838"/>
                  </a:cubicBezTo>
                  <a:cubicBezTo>
                    <a:pt x="384" y="1838"/>
                    <a:pt x="424" y="1824"/>
                    <a:pt x="463" y="1824"/>
                  </a:cubicBezTo>
                  <a:cubicBezTo>
                    <a:pt x="529" y="1811"/>
                    <a:pt x="609" y="1811"/>
                    <a:pt x="675" y="1785"/>
                  </a:cubicBezTo>
                  <a:cubicBezTo>
                    <a:pt x="807" y="1771"/>
                    <a:pt x="953" y="1758"/>
                    <a:pt x="1085" y="1745"/>
                  </a:cubicBezTo>
                  <a:cubicBezTo>
                    <a:pt x="1376" y="1705"/>
                    <a:pt x="1628" y="1679"/>
                    <a:pt x="1919" y="1626"/>
                  </a:cubicBezTo>
                  <a:close/>
                  <a:moveTo>
                    <a:pt x="1999" y="3744"/>
                  </a:moveTo>
                  <a:cubicBezTo>
                    <a:pt x="1972" y="4141"/>
                    <a:pt x="1932" y="4485"/>
                    <a:pt x="1853" y="4763"/>
                  </a:cubicBezTo>
                  <a:cubicBezTo>
                    <a:pt x="1800" y="4935"/>
                    <a:pt x="1681" y="5054"/>
                    <a:pt x="1522" y="5067"/>
                  </a:cubicBezTo>
                  <a:cubicBezTo>
                    <a:pt x="1510" y="5068"/>
                    <a:pt x="1498" y="5068"/>
                    <a:pt x="1485" y="5068"/>
                  </a:cubicBezTo>
                  <a:cubicBezTo>
                    <a:pt x="1328" y="5068"/>
                    <a:pt x="1186" y="4989"/>
                    <a:pt x="1112" y="4829"/>
                  </a:cubicBezTo>
                  <a:cubicBezTo>
                    <a:pt x="953" y="4564"/>
                    <a:pt x="847" y="4233"/>
                    <a:pt x="728" y="3876"/>
                  </a:cubicBezTo>
                  <a:lnTo>
                    <a:pt x="728" y="3876"/>
                  </a:lnTo>
                  <a:cubicBezTo>
                    <a:pt x="754" y="3880"/>
                    <a:pt x="784" y="3882"/>
                    <a:pt x="814" y="3882"/>
                  </a:cubicBezTo>
                  <a:cubicBezTo>
                    <a:pt x="875" y="3882"/>
                    <a:pt x="940" y="3876"/>
                    <a:pt x="993" y="3876"/>
                  </a:cubicBezTo>
                  <a:cubicBezTo>
                    <a:pt x="1112" y="3863"/>
                    <a:pt x="1218" y="3836"/>
                    <a:pt x="1337" y="3836"/>
                  </a:cubicBezTo>
                  <a:lnTo>
                    <a:pt x="1681" y="3796"/>
                  </a:lnTo>
                  <a:cubicBezTo>
                    <a:pt x="1787" y="3770"/>
                    <a:pt x="1893" y="3770"/>
                    <a:pt x="1999" y="3744"/>
                  </a:cubicBezTo>
                  <a:close/>
                  <a:moveTo>
                    <a:pt x="1136" y="1"/>
                  </a:moveTo>
                  <a:cubicBezTo>
                    <a:pt x="1005" y="1"/>
                    <a:pt x="868" y="33"/>
                    <a:pt x="728" y="64"/>
                  </a:cubicBezTo>
                  <a:cubicBezTo>
                    <a:pt x="688" y="91"/>
                    <a:pt x="662" y="91"/>
                    <a:pt x="622" y="104"/>
                  </a:cubicBezTo>
                  <a:cubicBezTo>
                    <a:pt x="53" y="236"/>
                    <a:pt x="0" y="660"/>
                    <a:pt x="357" y="2817"/>
                  </a:cubicBezTo>
                  <a:cubicBezTo>
                    <a:pt x="516" y="3691"/>
                    <a:pt x="728" y="4405"/>
                    <a:pt x="1006" y="4921"/>
                  </a:cubicBezTo>
                  <a:cubicBezTo>
                    <a:pt x="1118" y="5109"/>
                    <a:pt x="1302" y="5214"/>
                    <a:pt x="1500" y="5214"/>
                  </a:cubicBezTo>
                  <a:cubicBezTo>
                    <a:pt x="1512" y="5214"/>
                    <a:pt x="1523" y="5213"/>
                    <a:pt x="1535" y="5213"/>
                  </a:cubicBezTo>
                  <a:cubicBezTo>
                    <a:pt x="1575" y="5213"/>
                    <a:pt x="1601" y="5199"/>
                    <a:pt x="1641" y="5199"/>
                  </a:cubicBezTo>
                  <a:cubicBezTo>
                    <a:pt x="1800" y="5146"/>
                    <a:pt x="1932" y="5014"/>
                    <a:pt x="1985" y="4829"/>
                  </a:cubicBezTo>
                  <a:cubicBezTo>
                    <a:pt x="2237" y="3823"/>
                    <a:pt x="2144" y="1944"/>
                    <a:pt x="1932" y="1017"/>
                  </a:cubicBezTo>
                  <a:cubicBezTo>
                    <a:pt x="1727" y="186"/>
                    <a:pt x="1449"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7365217" y="1629744"/>
              <a:ext cx="46094" cy="40962"/>
            </a:xfrm>
            <a:custGeom>
              <a:avLst/>
              <a:gdLst/>
              <a:ahLst/>
              <a:cxnLst/>
              <a:rect l="l" t="t" r="r" b="b"/>
              <a:pathLst>
                <a:path w="503" h="447" extrusionOk="0">
                  <a:moveTo>
                    <a:pt x="249" y="0"/>
                  </a:moveTo>
                  <a:cubicBezTo>
                    <a:pt x="228" y="0"/>
                    <a:pt x="206" y="4"/>
                    <a:pt x="185" y="12"/>
                  </a:cubicBezTo>
                  <a:cubicBezTo>
                    <a:pt x="66" y="38"/>
                    <a:pt x="0" y="170"/>
                    <a:pt x="27" y="290"/>
                  </a:cubicBezTo>
                  <a:cubicBezTo>
                    <a:pt x="58" y="385"/>
                    <a:pt x="150" y="447"/>
                    <a:pt x="247" y="447"/>
                  </a:cubicBezTo>
                  <a:cubicBezTo>
                    <a:pt x="270" y="447"/>
                    <a:pt x="294" y="443"/>
                    <a:pt x="318" y="435"/>
                  </a:cubicBezTo>
                  <a:cubicBezTo>
                    <a:pt x="424" y="409"/>
                    <a:pt x="503" y="276"/>
                    <a:pt x="463" y="157"/>
                  </a:cubicBezTo>
                  <a:cubicBezTo>
                    <a:pt x="421" y="62"/>
                    <a:pt x="336"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7190552" y="966091"/>
              <a:ext cx="32806" cy="152943"/>
            </a:xfrm>
            <a:custGeom>
              <a:avLst/>
              <a:gdLst/>
              <a:ahLst/>
              <a:cxnLst/>
              <a:rect l="l" t="t" r="r" b="b"/>
              <a:pathLst>
                <a:path w="358" h="1669" extrusionOk="0">
                  <a:moveTo>
                    <a:pt x="91" y="0"/>
                  </a:moveTo>
                  <a:cubicBezTo>
                    <a:pt x="67" y="0"/>
                    <a:pt x="40" y="15"/>
                    <a:pt x="40" y="40"/>
                  </a:cubicBezTo>
                  <a:cubicBezTo>
                    <a:pt x="27" y="67"/>
                    <a:pt x="27" y="80"/>
                    <a:pt x="0" y="120"/>
                  </a:cubicBezTo>
                  <a:lnTo>
                    <a:pt x="0" y="212"/>
                  </a:lnTo>
                  <a:cubicBezTo>
                    <a:pt x="0" y="279"/>
                    <a:pt x="27" y="345"/>
                    <a:pt x="27" y="411"/>
                  </a:cubicBezTo>
                  <a:cubicBezTo>
                    <a:pt x="40" y="543"/>
                    <a:pt x="53" y="662"/>
                    <a:pt x="53" y="795"/>
                  </a:cubicBezTo>
                  <a:cubicBezTo>
                    <a:pt x="66" y="927"/>
                    <a:pt x="93" y="1046"/>
                    <a:pt x="93" y="1179"/>
                  </a:cubicBezTo>
                  <a:cubicBezTo>
                    <a:pt x="106" y="1311"/>
                    <a:pt x="106" y="1443"/>
                    <a:pt x="133" y="1576"/>
                  </a:cubicBezTo>
                  <a:cubicBezTo>
                    <a:pt x="145" y="1639"/>
                    <a:pt x="197" y="1669"/>
                    <a:pt x="247" y="1669"/>
                  </a:cubicBezTo>
                  <a:cubicBezTo>
                    <a:pt x="303" y="1669"/>
                    <a:pt x="358" y="1632"/>
                    <a:pt x="358" y="1562"/>
                  </a:cubicBezTo>
                  <a:cubicBezTo>
                    <a:pt x="358" y="1404"/>
                    <a:pt x="331" y="1271"/>
                    <a:pt x="318" y="1139"/>
                  </a:cubicBezTo>
                  <a:cubicBezTo>
                    <a:pt x="305" y="1007"/>
                    <a:pt x="291" y="901"/>
                    <a:pt x="265" y="768"/>
                  </a:cubicBezTo>
                  <a:cubicBezTo>
                    <a:pt x="252" y="636"/>
                    <a:pt x="238" y="517"/>
                    <a:pt x="225" y="384"/>
                  </a:cubicBezTo>
                  <a:cubicBezTo>
                    <a:pt x="199" y="318"/>
                    <a:pt x="199" y="252"/>
                    <a:pt x="185" y="186"/>
                  </a:cubicBezTo>
                  <a:cubicBezTo>
                    <a:pt x="185" y="146"/>
                    <a:pt x="172" y="120"/>
                    <a:pt x="172" y="107"/>
                  </a:cubicBezTo>
                  <a:cubicBezTo>
                    <a:pt x="159" y="67"/>
                    <a:pt x="133" y="40"/>
                    <a:pt x="119" y="14"/>
                  </a:cubicBezTo>
                  <a:cubicBezTo>
                    <a:pt x="115" y="4"/>
                    <a:pt x="10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131689" y="1476706"/>
              <a:ext cx="1105059" cy="1581667"/>
            </a:xfrm>
            <a:custGeom>
              <a:avLst/>
              <a:gdLst/>
              <a:ahLst/>
              <a:cxnLst/>
              <a:rect l="l" t="t" r="r" b="b"/>
              <a:pathLst>
                <a:path w="12059" h="17260" extrusionOk="0">
                  <a:moveTo>
                    <a:pt x="3799" y="1"/>
                  </a:moveTo>
                  <a:cubicBezTo>
                    <a:pt x="3548" y="2582"/>
                    <a:pt x="2185" y="4818"/>
                    <a:pt x="1" y="6314"/>
                  </a:cubicBezTo>
                  <a:cubicBezTo>
                    <a:pt x="2357" y="11317"/>
                    <a:pt x="6698" y="15274"/>
                    <a:pt x="11899" y="17167"/>
                  </a:cubicBezTo>
                  <a:lnTo>
                    <a:pt x="11873" y="17233"/>
                  </a:lnTo>
                  <a:cubicBezTo>
                    <a:pt x="11952" y="17246"/>
                    <a:pt x="12005" y="17246"/>
                    <a:pt x="12058" y="17259"/>
                  </a:cubicBezTo>
                  <a:lnTo>
                    <a:pt x="12058" y="2608"/>
                  </a:lnTo>
                  <a:cubicBezTo>
                    <a:pt x="9557" y="1099"/>
                    <a:pt x="6711" y="199"/>
                    <a:pt x="3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7796930" y="1276565"/>
              <a:ext cx="672071" cy="767832"/>
            </a:xfrm>
            <a:custGeom>
              <a:avLst/>
              <a:gdLst/>
              <a:ahLst/>
              <a:cxnLst/>
              <a:rect l="l" t="t" r="r" b="b"/>
              <a:pathLst>
                <a:path w="7334" h="8379" extrusionOk="0">
                  <a:moveTo>
                    <a:pt x="3508" y="1"/>
                  </a:moveTo>
                  <a:cubicBezTo>
                    <a:pt x="3243" y="1060"/>
                    <a:pt x="2820" y="2052"/>
                    <a:pt x="2198" y="2979"/>
                  </a:cubicBezTo>
                  <a:cubicBezTo>
                    <a:pt x="1602" y="3905"/>
                    <a:pt x="861" y="4699"/>
                    <a:pt x="1" y="5361"/>
                  </a:cubicBezTo>
                  <a:cubicBezTo>
                    <a:pt x="1126" y="6499"/>
                    <a:pt x="2330" y="7532"/>
                    <a:pt x="3627" y="8379"/>
                  </a:cubicBezTo>
                  <a:cubicBezTo>
                    <a:pt x="5758" y="6896"/>
                    <a:pt x="7082" y="4699"/>
                    <a:pt x="7333" y="2171"/>
                  </a:cubicBezTo>
                  <a:cubicBezTo>
                    <a:pt x="6208" y="1311"/>
                    <a:pt x="4924" y="583"/>
                    <a:pt x="35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31"/>
          <p:cNvSpPr/>
          <p:nvPr/>
        </p:nvSpPr>
        <p:spPr>
          <a:xfrm>
            <a:off x="918318" y="27092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1397450" y="20755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7084418" y="39665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7607750" y="33078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72147D3-E97C-2A70-8285-9166F7ACAE14}"/>
              </a:ext>
            </a:extLst>
          </p:cNvPr>
          <p:cNvSpPr>
            <a:spLocks noGrp="1"/>
          </p:cNvSpPr>
          <p:nvPr>
            <p:ph type="subTitle" idx="1"/>
          </p:nvPr>
        </p:nvSpPr>
        <p:spPr>
          <a:xfrm>
            <a:off x="1025718" y="644054"/>
            <a:ext cx="6941488" cy="4293705"/>
          </a:xfrm>
        </p:spPr>
        <p:txBody>
          <a:bodyPr/>
          <a:lstStyle/>
          <a:p>
            <a:pPr algn="l">
              <a:buFont typeface="Arial" panose="020B0604020202020204" pitchFamily="34" charset="0"/>
              <a:buChar char="•"/>
            </a:pPr>
            <a:r>
              <a:rPr lang="en-US" sz="1300" dirty="0">
                <a:effectLst/>
                <a:latin typeface="Montserrat" panose="00000500000000000000" pitchFamily="2" charset="0"/>
              </a:rPr>
              <a:t> The system offers a user-friendly interface that allows customers to search, compare, and book vehicles based on their preferences, such as vehicle type, price range, and availability. </a:t>
            </a:r>
          </a:p>
          <a:p>
            <a:pPr algn="l">
              <a:buFont typeface="Arial" panose="020B0604020202020204" pitchFamily="34" charset="0"/>
              <a:buChar char="•"/>
            </a:pPr>
            <a:r>
              <a:rPr lang="en-US" sz="1300" dirty="0">
                <a:effectLst/>
                <a:latin typeface="Montserrat" panose="00000500000000000000" pitchFamily="2" charset="0"/>
              </a:rPr>
              <a:t>Key features include secure user registration and authentication, real-time booking management, and an integrated payment gateway for seamless transactions. Additionally, the system includes an admin panel for rental agencies to manage vehicle inventory, monitor bookings, and generate reports.</a:t>
            </a:r>
          </a:p>
          <a:p>
            <a:pPr algn="l">
              <a:buFont typeface="Arial" panose="020B0604020202020204" pitchFamily="34" charset="0"/>
              <a:buChar char="•"/>
            </a:pPr>
            <a:r>
              <a:rPr lang="en-US" sz="1300" dirty="0">
                <a:effectLst/>
                <a:latin typeface="Montserrat" panose="00000500000000000000" pitchFamily="2" charset="0"/>
              </a:rPr>
              <a:t>Built using modern technologies such as React.js for the frontend, Node.js for the backend, and MySQL for database management, the platform ensures scalability, security, and reliability.</a:t>
            </a:r>
          </a:p>
          <a:p>
            <a:pPr algn="l">
              <a:buFont typeface="Arial" panose="020B0604020202020204" pitchFamily="34" charset="0"/>
              <a:buChar char="•"/>
            </a:pPr>
            <a:r>
              <a:rPr lang="en-US" sz="1300" dirty="0">
                <a:effectLst/>
                <a:latin typeface="Montserrat" panose="00000500000000000000" pitchFamily="2" charset="0"/>
              </a:rPr>
              <a:t> The integration of payment gateways like Stripe or PayPal guarantees secure online payments, while the admin dashboard provides centralized control over operations.</a:t>
            </a:r>
          </a:p>
          <a:p>
            <a:pPr algn="l">
              <a:buFont typeface="Arial" panose="020B0604020202020204" pitchFamily="34" charset="0"/>
              <a:buChar char="•"/>
            </a:pPr>
            <a:r>
              <a:rPr lang="en-US" sz="1300" dirty="0">
                <a:effectLst/>
                <a:latin typeface="Montserrat" panose="00000500000000000000" pitchFamily="2" charset="0"/>
              </a:rPr>
              <a:t>The system benefits customers by offering a convenient and transparent booking experience, while rental agencies benefit from reduced manual effort and improved operational efficiency. Future enhancements may include the development of a mobile application, integration of GPS for real-time vehicle tracking, and AI-driven recommendations for personalized user experiences. Overall, the Car Rental Booking System aims to revolutionize the car rental industry by providing a robust, efficient, and user-centric solution.</a:t>
            </a:r>
          </a:p>
          <a:p>
            <a:pPr algn="l"/>
            <a:br>
              <a:rPr lang="en-US" sz="1200" dirty="0">
                <a:solidFill>
                  <a:srgbClr val="4D6BFE"/>
                </a:solidFill>
                <a:effectLst/>
                <a:latin typeface="Montserrat" panose="00000500000000000000" pitchFamily="2" charset="0"/>
              </a:rPr>
            </a:br>
            <a:endParaRPr lang="en-US" sz="1200" dirty="0">
              <a:latin typeface="Montserrat" panose="00000500000000000000" pitchFamily="2" charset="0"/>
            </a:endParaRPr>
          </a:p>
        </p:txBody>
      </p:sp>
    </p:spTree>
    <p:extLst>
      <p:ext uri="{BB962C8B-B14F-4D97-AF65-F5344CB8AC3E}">
        <p14:creationId xmlns:p14="http://schemas.microsoft.com/office/powerpoint/2010/main" val="16321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a:extLst>
            <a:ext uri="{FF2B5EF4-FFF2-40B4-BE49-F238E27FC236}">
              <a16:creationId xmlns:a16="http://schemas.microsoft.com/office/drawing/2014/main" id="{81567395-C7E0-D7BF-B01F-2171A6015124}"/>
            </a:ext>
          </a:extLst>
        </p:cNvPr>
        <p:cNvGrpSpPr/>
        <p:nvPr/>
      </p:nvGrpSpPr>
      <p:grpSpPr>
        <a:xfrm>
          <a:off x="0" y="0"/>
          <a:ext cx="0" cy="0"/>
          <a:chOff x="0" y="0"/>
          <a:chExt cx="0" cy="0"/>
        </a:xfrm>
      </p:grpSpPr>
      <p:sp>
        <p:nvSpPr>
          <p:cNvPr id="872" name="Google Shape;872;p31">
            <a:extLst>
              <a:ext uri="{FF2B5EF4-FFF2-40B4-BE49-F238E27FC236}">
                <a16:creationId xmlns:a16="http://schemas.microsoft.com/office/drawing/2014/main" id="{A10F643F-9242-C084-BB4E-CFB909019BDE}"/>
              </a:ext>
            </a:extLst>
          </p:cNvPr>
          <p:cNvSpPr txBox="1">
            <a:spLocks noGrp="1"/>
          </p:cNvSpPr>
          <p:nvPr>
            <p:ph type="title"/>
          </p:nvPr>
        </p:nvSpPr>
        <p:spPr>
          <a:xfrm flipH="1">
            <a:off x="1492402" y="2499766"/>
            <a:ext cx="6052075" cy="699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874" name="Google Shape;874;p31">
            <a:extLst>
              <a:ext uri="{FF2B5EF4-FFF2-40B4-BE49-F238E27FC236}">
                <a16:creationId xmlns:a16="http://schemas.microsoft.com/office/drawing/2014/main" id="{90F00A16-41C2-3B85-5022-EA6202E2BFF0}"/>
              </a:ext>
            </a:extLst>
          </p:cNvPr>
          <p:cNvSpPr txBox="1">
            <a:spLocks noGrp="1"/>
          </p:cNvSpPr>
          <p:nvPr>
            <p:ph type="title" idx="2"/>
          </p:nvPr>
        </p:nvSpPr>
        <p:spPr>
          <a:xfrm flipH="1">
            <a:off x="3794700" y="1518599"/>
            <a:ext cx="1554600" cy="6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75" name="Google Shape;875;p31">
            <a:extLst>
              <a:ext uri="{FF2B5EF4-FFF2-40B4-BE49-F238E27FC236}">
                <a16:creationId xmlns:a16="http://schemas.microsoft.com/office/drawing/2014/main" id="{5309BCC7-B838-3875-7C64-6604F975519B}"/>
              </a:ext>
            </a:extLst>
          </p:cNvPr>
          <p:cNvGrpSpPr/>
          <p:nvPr/>
        </p:nvGrpSpPr>
        <p:grpSpPr>
          <a:xfrm>
            <a:off x="-110994" y="3808194"/>
            <a:ext cx="2941296" cy="1243342"/>
            <a:chOff x="5928179" y="1657700"/>
            <a:chExt cx="1621621" cy="685490"/>
          </a:xfrm>
        </p:grpSpPr>
        <p:sp>
          <p:nvSpPr>
            <p:cNvPr id="876" name="Google Shape;876;p31">
              <a:extLst>
                <a:ext uri="{FF2B5EF4-FFF2-40B4-BE49-F238E27FC236}">
                  <a16:creationId xmlns:a16="http://schemas.microsoft.com/office/drawing/2014/main" id="{A5E83045-F0E3-8946-61AF-73A59CA948E4}"/>
                </a:ext>
              </a:extLst>
            </p:cNvPr>
            <p:cNvSpPr/>
            <p:nvPr/>
          </p:nvSpPr>
          <p:spPr>
            <a:xfrm>
              <a:off x="5936212" y="1657700"/>
              <a:ext cx="1613588" cy="578483"/>
            </a:xfrm>
            <a:custGeom>
              <a:avLst/>
              <a:gdLst/>
              <a:ahLst/>
              <a:cxnLst/>
              <a:rect l="l" t="t" r="r" b="b"/>
              <a:pathLst>
                <a:path w="31938" h="11450" extrusionOk="0">
                  <a:moveTo>
                    <a:pt x="16383" y="1"/>
                  </a:moveTo>
                  <a:cubicBezTo>
                    <a:pt x="15362" y="1"/>
                    <a:pt x="6326" y="2444"/>
                    <a:pt x="1112" y="3892"/>
                  </a:cubicBezTo>
                  <a:lnTo>
                    <a:pt x="1" y="8194"/>
                  </a:lnTo>
                  <a:lnTo>
                    <a:pt x="2542" y="11450"/>
                  </a:lnTo>
                  <a:cubicBezTo>
                    <a:pt x="2542" y="11450"/>
                    <a:pt x="13792" y="5838"/>
                    <a:pt x="14930" y="5798"/>
                  </a:cubicBezTo>
                  <a:cubicBezTo>
                    <a:pt x="14939" y="5798"/>
                    <a:pt x="14949" y="5798"/>
                    <a:pt x="14958" y="5798"/>
                  </a:cubicBezTo>
                  <a:cubicBezTo>
                    <a:pt x="16007" y="5798"/>
                    <a:pt x="19184" y="7931"/>
                    <a:pt x="21164" y="8127"/>
                  </a:cubicBezTo>
                  <a:cubicBezTo>
                    <a:pt x="21248" y="8135"/>
                    <a:pt x="21346" y="8139"/>
                    <a:pt x="21455" y="8139"/>
                  </a:cubicBezTo>
                  <a:cubicBezTo>
                    <a:pt x="22637" y="8139"/>
                    <a:pt x="25177" y="7710"/>
                    <a:pt x="26498" y="7492"/>
                  </a:cubicBezTo>
                  <a:cubicBezTo>
                    <a:pt x="27927" y="7267"/>
                    <a:pt x="30693" y="6261"/>
                    <a:pt x="31104" y="6036"/>
                  </a:cubicBezTo>
                  <a:cubicBezTo>
                    <a:pt x="31593" y="5825"/>
                    <a:pt x="31937" y="5030"/>
                    <a:pt x="30998" y="4752"/>
                  </a:cubicBezTo>
                  <a:cubicBezTo>
                    <a:pt x="30998" y="4752"/>
                    <a:pt x="31170" y="3892"/>
                    <a:pt x="30601" y="3747"/>
                  </a:cubicBezTo>
                  <a:cubicBezTo>
                    <a:pt x="30548" y="3732"/>
                    <a:pt x="30486" y="3726"/>
                    <a:pt x="30418" y="3726"/>
                  </a:cubicBezTo>
                  <a:cubicBezTo>
                    <a:pt x="29736" y="3726"/>
                    <a:pt x="28390" y="4382"/>
                    <a:pt x="28390" y="4382"/>
                  </a:cubicBezTo>
                  <a:cubicBezTo>
                    <a:pt x="28390" y="4382"/>
                    <a:pt x="29185" y="3786"/>
                    <a:pt x="28840" y="3442"/>
                  </a:cubicBezTo>
                  <a:cubicBezTo>
                    <a:pt x="28744" y="3349"/>
                    <a:pt x="28558" y="3315"/>
                    <a:pt x="28338" y="3315"/>
                  </a:cubicBezTo>
                  <a:cubicBezTo>
                    <a:pt x="27745" y="3315"/>
                    <a:pt x="26908" y="3561"/>
                    <a:pt x="26908" y="3561"/>
                  </a:cubicBezTo>
                  <a:cubicBezTo>
                    <a:pt x="26908" y="3561"/>
                    <a:pt x="26547" y="3243"/>
                    <a:pt x="25806" y="3243"/>
                  </a:cubicBezTo>
                  <a:cubicBezTo>
                    <a:pt x="25720" y="3243"/>
                    <a:pt x="25628" y="3247"/>
                    <a:pt x="25532" y="3257"/>
                  </a:cubicBezTo>
                  <a:cubicBezTo>
                    <a:pt x="24605" y="3350"/>
                    <a:pt x="23851" y="3389"/>
                    <a:pt x="23851" y="3389"/>
                  </a:cubicBezTo>
                  <a:cubicBezTo>
                    <a:pt x="23851" y="3389"/>
                    <a:pt x="21217" y="2105"/>
                    <a:pt x="19655" y="1311"/>
                  </a:cubicBezTo>
                  <a:cubicBezTo>
                    <a:pt x="18107" y="517"/>
                    <a:pt x="17736" y="54"/>
                    <a:pt x="16399" y="1"/>
                  </a:cubicBezTo>
                  <a:cubicBezTo>
                    <a:pt x="16394" y="1"/>
                    <a:pt x="16389" y="1"/>
                    <a:pt x="16383" y="1"/>
                  </a:cubicBezTo>
                  <a:close/>
                </a:path>
              </a:pathLst>
            </a:custGeom>
            <a:solidFill>
              <a:srgbClr val="EDA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a:extLst>
                <a:ext uri="{FF2B5EF4-FFF2-40B4-BE49-F238E27FC236}">
                  <a16:creationId xmlns:a16="http://schemas.microsoft.com/office/drawing/2014/main" id="{9109C754-6932-084F-74F3-9FE95D411CE0}"/>
                </a:ext>
              </a:extLst>
            </p:cNvPr>
            <p:cNvSpPr/>
            <p:nvPr/>
          </p:nvSpPr>
          <p:spPr>
            <a:xfrm>
              <a:off x="6901159" y="1833269"/>
              <a:ext cx="385184" cy="131460"/>
            </a:xfrm>
            <a:custGeom>
              <a:avLst/>
              <a:gdLst/>
              <a:ahLst/>
              <a:cxnLst/>
              <a:rect l="l" t="t" r="r" b="b"/>
              <a:pathLst>
                <a:path w="7624" h="2602" extrusionOk="0">
                  <a:moveTo>
                    <a:pt x="4978" y="0"/>
                  </a:moveTo>
                  <a:cubicBezTo>
                    <a:pt x="4968" y="0"/>
                    <a:pt x="4963" y="2"/>
                    <a:pt x="4963" y="7"/>
                  </a:cubicBezTo>
                  <a:cubicBezTo>
                    <a:pt x="4963" y="20"/>
                    <a:pt x="5096" y="86"/>
                    <a:pt x="5400" y="232"/>
                  </a:cubicBezTo>
                  <a:cubicBezTo>
                    <a:pt x="5652" y="364"/>
                    <a:pt x="6036" y="550"/>
                    <a:pt x="6459" y="788"/>
                  </a:cubicBezTo>
                  <a:cubicBezTo>
                    <a:pt x="6565" y="841"/>
                    <a:pt x="6684" y="920"/>
                    <a:pt x="6790" y="986"/>
                  </a:cubicBezTo>
                  <a:cubicBezTo>
                    <a:pt x="6909" y="1052"/>
                    <a:pt x="7028" y="1145"/>
                    <a:pt x="7147" y="1225"/>
                  </a:cubicBezTo>
                  <a:cubicBezTo>
                    <a:pt x="7253" y="1304"/>
                    <a:pt x="7359" y="1423"/>
                    <a:pt x="7425" y="1542"/>
                  </a:cubicBezTo>
                  <a:cubicBezTo>
                    <a:pt x="7452" y="1608"/>
                    <a:pt x="7478" y="1675"/>
                    <a:pt x="7478" y="1741"/>
                  </a:cubicBezTo>
                  <a:cubicBezTo>
                    <a:pt x="7478" y="1807"/>
                    <a:pt x="7452" y="1873"/>
                    <a:pt x="7425" y="1939"/>
                  </a:cubicBezTo>
                  <a:cubicBezTo>
                    <a:pt x="7372" y="2072"/>
                    <a:pt x="7253" y="2177"/>
                    <a:pt x="7121" y="2244"/>
                  </a:cubicBezTo>
                  <a:cubicBezTo>
                    <a:pt x="6975" y="2310"/>
                    <a:pt x="6816" y="2363"/>
                    <a:pt x="6644" y="2376"/>
                  </a:cubicBezTo>
                  <a:cubicBezTo>
                    <a:pt x="6565" y="2402"/>
                    <a:pt x="6459" y="2402"/>
                    <a:pt x="6380" y="2402"/>
                  </a:cubicBezTo>
                  <a:lnTo>
                    <a:pt x="6115" y="2402"/>
                  </a:lnTo>
                  <a:cubicBezTo>
                    <a:pt x="5930" y="2402"/>
                    <a:pt x="5731" y="2376"/>
                    <a:pt x="5559" y="2350"/>
                  </a:cubicBezTo>
                  <a:cubicBezTo>
                    <a:pt x="5361" y="2310"/>
                    <a:pt x="5175" y="2283"/>
                    <a:pt x="4990" y="2244"/>
                  </a:cubicBezTo>
                  <a:cubicBezTo>
                    <a:pt x="4805" y="2204"/>
                    <a:pt x="4633" y="2164"/>
                    <a:pt x="4447" y="2111"/>
                  </a:cubicBezTo>
                  <a:cubicBezTo>
                    <a:pt x="4077" y="2032"/>
                    <a:pt x="3746" y="1939"/>
                    <a:pt x="3415" y="1847"/>
                  </a:cubicBezTo>
                  <a:cubicBezTo>
                    <a:pt x="2753" y="1688"/>
                    <a:pt x="2158" y="1569"/>
                    <a:pt x="1655" y="1502"/>
                  </a:cubicBezTo>
                  <a:cubicBezTo>
                    <a:pt x="1138" y="1436"/>
                    <a:pt x="728" y="1410"/>
                    <a:pt x="437" y="1383"/>
                  </a:cubicBezTo>
                  <a:cubicBezTo>
                    <a:pt x="298" y="1377"/>
                    <a:pt x="189" y="1373"/>
                    <a:pt x="114" y="1373"/>
                  </a:cubicBezTo>
                  <a:cubicBezTo>
                    <a:pt x="40" y="1373"/>
                    <a:pt x="0" y="1377"/>
                    <a:pt x="0" y="1383"/>
                  </a:cubicBezTo>
                  <a:cubicBezTo>
                    <a:pt x="0" y="1423"/>
                    <a:pt x="622" y="1476"/>
                    <a:pt x="1615" y="1648"/>
                  </a:cubicBezTo>
                  <a:cubicBezTo>
                    <a:pt x="2118" y="1741"/>
                    <a:pt x="2713" y="1873"/>
                    <a:pt x="3349" y="2032"/>
                  </a:cubicBezTo>
                  <a:cubicBezTo>
                    <a:pt x="3680" y="2111"/>
                    <a:pt x="4037" y="2217"/>
                    <a:pt x="4381" y="2310"/>
                  </a:cubicBezTo>
                  <a:cubicBezTo>
                    <a:pt x="4566" y="2363"/>
                    <a:pt x="4738" y="2402"/>
                    <a:pt x="4924" y="2442"/>
                  </a:cubicBezTo>
                  <a:cubicBezTo>
                    <a:pt x="5122" y="2482"/>
                    <a:pt x="5308" y="2508"/>
                    <a:pt x="5506" y="2548"/>
                  </a:cubicBezTo>
                  <a:cubicBezTo>
                    <a:pt x="5691" y="2575"/>
                    <a:pt x="5890" y="2601"/>
                    <a:pt x="6088" y="2601"/>
                  </a:cubicBezTo>
                  <a:lnTo>
                    <a:pt x="6366" y="2601"/>
                  </a:lnTo>
                  <a:cubicBezTo>
                    <a:pt x="6459" y="2601"/>
                    <a:pt x="6552" y="2601"/>
                    <a:pt x="6644" y="2575"/>
                  </a:cubicBezTo>
                  <a:cubicBezTo>
                    <a:pt x="6830" y="2561"/>
                    <a:pt x="7028" y="2508"/>
                    <a:pt x="7187" y="2416"/>
                  </a:cubicBezTo>
                  <a:cubicBezTo>
                    <a:pt x="7359" y="2310"/>
                    <a:pt x="7505" y="2164"/>
                    <a:pt x="7571" y="1979"/>
                  </a:cubicBezTo>
                  <a:cubicBezTo>
                    <a:pt x="7611" y="1900"/>
                    <a:pt x="7624" y="1807"/>
                    <a:pt x="7624" y="1701"/>
                  </a:cubicBezTo>
                  <a:cubicBezTo>
                    <a:pt x="7624" y="1608"/>
                    <a:pt x="7611" y="1502"/>
                    <a:pt x="7558" y="1423"/>
                  </a:cubicBezTo>
                  <a:cubicBezTo>
                    <a:pt x="7452" y="1277"/>
                    <a:pt x="7346" y="1158"/>
                    <a:pt x="7213" y="1052"/>
                  </a:cubicBezTo>
                  <a:cubicBezTo>
                    <a:pt x="7161" y="1013"/>
                    <a:pt x="7094" y="960"/>
                    <a:pt x="7028" y="920"/>
                  </a:cubicBezTo>
                  <a:cubicBezTo>
                    <a:pt x="6962" y="880"/>
                    <a:pt x="6909" y="841"/>
                    <a:pt x="6843" y="814"/>
                  </a:cubicBezTo>
                  <a:lnTo>
                    <a:pt x="6499" y="616"/>
                  </a:lnTo>
                  <a:cubicBezTo>
                    <a:pt x="6036" y="377"/>
                    <a:pt x="5652" y="219"/>
                    <a:pt x="5387" y="113"/>
                  </a:cubicBezTo>
                  <a:cubicBezTo>
                    <a:pt x="5169" y="47"/>
                    <a:pt x="5023" y="0"/>
                    <a:pt x="4978"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a:extLst>
                <a:ext uri="{FF2B5EF4-FFF2-40B4-BE49-F238E27FC236}">
                  <a16:creationId xmlns:a16="http://schemas.microsoft.com/office/drawing/2014/main" id="{3C4C3639-40E7-E81F-B525-4745F88C6E3E}"/>
                </a:ext>
              </a:extLst>
            </p:cNvPr>
            <p:cNvSpPr/>
            <p:nvPr/>
          </p:nvSpPr>
          <p:spPr>
            <a:xfrm>
              <a:off x="7195357" y="1835846"/>
              <a:ext cx="87657" cy="21876"/>
            </a:xfrm>
            <a:custGeom>
              <a:avLst/>
              <a:gdLst/>
              <a:ahLst/>
              <a:cxnLst/>
              <a:rect l="l" t="t" r="r" b="b"/>
              <a:pathLst>
                <a:path w="1735" h="433" extrusionOk="0">
                  <a:moveTo>
                    <a:pt x="1646" y="0"/>
                  </a:moveTo>
                  <a:cubicBezTo>
                    <a:pt x="1511" y="0"/>
                    <a:pt x="1218" y="76"/>
                    <a:pt x="861" y="168"/>
                  </a:cubicBezTo>
                  <a:cubicBezTo>
                    <a:pt x="385" y="260"/>
                    <a:pt x="1" y="300"/>
                    <a:pt x="1" y="366"/>
                  </a:cubicBezTo>
                  <a:cubicBezTo>
                    <a:pt x="1" y="393"/>
                    <a:pt x="93" y="419"/>
                    <a:pt x="265" y="432"/>
                  </a:cubicBezTo>
                  <a:cubicBezTo>
                    <a:pt x="424" y="432"/>
                    <a:pt x="636" y="432"/>
                    <a:pt x="888" y="379"/>
                  </a:cubicBezTo>
                  <a:cubicBezTo>
                    <a:pt x="1139" y="326"/>
                    <a:pt x="1351" y="247"/>
                    <a:pt x="1510" y="181"/>
                  </a:cubicBezTo>
                  <a:cubicBezTo>
                    <a:pt x="1655" y="115"/>
                    <a:pt x="1735" y="49"/>
                    <a:pt x="1721" y="22"/>
                  </a:cubicBezTo>
                  <a:cubicBezTo>
                    <a:pt x="1712" y="7"/>
                    <a:pt x="1686" y="0"/>
                    <a:pt x="1646"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a:extLst>
                <a:ext uri="{FF2B5EF4-FFF2-40B4-BE49-F238E27FC236}">
                  <a16:creationId xmlns:a16="http://schemas.microsoft.com/office/drawing/2014/main" id="{E5F99962-E16D-918D-D33C-DF212B43A2B3}"/>
                </a:ext>
              </a:extLst>
            </p:cNvPr>
            <p:cNvSpPr/>
            <p:nvPr/>
          </p:nvSpPr>
          <p:spPr>
            <a:xfrm>
              <a:off x="7282965" y="1870252"/>
              <a:ext cx="96346" cy="32536"/>
            </a:xfrm>
            <a:custGeom>
              <a:avLst/>
              <a:gdLst/>
              <a:ahLst/>
              <a:cxnLst/>
              <a:rect l="l" t="t" r="r" b="b"/>
              <a:pathLst>
                <a:path w="1907" h="644" extrusionOk="0">
                  <a:moveTo>
                    <a:pt x="1839" y="1"/>
                  </a:moveTo>
                  <a:cubicBezTo>
                    <a:pt x="1721" y="1"/>
                    <a:pt x="1363" y="136"/>
                    <a:pt x="940" y="281"/>
                  </a:cubicBezTo>
                  <a:cubicBezTo>
                    <a:pt x="424" y="440"/>
                    <a:pt x="1" y="545"/>
                    <a:pt x="1" y="612"/>
                  </a:cubicBezTo>
                  <a:cubicBezTo>
                    <a:pt x="1" y="631"/>
                    <a:pt x="64" y="643"/>
                    <a:pt x="166" y="643"/>
                  </a:cubicBezTo>
                  <a:cubicBezTo>
                    <a:pt x="203" y="643"/>
                    <a:pt x="246" y="642"/>
                    <a:pt x="292" y="638"/>
                  </a:cubicBezTo>
                  <a:cubicBezTo>
                    <a:pt x="477" y="625"/>
                    <a:pt x="729" y="572"/>
                    <a:pt x="993" y="493"/>
                  </a:cubicBezTo>
                  <a:cubicBezTo>
                    <a:pt x="1258" y="413"/>
                    <a:pt x="1483" y="307"/>
                    <a:pt x="1655" y="215"/>
                  </a:cubicBezTo>
                  <a:cubicBezTo>
                    <a:pt x="1814" y="109"/>
                    <a:pt x="1906" y="43"/>
                    <a:pt x="1880" y="16"/>
                  </a:cubicBezTo>
                  <a:cubicBezTo>
                    <a:pt x="1876" y="6"/>
                    <a:pt x="1862" y="1"/>
                    <a:pt x="1839"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a:extLst>
                <a:ext uri="{FF2B5EF4-FFF2-40B4-BE49-F238E27FC236}">
                  <a16:creationId xmlns:a16="http://schemas.microsoft.com/office/drawing/2014/main" id="{A4C6BDB9-EF07-DDE2-9FCD-7F22EF44EB87}"/>
                </a:ext>
              </a:extLst>
            </p:cNvPr>
            <p:cNvSpPr/>
            <p:nvPr/>
          </p:nvSpPr>
          <p:spPr>
            <a:xfrm>
              <a:off x="7259572" y="1886521"/>
              <a:ext cx="239426" cy="67801"/>
            </a:xfrm>
            <a:custGeom>
              <a:avLst/>
              <a:gdLst/>
              <a:ahLst/>
              <a:cxnLst/>
              <a:rect l="l" t="t" r="r" b="b"/>
              <a:pathLst>
                <a:path w="4739" h="1342" extrusionOk="0">
                  <a:moveTo>
                    <a:pt x="4174" y="0"/>
                  </a:moveTo>
                  <a:cubicBezTo>
                    <a:pt x="4112" y="0"/>
                    <a:pt x="4045" y="4"/>
                    <a:pt x="3971" y="12"/>
                  </a:cubicBezTo>
                  <a:cubicBezTo>
                    <a:pt x="3759" y="25"/>
                    <a:pt x="3468" y="51"/>
                    <a:pt x="3190" y="144"/>
                  </a:cubicBezTo>
                  <a:cubicBezTo>
                    <a:pt x="2912" y="223"/>
                    <a:pt x="2594" y="316"/>
                    <a:pt x="2277" y="448"/>
                  </a:cubicBezTo>
                  <a:cubicBezTo>
                    <a:pt x="1972" y="568"/>
                    <a:pt x="1668" y="700"/>
                    <a:pt x="1403" y="819"/>
                  </a:cubicBezTo>
                  <a:cubicBezTo>
                    <a:pt x="1125" y="938"/>
                    <a:pt x="887" y="1031"/>
                    <a:pt x="675" y="1097"/>
                  </a:cubicBezTo>
                  <a:cubicBezTo>
                    <a:pt x="265" y="1243"/>
                    <a:pt x="0" y="1296"/>
                    <a:pt x="0" y="1335"/>
                  </a:cubicBezTo>
                  <a:cubicBezTo>
                    <a:pt x="0" y="1339"/>
                    <a:pt x="19" y="1341"/>
                    <a:pt x="55" y="1341"/>
                  </a:cubicBezTo>
                  <a:cubicBezTo>
                    <a:pt x="157" y="1341"/>
                    <a:pt x="396" y="1321"/>
                    <a:pt x="728" y="1243"/>
                  </a:cubicBezTo>
                  <a:cubicBezTo>
                    <a:pt x="940" y="1203"/>
                    <a:pt x="1192" y="1110"/>
                    <a:pt x="1469" y="1018"/>
                  </a:cubicBezTo>
                  <a:cubicBezTo>
                    <a:pt x="1761" y="912"/>
                    <a:pt x="2052" y="806"/>
                    <a:pt x="2369" y="673"/>
                  </a:cubicBezTo>
                  <a:cubicBezTo>
                    <a:pt x="2687" y="541"/>
                    <a:pt x="2978" y="422"/>
                    <a:pt x="3256" y="343"/>
                  </a:cubicBezTo>
                  <a:cubicBezTo>
                    <a:pt x="3547" y="250"/>
                    <a:pt x="3786" y="184"/>
                    <a:pt x="4011" y="157"/>
                  </a:cubicBezTo>
                  <a:cubicBezTo>
                    <a:pt x="4434" y="91"/>
                    <a:pt x="4712" y="104"/>
                    <a:pt x="4712" y="78"/>
                  </a:cubicBezTo>
                  <a:cubicBezTo>
                    <a:pt x="4739" y="78"/>
                    <a:pt x="4659" y="38"/>
                    <a:pt x="4500" y="25"/>
                  </a:cubicBezTo>
                  <a:cubicBezTo>
                    <a:pt x="4418" y="16"/>
                    <a:pt x="4311" y="0"/>
                    <a:pt x="4174"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a:extLst>
                <a:ext uri="{FF2B5EF4-FFF2-40B4-BE49-F238E27FC236}">
                  <a16:creationId xmlns:a16="http://schemas.microsoft.com/office/drawing/2014/main" id="{9B8C0659-2D2D-4737-9DBF-F5C658792A56}"/>
                </a:ext>
              </a:extLst>
            </p:cNvPr>
            <p:cNvSpPr/>
            <p:nvPr/>
          </p:nvSpPr>
          <p:spPr>
            <a:xfrm>
              <a:off x="5928179" y="1691096"/>
              <a:ext cx="688116" cy="652094"/>
            </a:xfrm>
            <a:custGeom>
              <a:avLst/>
              <a:gdLst/>
              <a:ahLst/>
              <a:cxnLst/>
              <a:rect l="l" t="t" r="r" b="b"/>
              <a:pathLst>
                <a:path w="13620" h="12907" extrusionOk="0">
                  <a:moveTo>
                    <a:pt x="10548" y="0"/>
                  </a:moveTo>
                  <a:cubicBezTo>
                    <a:pt x="9570" y="0"/>
                    <a:pt x="6407" y="1325"/>
                    <a:pt x="6407" y="1325"/>
                  </a:cubicBezTo>
                  <a:lnTo>
                    <a:pt x="6407" y="1577"/>
                  </a:lnTo>
                  <a:cubicBezTo>
                    <a:pt x="6380" y="1643"/>
                    <a:pt x="6367" y="1709"/>
                    <a:pt x="6367" y="1789"/>
                  </a:cubicBezTo>
                  <a:lnTo>
                    <a:pt x="5719" y="1921"/>
                  </a:lnTo>
                  <a:lnTo>
                    <a:pt x="1" y="2887"/>
                  </a:lnTo>
                  <a:lnTo>
                    <a:pt x="1" y="12906"/>
                  </a:lnTo>
                  <a:cubicBezTo>
                    <a:pt x="3191" y="11305"/>
                    <a:pt x="6857" y="9505"/>
                    <a:pt x="8021" y="8803"/>
                  </a:cubicBezTo>
                  <a:cubicBezTo>
                    <a:pt x="8339" y="8605"/>
                    <a:pt x="8617" y="8446"/>
                    <a:pt x="8869" y="8287"/>
                  </a:cubicBezTo>
                  <a:cubicBezTo>
                    <a:pt x="8935" y="8393"/>
                    <a:pt x="9001" y="8446"/>
                    <a:pt x="9041" y="8472"/>
                  </a:cubicBezTo>
                  <a:cubicBezTo>
                    <a:pt x="9069" y="8487"/>
                    <a:pt x="9107" y="8493"/>
                    <a:pt x="9155" y="8493"/>
                  </a:cubicBezTo>
                  <a:cubicBezTo>
                    <a:pt x="9946" y="8493"/>
                    <a:pt x="13222" y="6612"/>
                    <a:pt x="13435" y="6275"/>
                  </a:cubicBezTo>
                  <a:cubicBezTo>
                    <a:pt x="13620" y="5878"/>
                    <a:pt x="10788" y="55"/>
                    <a:pt x="10788" y="55"/>
                  </a:cubicBezTo>
                  <a:cubicBezTo>
                    <a:pt x="10741" y="17"/>
                    <a:pt x="10658" y="0"/>
                    <a:pt x="10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a:extLst>
                <a:ext uri="{FF2B5EF4-FFF2-40B4-BE49-F238E27FC236}">
                  <a16:creationId xmlns:a16="http://schemas.microsoft.com/office/drawing/2014/main" id="{1D38BBD0-5452-8CA7-B3F0-3EA48B826D29}"/>
                </a:ext>
              </a:extLst>
            </p:cNvPr>
            <p:cNvSpPr/>
            <p:nvPr/>
          </p:nvSpPr>
          <p:spPr>
            <a:xfrm>
              <a:off x="6216415" y="1781432"/>
              <a:ext cx="157832" cy="354466"/>
            </a:xfrm>
            <a:custGeom>
              <a:avLst/>
              <a:gdLst/>
              <a:ahLst/>
              <a:cxnLst/>
              <a:rect l="l" t="t" r="r" b="b"/>
              <a:pathLst>
                <a:path w="3124" h="7016" extrusionOk="0">
                  <a:moveTo>
                    <a:pt x="649" y="1"/>
                  </a:moveTo>
                  <a:lnTo>
                    <a:pt x="0" y="133"/>
                  </a:lnTo>
                  <a:cubicBezTo>
                    <a:pt x="80" y="3878"/>
                    <a:pt x="1390" y="5996"/>
                    <a:pt x="2290" y="7015"/>
                  </a:cubicBezTo>
                  <a:cubicBezTo>
                    <a:pt x="2594" y="6817"/>
                    <a:pt x="2886" y="6658"/>
                    <a:pt x="3124" y="6499"/>
                  </a:cubicBezTo>
                  <a:cubicBezTo>
                    <a:pt x="1469" y="4408"/>
                    <a:pt x="662"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31">
            <a:extLst>
              <a:ext uri="{FF2B5EF4-FFF2-40B4-BE49-F238E27FC236}">
                <a16:creationId xmlns:a16="http://schemas.microsoft.com/office/drawing/2014/main" id="{FE721DD2-2D72-37BD-626B-551FED1A69D2}"/>
              </a:ext>
            </a:extLst>
          </p:cNvPr>
          <p:cNvGrpSpPr/>
          <p:nvPr/>
        </p:nvGrpSpPr>
        <p:grpSpPr>
          <a:xfrm>
            <a:off x="6365797" y="547298"/>
            <a:ext cx="2870951" cy="2511075"/>
            <a:chOff x="6365797" y="547298"/>
            <a:chExt cx="2870951" cy="2511075"/>
          </a:xfrm>
        </p:grpSpPr>
        <p:sp>
          <p:nvSpPr>
            <p:cNvPr id="884" name="Google Shape;884;p31">
              <a:extLst>
                <a:ext uri="{FF2B5EF4-FFF2-40B4-BE49-F238E27FC236}">
                  <a16:creationId xmlns:a16="http://schemas.microsoft.com/office/drawing/2014/main" id="{C8A8E68D-549D-2407-BD32-3BCF0EA613A5}"/>
                </a:ext>
              </a:extLst>
            </p:cNvPr>
            <p:cNvSpPr/>
            <p:nvPr/>
          </p:nvSpPr>
          <p:spPr>
            <a:xfrm>
              <a:off x="6365797" y="547298"/>
              <a:ext cx="2870918" cy="2492821"/>
            </a:xfrm>
            <a:custGeom>
              <a:avLst/>
              <a:gdLst/>
              <a:ahLst/>
              <a:cxnLst/>
              <a:rect l="l" t="t" r="r" b="b"/>
              <a:pathLst>
                <a:path w="31329" h="27203" extrusionOk="0">
                  <a:moveTo>
                    <a:pt x="8133" y="0"/>
                  </a:moveTo>
                  <a:cubicBezTo>
                    <a:pt x="8086" y="0"/>
                    <a:pt x="8048" y="6"/>
                    <a:pt x="8021" y="18"/>
                  </a:cubicBezTo>
                  <a:cubicBezTo>
                    <a:pt x="7796" y="137"/>
                    <a:pt x="8352" y="1474"/>
                    <a:pt x="8352" y="1474"/>
                  </a:cubicBezTo>
                  <a:cubicBezTo>
                    <a:pt x="8352" y="1474"/>
                    <a:pt x="7066" y="994"/>
                    <a:pt x="6064" y="994"/>
                  </a:cubicBezTo>
                  <a:cubicBezTo>
                    <a:pt x="5653" y="994"/>
                    <a:pt x="5290" y="1075"/>
                    <a:pt x="5083" y="1302"/>
                  </a:cubicBezTo>
                  <a:cubicBezTo>
                    <a:pt x="4355" y="2069"/>
                    <a:pt x="5321" y="3115"/>
                    <a:pt x="5321" y="3115"/>
                  </a:cubicBezTo>
                  <a:cubicBezTo>
                    <a:pt x="5321" y="3115"/>
                    <a:pt x="3239" y="1532"/>
                    <a:pt x="2115" y="1532"/>
                  </a:cubicBezTo>
                  <a:cubicBezTo>
                    <a:pt x="1895" y="1532"/>
                    <a:pt x="1712" y="1593"/>
                    <a:pt x="1588" y="1738"/>
                  </a:cubicBezTo>
                  <a:cubicBezTo>
                    <a:pt x="847" y="2638"/>
                    <a:pt x="4010" y="4756"/>
                    <a:pt x="4010" y="4756"/>
                  </a:cubicBezTo>
                  <a:cubicBezTo>
                    <a:pt x="4004" y="4757"/>
                    <a:pt x="3998" y="4758"/>
                    <a:pt x="3990" y="4758"/>
                  </a:cubicBezTo>
                  <a:cubicBezTo>
                    <a:pt x="3669" y="4758"/>
                    <a:pt x="1900" y="3642"/>
                    <a:pt x="999" y="3642"/>
                  </a:cubicBezTo>
                  <a:cubicBezTo>
                    <a:pt x="828" y="3642"/>
                    <a:pt x="689" y="3682"/>
                    <a:pt x="596" y="3777"/>
                  </a:cubicBezTo>
                  <a:cubicBezTo>
                    <a:pt x="0" y="4385"/>
                    <a:pt x="2210" y="5682"/>
                    <a:pt x="2210" y="5682"/>
                  </a:cubicBezTo>
                  <a:lnTo>
                    <a:pt x="1946" y="5802"/>
                  </a:lnTo>
                  <a:cubicBezTo>
                    <a:pt x="1946" y="5802"/>
                    <a:pt x="1496" y="6424"/>
                    <a:pt x="1787" y="6940"/>
                  </a:cubicBezTo>
                  <a:cubicBezTo>
                    <a:pt x="2091" y="7456"/>
                    <a:pt x="3680" y="9004"/>
                    <a:pt x="6803" y="10169"/>
                  </a:cubicBezTo>
                  <a:cubicBezTo>
                    <a:pt x="9927" y="11334"/>
                    <a:pt x="13302" y="11638"/>
                    <a:pt x="13752" y="11757"/>
                  </a:cubicBezTo>
                  <a:cubicBezTo>
                    <a:pt x="14202" y="11863"/>
                    <a:pt x="31235" y="27203"/>
                    <a:pt x="31235" y="27203"/>
                  </a:cubicBezTo>
                  <a:lnTo>
                    <a:pt x="31328" y="15291"/>
                  </a:lnTo>
                  <a:lnTo>
                    <a:pt x="16518" y="6437"/>
                  </a:lnTo>
                  <a:cubicBezTo>
                    <a:pt x="13738" y="1460"/>
                    <a:pt x="11753" y="454"/>
                    <a:pt x="11237" y="388"/>
                  </a:cubicBezTo>
                  <a:cubicBezTo>
                    <a:pt x="11051" y="363"/>
                    <a:pt x="10947" y="357"/>
                    <a:pt x="10849" y="357"/>
                  </a:cubicBezTo>
                  <a:cubicBezTo>
                    <a:pt x="10758" y="357"/>
                    <a:pt x="10673" y="362"/>
                    <a:pt x="10532" y="362"/>
                  </a:cubicBezTo>
                  <a:cubicBezTo>
                    <a:pt x="10425" y="362"/>
                    <a:pt x="10285" y="359"/>
                    <a:pt x="10085" y="349"/>
                  </a:cubicBezTo>
                  <a:cubicBezTo>
                    <a:pt x="9417" y="325"/>
                    <a:pt x="8499" y="0"/>
                    <a:pt x="8133" y="0"/>
                  </a:cubicBezTo>
                  <a:close/>
                </a:path>
              </a:pathLst>
            </a:custGeom>
            <a:solidFill>
              <a:srgbClr val="EDA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a:extLst>
                <a:ext uri="{FF2B5EF4-FFF2-40B4-BE49-F238E27FC236}">
                  <a16:creationId xmlns:a16="http://schemas.microsoft.com/office/drawing/2014/main" id="{6C80A0CD-002F-3F0E-59A3-72D1DF8E9E1D}"/>
                </a:ext>
              </a:extLst>
            </p:cNvPr>
            <p:cNvSpPr/>
            <p:nvPr/>
          </p:nvSpPr>
          <p:spPr>
            <a:xfrm>
              <a:off x="6564655" y="1070193"/>
              <a:ext cx="520411" cy="198029"/>
            </a:xfrm>
            <a:custGeom>
              <a:avLst/>
              <a:gdLst/>
              <a:ahLst/>
              <a:cxnLst/>
              <a:rect l="l" t="t" r="r" b="b"/>
              <a:pathLst>
                <a:path w="5679" h="2161" extrusionOk="0">
                  <a:moveTo>
                    <a:pt x="24" y="1"/>
                  </a:moveTo>
                  <a:cubicBezTo>
                    <a:pt x="20" y="1"/>
                    <a:pt x="17" y="2"/>
                    <a:pt x="14" y="3"/>
                  </a:cubicBezTo>
                  <a:cubicBezTo>
                    <a:pt x="1" y="29"/>
                    <a:pt x="67" y="96"/>
                    <a:pt x="186" y="188"/>
                  </a:cubicBezTo>
                  <a:cubicBezTo>
                    <a:pt x="213" y="201"/>
                    <a:pt x="252" y="241"/>
                    <a:pt x="279" y="268"/>
                  </a:cubicBezTo>
                  <a:cubicBezTo>
                    <a:pt x="318" y="307"/>
                    <a:pt x="345" y="334"/>
                    <a:pt x="398" y="373"/>
                  </a:cubicBezTo>
                  <a:cubicBezTo>
                    <a:pt x="477" y="440"/>
                    <a:pt x="583" y="519"/>
                    <a:pt x="702" y="598"/>
                  </a:cubicBezTo>
                  <a:cubicBezTo>
                    <a:pt x="755" y="651"/>
                    <a:pt x="808" y="691"/>
                    <a:pt x="874" y="731"/>
                  </a:cubicBezTo>
                  <a:cubicBezTo>
                    <a:pt x="940" y="784"/>
                    <a:pt x="1007" y="823"/>
                    <a:pt x="1073" y="863"/>
                  </a:cubicBezTo>
                  <a:cubicBezTo>
                    <a:pt x="1218" y="956"/>
                    <a:pt x="1377" y="1035"/>
                    <a:pt x="1536" y="1128"/>
                  </a:cubicBezTo>
                  <a:cubicBezTo>
                    <a:pt x="1867" y="1300"/>
                    <a:pt x="2251" y="1485"/>
                    <a:pt x="2648" y="1631"/>
                  </a:cubicBezTo>
                  <a:cubicBezTo>
                    <a:pt x="3045" y="1776"/>
                    <a:pt x="3442" y="1896"/>
                    <a:pt x="3813" y="1975"/>
                  </a:cubicBezTo>
                  <a:cubicBezTo>
                    <a:pt x="3985" y="2015"/>
                    <a:pt x="4157" y="2054"/>
                    <a:pt x="4315" y="2081"/>
                  </a:cubicBezTo>
                  <a:cubicBezTo>
                    <a:pt x="4395" y="2094"/>
                    <a:pt x="4474" y="2094"/>
                    <a:pt x="4554" y="2107"/>
                  </a:cubicBezTo>
                  <a:cubicBezTo>
                    <a:pt x="4620" y="2107"/>
                    <a:pt x="4699" y="2121"/>
                    <a:pt x="4765" y="2121"/>
                  </a:cubicBezTo>
                  <a:cubicBezTo>
                    <a:pt x="4911" y="2147"/>
                    <a:pt x="5030" y="2160"/>
                    <a:pt x="5149" y="2160"/>
                  </a:cubicBezTo>
                  <a:lnTo>
                    <a:pt x="5427" y="2160"/>
                  </a:lnTo>
                  <a:cubicBezTo>
                    <a:pt x="5599" y="2160"/>
                    <a:pt x="5679" y="2147"/>
                    <a:pt x="5679" y="2121"/>
                  </a:cubicBezTo>
                  <a:cubicBezTo>
                    <a:pt x="5679" y="2110"/>
                    <a:pt x="5627" y="2090"/>
                    <a:pt x="5544" y="2090"/>
                  </a:cubicBezTo>
                  <a:cubicBezTo>
                    <a:pt x="5524" y="2090"/>
                    <a:pt x="5503" y="2092"/>
                    <a:pt x="5480" y="2094"/>
                  </a:cubicBezTo>
                  <a:cubicBezTo>
                    <a:pt x="5427" y="2094"/>
                    <a:pt x="5401" y="2081"/>
                    <a:pt x="5348" y="2081"/>
                  </a:cubicBezTo>
                  <a:cubicBezTo>
                    <a:pt x="5295" y="2081"/>
                    <a:pt x="5242" y="2081"/>
                    <a:pt x="5202" y="2054"/>
                  </a:cubicBezTo>
                  <a:cubicBezTo>
                    <a:pt x="5096" y="2041"/>
                    <a:pt x="4964" y="2028"/>
                    <a:pt x="4832" y="1988"/>
                  </a:cubicBezTo>
                  <a:cubicBezTo>
                    <a:pt x="4765" y="1988"/>
                    <a:pt x="4686" y="1975"/>
                    <a:pt x="4620" y="1962"/>
                  </a:cubicBezTo>
                  <a:cubicBezTo>
                    <a:pt x="4540" y="1948"/>
                    <a:pt x="4474" y="1922"/>
                    <a:pt x="4382" y="1909"/>
                  </a:cubicBezTo>
                  <a:cubicBezTo>
                    <a:pt x="4223" y="1882"/>
                    <a:pt x="4051" y="1843"/>
                    <a:pt x="3879" y="1790"/>
                  </a:cubicBezTo>
                  <a:cubicBezTo>
                    <a:pt x="3508" y="1697"/>
                    <a:pt x="3124" y="1578"/>
                    <a:pt x="2727" y="1432"/>
                  </a:cubicBezTo>
                  <a:cubicBezTo>
                    <a:pt x="2330" y="1287"/>
                    <a:pt x="1973" y="1115"/>
                    <a:pt x="1642" y="956"/>
                  </a:cubicBezTo>
                  <a:cubicBezTo>
                    <a:pt x="1470" y="863"/>
                    <a:pt x="1311" y="784"/>
                    <a:pt x="1179" y="704"/>
                  </a:cubicBezTo>
                  <a:cubicBezTo>
                    <a:pt x="1113" y="665"/>
                    <a:pt x="1046" y="625"/>
                    <a:pt x="980" y="585"/>
                  </a:cubicBezTo>
                  <a:cubicBezTo>
                    <a:pt x="914" y="532"/>
                    <a:pt x="861" y="506"/>
                    <a:pt x="795" y="466"/>
                  </a:cubicBezTo>
                  <a:cubicBezTo>
                    <a:pt x="676" y="400"/>
                    <a:pt x="583" y="334"/>
                    <a:pt x="477" y="268"/>
                  </a:cubicBezTo>
                  <a:cubicBezTo>
                    <a:pt x="438" y="241"/>
                    <a:pt x="385" y="228"/>
                    <a:pt x="345" y="188"/>
                  </a:cubicBezTo>
                  <a:cubicBezTo>
                    <a:pt x="305" y="175"/>
                    <a:pt x="265" y="135"/>
                    <a:pt x="239" y="122"/>
                  </a:cubicBezTo>
                  <a:cubicBezTo>
                    <a:pt x="120" y="51"/>
                    <a:pt x="55" y="1"/>
                    <a:pt x="24"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a:extLst>
                <a:ext uri="{FF2B5EF4-FFF2-40B4-BE49-F238E27FC236}">
                  <a16:creationId xmlns:a16="http://schemas.microsoft.com/office/drawing/2014/main" id="{73AF5F8D-8A67-7525-6CFD-08F8531A7A0A}"/>
                </a:ext>
              </a:extLst>
            </p:cNvPr>
            <p:cNvSpPr/>
            <p:nvPr/>
          </p:nvSpPr>
          <p:spPr>
            <a:xfrm>
              <a:off x="6718701" y="983777"/>
              <a:ext cx="410079" cy="125269"/>
            </a:xfrm>
            <a:custGeom>
              <a:avLst/>
              <a:gdLst/>
              <a:ahLst/>
              <a:cxnLst/>
              <a:rect l="l" t="t" r="r" b="b"/>
              <a:pathLst>
                <a:path w="4475" h="1367" extrusionOk="0">
                  <a:moveTo>
                    <a:pt x="41" y="0"/>
                  </a:moveTo>
                  <a:cubicBezTo>
                    <a:pt x="33" y="0"/>
                    <a:pt x="29" y="2"/>
                    <a:pt x="27" y="6"/>
                  </a:cubicBezTo>
                  <a:cubicBezTo>
                    <a:pt x="1" y="19"/>
                    <a:pt x="226" y="191"/>
                    <a:pt x="596" y="390"/>
                  </a:cubicBezTo>
                  <a:cubicBezTo>
                    <a:pt x="649" y="416"/>
                    <a:pt x="702" y="443"/>
                    <a:pt x="755" y="469"/>
                  </a:cubicBezTo>
                  <a:cubicBezTo>
                    <a:pt x="795" y="509"/>
                    <a:pt x="861" y="522"/>
                    <a:pt x="914" y="549"/>
                  </a:cubicBezTo>
                  <a:cubicBezTo>
                    <a:pt x="1033" y="602"/>
                    <a:pt x="1152" y="668"/>
                    <a:pt x="1284" y="721"/>
                  </a:cubicBezTo>
                  <a:cubicBezTo>
                    <a:pt x="1523" y="840"/>
                    <a:pt x="1827" y="933"/>
                    <a:pt x="2145" y="1039"/>
                  </a:cubicBezTo>
                  <a:cubicBezTo>
                    <a:pt x="2462" y="1131"/>
                    <a:pt x="2754" y="1197"/>
                    <a:pt x="3032" y="1250"/>
                  </a:cubicBezTo>
                  <a:cubicBezTo>
                    <a:pt x="3164" y="1277"/>
                    <a:pt x="3296" y="1303"/>
                    <a:pt x="3429" y="1316"/>
                  </a:cubicBezTo>
                  <a:cubicBezTo>
                    <a:pt x="3495" y="1316"/>
                    <a:pt x="3548" y="1330"/>
                    <a:pt x="3614" y="1330"/>
                  </a:cubicBezTo>
                  <a:cubicBezTo>
                    <a:pt x="3667" y="1330"/>
                    <a:pt x="3733" y="1343"/>
                    <a:pt x="3786" y="1343"/>
                  </a:cubicBezTo>
                  <a:cubicBezTo>
                    <a:pt x="3963" y="1360"/>
                    <a:pt x="4113" y="1367"/>
                    <a:pt x="4227" y="1367"/>
                  </a:cubicBezTo>
                  <a:cubicBezTo>
                    <a:pt x="4385" y="1367"/>
                    <a:pt x="4474" y="1353"/>
                    <a:pt x="4474" y="1330"/>
                  </a:cubicBezTo>
                  <a:cubicBezTo>
                    <a:pt x="4474" y="1264"/>
                    <a:pt x="3429" y="1184"/>
                    <a:pt x="2211" y="814"/>
                  </a:cubicBezTo>
                  <a:cubicBezTo>
                    <a:pt x="1053" y="477"/>
                    <a:pt x="164" y="0"/>
                    <a:pt x="41"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a:extLst>
                <a:ext uri="{FF2B5EF4-FFF2-40B4-BE49-F238E27FC236}">
                  <a16:creationId xmlns:a16="http://schemas.microsoft.com/office/drawing/2014/main" id="{2A9D1586-2808-F66E-317E-E57287238373}"/>
                </a:ext>
              </a:extLst>
            </p:cNvPr>
            <p:cNvSpPr/>
            <p:nvPr/>
          </p:nvSpPr>
          <p:spPr>
            <a:xfrm>
              <a:off x="6855793" y="833672"/>
              <a:ext cx="327513" cy="121695"/>
            </a:xfrm>
            <a:custGeom>
              <a:avLst/>
              <a:gdLst/>
              <a:ahLst/>
              <a:cxnLst/>
              <a:rect l="l" t="t" r="r" b="b"/>
              <a:pathLst>
                <a:path w="3574" h="1328" extrusionOk="0">
                  <a:moveTo>
                    <a:pt x="22" y="1"/>
                  </a:moveTo>
                  <a:cubicBezTo>
                    <a:pt x="18" y="1"/>
                    <a:pt x="15" y="1"/>
                    <a:pt x="13" y="3"/>
                  </a:cubicBezTo>
                  <a:cubicBezTo>
                    <a:pt x="0" y="29"/>
                    <a:pt x="146" y="175"/>
                    <a:pt x="450" y="374"/>
                  </a:cubicBezTo>
                  <a:cubicBezTo>
                    <a:pt x="477" y="400"/>
                    <a:pt x="530" y="427"/>
                    <a:pt x="556" y="453"/>
                  </a:cubicBezTo>
                  <a:cubicBezTo>
                    <a:pt x="609" y="493"/>
                    <a:pt x="649" y="506"/>
                    <a:pt x="688" y="532"/>
                  </a:cubicBezTo>
                  <a:cubicBezTo>
                    <a:pt x="781" y="599"/>
                    <a:pt x="874" y="652"/>
                    <a:pt x="980" y="704"/>
                  </a:cubicBezTo>
                  <a:cubicBezTo>
                    <a:pt x="1191" y="797"/>
                    <a:pt x="1416" y="903"/>
                    <a:pt x="1668" y="996"/>
                  </a:cubicBezTo>
                  <a:cubicBezTo>
                    <a:pt x="1919" y="1102"/>
                    <a:pt x="2171" y="1168"/>
                    <a:pt x="2396" y="1207"/>
                  </a:cubicBezTo>
                  <a:cubicBezTo>
                    <a:pt x="2515" y="1247"/>
                    <a:pt x="2634" y="1260"/>
                    <a:pt x="2727" y="1287"/>
                  </a:cubicBezTo>
                  <a:cubicBezTo>
                    <a:pt x="2780" y="1287"/>
                    <a:pt x="2833" y="1300"/>
                    <a:pt x="2872" y="1300"/>
                  </a:cubicBezTo>
                  <a:cubicBezTo>
                    <a:pt x="2925" y="1300"/>
                    <a:pt x="2965" y="1313"/>
                    <a:pt x="3005" y="1313"/>
                  </a:cubicBezTo>
                  <a:cubicBezTo>
                    <a:pt x="3141" y="1323"/>
                    <a:pt x="3256" y="1328"/>
                    <a:pt x="3347" y="1328"/>
                  </a:cubicBezTo>
                  <a:cubicBezTo>
                    <a:pt x="3493" y="1328"/>
                    <a:pt x="3574" y="1316"/>
                    <a:pt x="3574" y="1300"/>
                  </a:cubicBezTo>
                  <a:cubicBezTo>
                    <a:pt x="3574" y="1234"/>
                    <a:pt x="2727" y="1154"/>
                    <a:pt x="1734" y="771"/>
                  </a:cubicBezTo>
                  <a:cubicBezTo>
                    <a:pt x="794" y="440"/>
                    <a:pt x="110" y="1"/>
                    <a:pt x="22"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a:extLst>
                <a:ext uri="{FF2B5EF4-FFF2-40B4-BE49-F238E27FC236}">
                  <a16:creationId xmlns:a16="http://schemas.microsoft.com/office/drawing/2014/main" id="{C466D9FE-F2B8-C110-78EE-883A1CB7B6BB}"/>
                </a:ext>
              </a:extLst>
            </p:cNvPr>
            <p:cNvSpPr/>
            <p:nvPr/>
          </p:nvSpPr>
          <p:spPr>
            <a:xfrm>
              <a:off x="7134744" y="682100"/>
              <a:ext cx="370033" cy="267857"/>
            </a:xfrm>
            <a:custGeom>
              <a:avLst/>
              <a:gdLst/>
              <a:ahLst/>
              <a:cxnLst/>
              <a:rect l="l" t="t" r="r" b="b"/>
              <a:pathLst>
                <a:path w="4038" h="2923" extrusionOk="0">
                  <a:moveTo>
                    <a:pt x="5" y="1"/>
                  </a:moveTo>
                  <a:cubicBezTo>
                    <a:pt x="3" y="1"/>
                    <a:pt x="2" y="1"/>
                    <a:pt x="0" y="3"/>
                  </a:cubicBezTo>
                  <a:cubicBezTo>
                    <a:pt x="0" y="16"/>
                    <a:pt x="14" y="82"/>
                    <a:pt x="93" y="201"/>
                  </a:cubicBezTo>
                  <a:cubicBezTo>
                    <a:pt x="186" y="307"/>
                    <a:pt x="318" y="453"/>
                    <a:pt x="530" y="585"/>
                  </a:cubicBezTo>
                  <a:cubicBezTo>
                    <a:pt x="622" y="651"/>
                    <a:pt x="742" y="704"/>
                    <a:pt x="887" y="744"/>
                  </a:cubicBezTo>
                  <a:cubicBezTo>
                    <a:pt x="940" y="770"/>
                    <a:pt x="980" y="783"/>
                    <a:pt x="1006" y="783"/>
                  </a:cubicBezTo>
                  <a:cubicBezTo>
                    <a:pt x="1046" y="783"/>
                    <a:pt x="1086" y="797"/>
                    <a:pt x="1125" y="797"/>
                  </a:cubicBezTo>
                  <a:cubicBezTo>
                    <a:pt x="1192" y="810"/>
                    <a:pt x="1271" y="810"/>
                    <a:pt x="1350" y="810"/>
                  </a:cubicBezTo>
                  <a:cubicBezTo>
                    <a:pt x="1403" y="810"/>
                    <a:pt x="1456" y="808"/>
                    <a:pt x="1508" y="808"/>
                  </a:cubicBezTo>
                  <a:cubicBezTo>
                    <a:pt x="1612" y="808"/>
                    <a:pt x="1712" y="814"/>
                    <a:pt x="1800" y="850"/>
                  </a:cubicBezTo>
                  <a:cubicBezTo>
                    <a:pt x="1867" y="863"/>
                    <a:pt x="1933" y="903"/>
                    <a:pt x="1986" y="942"/>
                  </a:cubicBezTo>
                  <a:cubicBezTo>
                    <a:pt x="2052" y="995"/>
                    <a:pt x="2105" y="1061"/>
                    <a:pt x="2144" y="1128"/>
                  </a:cubicBezTo>
                  <a:cubicBezTo>
                    <a:pt x="2197" y="1194"/>
                    <a:pt x="2250" y="1260"/>
                    <a:pt x="2303" y="1339"/>
                  </a:cubicBezTo>
                  <a:cubicBezTo>
                    <a:pt x="2317" y="1379"/>
                    <a:pt x="2343" y="1432"/>
                    <a:pt x="2369" y="1458"/>
                  </a:cubicBezTo>
                  <a:cubicBezTo>
                    <a:pt x="2383" y="1511"/>
                    <a:pt x="2396" y="1538"/>
                    <a:pt x="2436" y="1578"/>
                  </a:cubicBezTo>
                  <a:cubicBezTo>
                    <a:pt x="2528" y="1723"/>
                    <a:pt x="2647" y="1856"/>
                    <a:pt x="2740" y="1975"/>
                  </a:cubicBezTo>
                  <a:cubicBezTo>
                    <a:pt x="2939" y="2226"/>
                    <a:pt x="3164" y="2411"/>
                    <a:pt x="3362" y="2557"/>
                  </a:cubicBezTo>
                  <a:cubicBezTo>
                    <a:pt x="3561" y="2689"/>
                    <a:pt x="3719" y="2782"/>
                    <a:pt x="3839" y="2848"/>
                  </a:cubicBezTo>
                  <a:cubicBezTo>
                    <a:pt x="3932" y="2889"/>
                    <a:pt x="4000" y="2923"/>
                    <a:pt x="4026" y="2923"/>
                  </a:cubicBezTo>
                  <a:cubicBezTo>
                    <a:pt x="4033" y="2923"/>
                    <a:pt x="4037" y="2920"/>
                    <a:pt x="4037" y="2914"/>
                  </a:cubicBezTo>
                  <a:cubicBezTo>
                    <a:pt x="4037" y="2901"/>
                    <a:pt x="3984" y="2848"/>
                    <a:pt x="3918" y="2756"/>
                  </a:cubicBezTo>
                  <a:cubicBezTo>
                    <a:pt x="3825" y="2663"/>
                    <a:pt x="3653" y="2557"/>
                    <a:pt x="3494" y="2398"/>
                  </a:cubicBezTo>
                  <a:cubicBezTo>
                    <a:pt x="3322" y="2253"/>
                    <a:pt x="3124" y="2054"/>
                    <a:pt x="2925" y="1829"/>
                  </a:cubicBezTo>
                  <a:cubicBezTo>
                    <a:pt x="2833" y="1710"/>
                    <a:pt x="2740" y="1578"/>
                    <a:pt x="2647" y="1445"/>
                  </a:cubicBezTo>
                  <a:cubicBezTo>
                    <a:pt x="2634" y="1406"/>
                    <a:pt x="2594" y="1379"/>
                    <a:pt x="2581" y="1339"/>
                  </a:cubicBezTo>
                  <a:cubicBezTo>
                    <a:pt x="2568" y="1300"/>
                    <a:pt x="2528" y="1260"/>
                    <a:pt x="2515" y="1233"/>
                  </a:cubicBezTo>
                  <a:cubicBezTo>
                    <a:pt x="2462" y="1141"/>
                    <a:pt x="2409" y="1075"/>
                    <a:pt x="2369" y="995"/>
                  </a:cubicBezTo>
                  <a:cubicBezTo>
                    <a:pt x="2317" y="916"/>
                    <a:pt x="2250" y="850"/>
                    <a:pt x="2171" y="783"/>
                  </a:cubicBezTo>
                  <a:cubicBezTo>
                    <a:pt x="2078" y="717"/>
                    <a:pt x="1999" y="664"/>
                    <a:pt x="1906" y="638"/>
                  </a:cubicBezTo>
                  <a:cubicBezTo>
                    <a:pt x="1800" y="611"/>
                    <a:pt x="1708" y="598"/>
                    <a:pt x="1615" y="598"/>
                  </a:cubicBezTo>
                  <a:lnTo>
                    <a:pt x="1377" y="598"/>
                  </a:lnTo>
                  <a:cubicBezTo>
                    <a:pt x="1354" y="599"/>
                    <a:pt x="1332" y="600"/>
                    <a:pt x="1310" y="600"/>
                  </a:cubicBezTo>
                  <a:cubicBezTo>
                    <a:pt x="1034" y="600"/>
                    <a:pt x="793" y="525"/>
                    <a:pt x="609" y="439"/>
                  </a:cubicBezTo>
                  <a:cubicBezTo>
                    <a:pt x="397" y="333"/>
                    <a:pt x="265" y="214"/>
                    <a:pt x="159" y="135"/>
                  </a:cubicBezTo>
                  <a:cubicBezTo>
                    <a:pt x="75" y="62"/>
                    <a:pt x="23" y="1"/>
                    <a:pt x="5"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a:extLst>
                <a:ext uri="{FF2B5EF4-FFF2-40B4-BE49-F238E27FC236}">
                  <a16:creationId xmlns:a16="http://schemas.microsoft.com/office/drawing/2014/main" id="{CB3A0B3E-949A-F400-8AFF-8396D56EF5E9}"/>
                </a:ext>
              </a:extLst>
            </p:cNvPr>
            <p:cNvSpPr/>
            <p:nvPr/>
          </p:nvSpPr>
          <p:spPr>
            <a:xfrm>
              <a:off x="7419742" y="1014660"/>
              <a:ext cx="230560" cy="278212"/>
            </a:xfrm>
            <a:custGeom>
              <a:avLst/>
              <a:gdLst/>
              <a:ahLst/>
              <a:cxnLst/>
              <a:rect l="l" t="t" r="r" b="b"/>
              <a:pathLst>
                <a:path w="2516" h="3036" extrusionOk="0">
                  <a:moveTo>
                    <a:pt x="14" y="0"/>
                  </a:moveTo>
                  <a:cubicBezTo>
                    <a:pt x="1" y="0"/>
                    <a:pt x="1" y="66"/>
                    <a:pt x="14" y="159"/>
                  </a:cubicBezTo>
                  <a:cubicBezTo>
                    <a:pt x="14" y="185"/>
                    <a:pt x="27" y="212"/>
                    <a:pt x="27" y="252"/>
                  </a:cubicBezTo>
                  <a:cubicBezTo>
                    <a:pt x="27" y="278"/>
                    <a:pt x="27" y="318"/>
                    <a:pt x="54" y="344"/>
                  </a:cubicBezTo>
                  <a:cubicBezTo>
                    <a:pt x="67" y="424"/>
                    <a:pt x="80" y="516"/>
                    <a:pt x="120" y="596"/>
                  </a:cubicBezTo>
                  <a:cubicBezTo>
                    <a:pt x="133" y="622"/>
                    <a:pt x="146" y="675"/>
                    <a:pt x="159" y="728"/>
                  </a:cubicBezTo>
                  <a:cubicBezTo>
                    <a:pt x="186" y="781"/>
                    <a:pt x="212" y="821"/>
                    <a:pt x="239" y="874"/>
                  </a:cubicBezTo>
                  <a:cubicBezTo>
                    <a:pt x="265" y="979"/>
                    <a:pt x="332" y="1072"/>
                    <a:pt x="384" y="1191"/>
                  </a:cubicBezTo>
                  <a:cubicBezTo>
                    <a:pt x="504" y="1403"/>
                    <a:pt x="649" y="1641"/>
                    <a:pt x="834" y="1853"/>
                  </a:cubicBezTo>
                  <a:cubicBezTo>
                    <a:pt x="1007" y="2065"/>
                    <a:pt x="1205" y="2250"/>
                    <a:pt x="1390" y="2422"/>
                  </a:cubicBezTo>
                  <a:cubicBezTo>
                    <a:pt x="1496" y="2502"/>
                    <a:pt x="1576" y="2568"/>
                    <a:pt x="1668" y="2634"/>
                  </a:cubicBezTo>
                  <a:cubicBezTo>
                    <a:pt x="1721" y="2660"/>
                    <a:pt x="1761" y="2687"/>
                    <a:pt x="1801" y="2713"/>
                  </a:cubicBezTo>
                  <a:cubicBezTo>
                    <a:pt x="1854" y="2753"/>
                    <a:pt x="1907" y="2779"/>
                    <a:pt x="1933" y="2793"/>
                  </a:cubicBezTo>
                  <a:cubicBezTo>
                    <a:pt x="1999" y="2846"/>
                    <a:pt x="2092" y="2885"/>
                    <a:pt x="2158" y="2912"/>
                  </a:cubicBezTo>
                  <a:lnTo>
                    <a:pt x="2251" y="2965"/>
                  </a:lnTo>
                  <a:cubicBezTo>
                    <a:pt x="2290" y="2978"/>
                    <a:pt x="2317" y="2978"/>
                    <a:pt x="2330" y="2991"/>
                  </a:cubicBezTo>
                  <a:cubicBezTo>
                    <a:pt x="2409" y="3021"/>
                    <a:pt x="2467" y="3036"/>
                    <a:pt x="2490" y="3036"/>
                  </a:cubicBezTo>
                  <a:cubicBezTo>
                    <a:pt x="2498" y="3036"/>
                    <a:pt x="2502" y="3034"/>
                    <a:pt x="2502" y="3031"/>
                  </a:cubicBezTo>
                  <a:cubicBezTo>
                    <a:pt x="2515" y="3018"/>
                    <a:pt x="2462" y="2978"/>
                    <a:pt x="2370" y="2938"/>
                  </a:cubicBezTo>
                  <a:cubicBezTo>
                    <a:pt x="2357" y="2925"/>
                    <a:pt x="2330" y="2912"/>
                    <a:pt x="2304" y="2899"/>
                  </a:cubicBezTo>
                  <a:cubicBezTo>
                    <a:pt x="2264" y="2859"/>
                    <a:pt x="2251" y="2846"/>
                    <a:pt x="2224" y="2832"/>
                  </a:cubicBezTo>
                  <a:lnTo>
                    <a:pt x="2026" y="2674"/>
                  </a:lnTo>
                  <a:cubicBezTo>
                    <a:pt x="1986" y="2647"/>
                    <a:pt x="1933" y="2634"/>
                    <a:pt x="1907" y="2594"/>
                  </a:cubicBezTo>
                  <a:cubicBezTo>
                    <a:pt x="1867" y="2568"/>
                    <a:pt x="1827" y="2528"/>
                    <a:pt x="1787" y="2502"/>
                  </a:cubicBezTo>
                  <a:cubicBezTo>
                    <a:pt x="1708" y="2435"/>
                    <a:pt x="1629" y="2369"/>
                    <a:pt x="1536" y="2277"/>
                  </a:cubicBezTo>
                  <a:cubicBezTo>
                    <a:pt x="1364" y="2118"/>
                    <a:pt x="1179" y="1932"/>
                    <a:pt x="1007" y="1721"/>
                  </a:cubicBezTo>
                  <a:cubicBezTo>
                    <a:pt x="834" y="1509"/>
                    <a:pt x="676" y="1284"/>
                    <a:pt x="570" y="1085"/>
                  </a:cubicBezTo>
                  <a:cubicBezTo>
                    <a:pt x="504" y="979"/>
                    <a:pt x="451" y="887"/>
                    <a:pt x="398" y="794"/>
                  </a:cubicBezTo>
                  <a:cubicBezTo>
                    <a:pt x="384" y="741"/>
                    <a:pt x="345" y="715"/>
                    <a:pt x="332" y="662"/>
                  </a:cubicBezTo>
                  <a:cubicBezTo>
                    <a:pt x="305" y="609"/>
                    <a:pt x="279" y="556"/>
                    <a:pt x="265" y="529"/>
                  </a:cubicBezTo>
                  <a:cubicBezTo>
                    <a:pt x="239" y="463"/>
                    <a:pt x="199" y="384"/>
                    <a:pt x="173" y="318"/>
                  </a:cubicBezTo>
                  <a:cubicBezTo>
                    <a:pt x="173" y="278"/>
                    <a:pt x="146" y="252"/>
                    <a:pt x="133" y="212"/>
                  </a:cubicBezTo>
                  <a:cubicBezTo>
                    <a:pt x="120" y="185"/>
                    <a:pt x="120" y="146"/>
                    <a:pt x="107" y="132"/>
                  </a:cubicBezTo>
                  <a:cubicBezTo>
                    <a:pt x="67" y="53"/>
                    <a:pt x="27" y="0"/>
                    <a:pt x="14" y="0"/>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a:extLst>
                <a:ext uri="{FF2B5EF4-FFF2-40B4-BE49-F238E27FC236}">
                  <a16:creationId xmlns:a16="http://schemas.microsoft.com/office/drawing/2014/main" id="{61CBFF84-358A-9491-CC69-6147860AF7C9}"/>
                </a:ext>
              </a:extLst>
            </p:cNvPr>
            <p:cNvSpPr/>
            <p:nvPr/>
          </p:nvSpPr>
          <p:spPr>
            <a:xfrm>
              <a:off x="6909127" y="730761"/>
              <a:ext cx="321465" cy="128384"/>
            </a:xfrm>
            <a:custGeom>
              <a:avLst/>
              <a:gdLst/>
              <a:ahLst/>
              <a:cxnLst/>
              <a:rect l="l" t="t" r="r" b="b"/>
              <a:pathLst>
                <a:path w="3508" h="1401" extrusionOk="0">
                  <a:moveTo>
                    <a:pt x="3309" y="1"/>
                  </a:moveTo>
                  <a:cubicBezTo>
                    <a:pt x="3283" y="1"/>
                    <a:pt x="3309" y="67"/>
                    <a:pt x="3323" y="186"/>
                  </a:cubicBezTo>
                  <a:cubicBezTo>
                    <a:pt x="3336" y="239"/>
                    <a:pt x="3349" y="305"/>
                    <a:pt x="3349" y="385"/>
                  </a:cubicBezTo>
                  <a:cubicBezTo>
                    <a:pt x="3376" y="464"/>
                    <a:pt x="3376" y="544"/>
                    <a:pt x="3349" y="650"/>
                  </a:cubicBezTo>
                  <a:cubicBezTo>
                    <a:pt x="3336" y="742"/>
                    <a:pt x="3309" y="848"/>
                    <a:pt x="3256" y="927"/>
                  </a:cubicBezTo>
                  <a:cubicBezTo>
                    <a:pt x="3190" y="1033"/>
                    <a:pt x="3111" y="1113"/>
                    <a:pt x="3005" y="1139"/>
                  </a:cubicBezTo>
                  <a:cubicBezTo>
                    <a:pt x="2914" y="1180"/>
                    <a:pt x="2815" y="1197"/>
                    <a:pt x="2715" y="1197"/>
                  </a:cubicBezTo>
                  <a:cubicBezTo>
                    <a:pt x="2684" y="1197"/>
                    <a:pt x="2652" y="1195"/>
                    <a:pt x="2621" y="1192"/>
                  </a:cubicBezTo>
                  <a:cubicBezTo>
                    <a:pt x="2555" y="1179"/>
                    <a:pt x="2489" y="1179"/>
                    <a:pt x="2409" y="1166"/>
                  </a:cubicBezTo>
                  <a:cubicBezTo>
                    <a:pt x="2330" y="1166"/>
                    <a:pt x="2264" y="1139"/>
                    <a:pt x="2184" y="1126"/>
                  </a:cubicBezTo>
                  <a:cubicBezTo>
                    <a:pt x="1562" y="1033"/>
                    <a:pt x="1020" y="848"/>
                    <a:pt x="636" y="716"/>
                  </a:cubicBezTo>
                  <a:cubicBezTo>
                    <a:pt x="319" y="591"/>
                    <a:pt x="98" y="496"/>
                    <a:pt x="33" y="496"/>
                  </a:cubicBezTo>
                  <a:cubicBezTo>
                    <a:pt x="22" y="496"/>
                    <a:pt x="16" y="498"/>
                    <a:pt x="14" y="504"/>
                  </a:cubicBezTo>
                  <a:cubicBezTo>
                    <a:pt x="1" y="530"/>
                    <a:pt x="212" y="676"/>
                    <a:pt x="596" y="861"/>
                  </a:cubicBezTo>
                  <a:cubicBezTo>
                    <a:pt x="967" y="1033"/>
                    <a:pt x="1523" y="1232"/>
                    <a:pt x="2145" y="1338"/>
                  </a:cubicBezTo>
                  <a:cubicBezTo>
                    <a:pt x="2224" y="1364"/>
                    <a:pt x="2290" y="1364"/>
                    <a:pt x="2383" y="1377"/>
                  </a:cubicBezTo>
                  <a:cubicBezTo>
                    <a:pt x="2449" y="1377"/>
                    <a:pt x="2529" y="1391"/>
                    <a:pt x="2608" y="1391"/>
                  </a:cubicBezTo>
                  <a:cubicBezTo>
                    <a:pt x="2641" y="1397"/>
                    <a:pt x="2681" y="1401"/>
                    <a:pt x="2722" y="1401"/>
                  </a:cubicBezTo>
                  <a:cubicBezTo>
                    <a:pt x="2763" y="1401"/>
                    <a:pt x="2806" y="1397"/>
                    <a:pt x="2846" y="1391"/>
                  </a:cubicBezTo>
                  <a:cubicBezTo>
                    <a:pt x="2926" y="1377"/>
                    <a:pt x="3005" y="1364"/>
                    <a:pt x="3071" y="1325"/>
                  </a:cubicBezTo>
                  <a:cubicBezTo>
                    <a:pt x="3164" y="1298"/>
                    <a:pt x="3230" y="1245"/>
                    <a:pt x="3270" y="1192"/>
                  </a:cubicBezTo>
                  <a:cubicBezTo>
                    <a:pt x="3336" y="1126"/>
                    <a:pt x="3376" y="1086"/>
                    <a:pt x="3402" y="1007"/>
                  </a:cubicBezTo>
                  <a:cubicBezTo>
                    <a:pt x="3468" y="888"/>
                    <a:pt x="3508" y="769"/>
                    <a:pt x="3508" y="650"/>
                  </a:cubicBezTo>
                  <a:cubicBezTo>
                    <a:pt x="3508" y="530"/>
                    <a:pt x="3495" y="438"/>
                    <a:pt x="3468" y="358"/>
                  </a:cubicBezTo>
                  <a:cubicBezTo>
                    <a:pt x="3455" y="266"/>
                    <a:pt x="3415" y="200"/>
                    <a:pt x="3402" y="160"/>
                  </a:cubicBezTo>
                  <a:cubicBezTo>
                    <a:pt x="3362" y="54"/>
                    <a:pt x="3323" y="1"/>
                    <a:pt x="3309" y="1"/>
                  </a:cubicBezTo>
                  <a:close/>
                </a:path>
              </a:pathLst>
            </a:custGeom>
            <a:solidFill>
              <a:srgbClr val="BA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a:extLst>
                <a:ext uri="{FF2B5EF4-FFF2-40B4-BE49-F238E27FC236}">
                  <a16:creationId xmlns:a16="http://schemas.microsoft.com/office/drawing/2014/main" id="{D0412ADE-97CC-E19B-7A77-DAF7D11A666F}"/>
                </a:ext>
              </a:extLst>
            </p:cNvPr>
            <p:cNvSpPr/>
            <p:nvPr/>
          </p:nvSpPr>
          <p:spPr>
            <a:xfrm>
              <a:off x="6775700" y="1671715"/>
              <a:ext cx="135990" cy="82840"/>
            </a:xfrm>
            <a:custGeom>
              <a:avLst/>
              <a:gdLst/>
              <a:ahLst/>
              <a:cxnLst/>
              <a:rect l="l" t="t" r="r" b="b"/>
              <a:pathLst>
                <a:path w="1484" h="904" extrusionOk="0">
                  <a:moveTo>
                    <a:pt x="649" y="189"/>
                  </a:moveTo>
                  <a:cubicBezTo>
                    <a:pt x="689" y="189"/>
                    <a:pt x="742" y="215"/>
                    <a:pt x="755" y="215"/>
                  </a:cubicBezTo>
                  <a:cubicBezTo>
                    <a:pt x="914" y="229"/>
                    <a:pt x="1046" y="295"/>
                    <a:pt x="1139" y="361"/>
                  </a:cubicBezTo>
                  <a:cubicBezTo>
                    <a:pt x="1218" y="427"/>
                    <a:pt x="1258" y="493"/>
                    <a:pt x="1258" y="546"/>
                  </a:cubicBezTo>
                  <a:cubicBezTo>
                    <a:pt x="1258" y="586"/>
                    <a:pt x="1192" y="639"/>
                    <a:pt x="1112" y="679"/>
                  </a:cubicBezTo>
                  <a:cubicBezTo>
                    <a:pt x="1045" y="704"/>
                    <a:pt x="962" y="713"/>
                    <a:pt x="873" y="713"/>
                  </a:cubicBezTo>
                  <a:cubicBezTo>
                    <a:pt x="822" y="713"/>
                    <a:pt x="769" y="710"/>
                    <a:pt x="715" y="705"/>
                  </a:cubicBezTo>
                  <a:cubicBezTo>
                    <a:pt x="411" y="652"/>
                    <a:pt x="212" y="493"/>
                    <a:pt x="226" y="374"/>
                  </a:cubicBezTo>
                  <a:cubicBezTo>
                    <a:pt x="239" y="282"/>
                    <a:pt x="411" y="189"/>
                    <a:pt x="649" y="189"/>
                  </a:cubicBezTo>
                  <a:close/>
                  <a:moveTo>
                    <a:pt x="633" y="1"/>
                  </a:moveTo>
                  <a:cubicBezTo>
                    <a:pt x="321" y="1"/>
                    <a:pt x="76" y="137"/>
                    <a:pt x="54" y="348"/>
                  </a:cubicBezTo>
                  <a:cubicBezTo>
                    <a:pt x="1" y="586"/>
                    <a:pt x="292" y="824"/>
                    <a:pt x="689" y="890"/>
                  </a:cubicBezTo>
                  <a:cubicBezTo>
                    <a:pt x="755" y="904"/>
                    <a:pt x="808" y="904"/>
                    <a:pt x="874" y="904"/>
                  </a:cubicBezTo>
                  <a:cubicBezTo>
                    <a:pt x="993" y="904"/>
                    <a:pt x="1086" y="890"/>
                    <a:pt x="1192" y="851"/>
                  </a:cubicBezTo>
                  <a:cubicBezTo>
                    <a:pt x="1351" y="784"/>
                    <a:pt x="1457" y="692"/>
                    <a:pt x="1470" y="559"/>
                  </a:cubicBezTo>
                  <a:cubicBezTo>
                    <a:pt x="1483" y="427"/>
                    <a:pt x="1417" y="295"/>
                    <a:pt x="1285" y="189"/>
                  </a:cubicBezTo>
                  <a:cubicBezTo>
                    <a:pt x="1179" y="109"/>
                    <a:pt x="1007" y="43"/>
                    <a:pt x="821" y="17"/>
                  </a:cubicBezTo>
                  <a:cubicBezTo>
                    <a:pt x="757" y="6"/>
                    <a:pt x="693" y="1"/>
                    <a:pt x="633" y="1"/>
                  </a:cubicBezTo>
                  <a:close/>
                </a:path>
              </a:pathLst>
            </a:custGeom>
            <a:solidFill>
              <a:srgbClr val="33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a:extLst>
                <a:ext uri="{FF2B5EF4-FFF2-40B4-BE49-F238E27FC236}">
                  <a16:creationId xmlns:a16="http://schemas.microsoft.com/office/drawing/2014/main" id="{3608B03F-9861-AB1C-0958-0BC6353D5C11}"/>
                </a:ext>
              </a:extLst>
            </p:cNvPr>
            <p:cNvSpPr/>
            <p:nvPr/>
          </p:nvSpPr>
          <p:spPr>
            <a:xfrm>
              <a:off x="6979507" y="605856"/>
              <a:ext cx="126185" cy="44994"/>
            </a:xfrm>
            <a:custGeom>
              <a:avLst/>
              <a:gdLst/>
              <a:ahLst/>
              <a:cxnLst/>
              <a:rect l="l" t="t" r="r" b="b"/>
              <a:pathLst>
                <a:path w="1377" h="491" extrusionOk="0">
                  <a:moveTo>
                    <a:pt x="1311" y="1"/>
                  </a:moveTo>
                  <a:cubicBezTo>
                    <a:pt x="821" y="14"/>
                    <a:pt x="371" y="173"/>
                    <a:pt x="0" y="477"/>
                  </a:cubicBezTo>
                  <a:cubicBezTo>
                    <a:pt x="31" y="473"/>
                    <a:pt x="60" y="472"/>
                    <a:pt x="88" y="472"/>
                  </a:cubicBezTo>
                  <a:cubicBezTo>
                    <a:pt x="155" y="472"/>
                    <a:pt x="217" y="481"/>
                    <a:pt x="291" y="490"/>
                  </a:cubicBezTo>
                  <a:lnTo>
                    <a:pt x="318" y="490"/>
                  </a:lnTo>
                  <a:cubicBezTo>
                    <a:pt x="622" y="292"/>
                    <a:pt x="980" y="199"/>
                    <a:pt x="1350" y="199"/>
                  </a:cubicBezTo>
                  <a:lnTo>
                    <a:pt x="1377" y="199"/>
                  </a:lnTo>
                  <a:cubicBezTo>
                    <a:pt x="1363" y="133"/>
                    <a:pt x="1337" y="67"/>
                    <a:pt x="1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a:extLst>
                <a:ext uri="{FF2B5EF4-FFF2-40B4-BE49-F238E27FC236}">
                  <a16:creationId xmlns:a16="http://schemas.microsoft.com/office/drawing/2014/main" id="{E9EB12B4-4A1F-7C3F-2255-B77921073AC1}"/>
                </a:ext>
              </a:extLst>
            </p:cNvPr>
            <p:cNvSpPr/>
            <p:nvPr/>
          </p:nvSpPr>
          <p:spPr>
            <a:xfrm>
              <a:off x="6903079" y="757519"/>
              <a:ext cx="400365" cy="260801"/>
            </a:xfrm>
            <a:custGeom>
              <a:avLst/>
              <a:gdLst/>
              <a:ahLst/>
              <a:cxnLst/>
              <a:rect l="l" t="t" r="r" b="b"/>
              <a:pathLst>
                <a:path w="4369" h="2846" extrusionOk="0">
                  <a:moveTo>
                    <a:pt x="4090" y="0"/>
                  </a:moveTo>
                  <a:cubicBezTo>
                    <a:pt x="4130" y="172"/>
                    <a:pt x="4170" y="371"/>
                    <a:pt x="4170" y="596"/>
                  </a:cubicBezTo>
                  <a:cubicBezTo>
                    <a:pt x="4170" y="1734"/>
                    <a:pt x="3270" y="2647"/>
                    <a:pt x="2184" y="2647"/>
                  </a:cubicBezTo>
                  <a:cubicBezTo>
                    <a:pt x="1086" y="2647"/>
                    <a:pt x="199" y="1721"/>
                    <a:pt x="199" y="596"/>
                  </a:cubicBezTo>
                  <a:cubicBezTo>
                    <a:pt x="199" y="463"/>
                    <a:pt x="212" y="331"/>
                    <a:pt x="225" y="199"/>
                  </a:cubicBezTo>
                  <a:cubicBezTo>
                    <a:pt x="159" y="172"/>
                    <a:pt x="93" y="146"/>
                    <a:pt x="53" y="133"/>
                  </a:cubicBezTo>
                  <a:cubicBezTo>
                    <a:pt x="14" y="278"/>
                    <a:pt x="0" y="424"/>
                    <a:pt x="0" y="596"/>
                  </a:cubicBezTo>
                  <a:cubicBezTo>
                    <a:pt x="0" y="1827"/>
                    <a:pt x="980" y="2846"/>
                    <a:pt x="2184" y="2846"/>
                  </a:cubicBezTo>
                  <a:cubicBezTo>
                    <a:pt x="3389" y="2846"/>
                    <a:pt x="4368" y="1827"/>
                    <a:pt x="4368" y="596"/>
                  </a:cubicBezTo>
                  <a:cubicBezTo>
                    <a:pt x="4368" y="397"/>
                    <a:pt x="4328" y="172"/>
                    <a:pt x="4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a:extLst>
                <a:ext uri="{FF2B5EF4-FFF2-40B4-BE49-F238E27FC236}">
                  <a16:creationId xmlns:a16="http://schemas.microsoft.com/office/drawing/2014/main" id="{13FB2344-590C-6AEF-E785-88D983B694AF}"/>
                </a:ext>
              </a:extLst>
            </p:cNvPr>
            <p:cNvSpPr/>
            <p:nvPr/>
          </p:nvSpPr>
          <p:spPr>
            <a:xfrm>
              <a:off x="6655653" y="1103092"/>
              <a:ext cx="367559" cy="700570"/>
            </a:xfrm>
            <a:custGeom>
              <a:avLst/>
              <a:gdLst/>
              <a:ahLst/>
              <a:cxnLst/>
              <a:rect l="l" t="t" r="r" b="b"/>
              <a:pathLst>
                <a:path w="4011" h="7645" extrusionOk="0">
                  <a:moveTo>
                    <a:pt x="2638" y="0"/>
                  </a:moveTo>
                  <a:cubicBezTo>
                    <a:pt x="2563" y="0"/>
                    <a:pt x="2517" y="13"/>
                    <a:pt x="2515" y="41"/>
                  </a:cubicBezTo>
                  <a:cubicBezTo>
                    <a:pt x="2515" y="41"/>
                    <a:pt x="0" y="6526"/>
                    <a:pt x="120" y="6857"/>
                  </a:cubicBezTo>
                  <a:cubicBezTo>
                    <a:pt x="238" y="7154"/>
                    <a:pt x="1865" y="7644"/>
                    <a:pt x="2376" y="7644"/>
                  </a:cubicBezTo>
                  <a:cubicBezTo>
                    <a:pt x="2433" y="7644"/>
                    <a:pt x="2476" y="7638"/>
                    <a:pt x="2502" y="7625"/>
                  </a:cubicBezTo>
                  <a:cubicBezTo>
                    <a:pt x="2753" y="7492"/>
                    <a:pt x="4011" y="689"/>
                    <a:pt x="3958" y="438"/>
                  </a:cubicBezTo>
                  <a:cubicBezTo>
                    <a:pt x="3925" y="264"/>
                    <a:pt x="2980" y="0"/>
                    <a:pt x="26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a:extLst>
                <a:ext uri="{FF2B5EF4-FFF2-40B4-BE49-F238E27FC236}">
                  <a16:creationId xmlns:a16="http://schemas.microsoft.com/office/drawing/2014/main" id="{4F89563A-CDF3-3911-F0F0-B6A3E4AF61E8}"/>
                </a:ext>
              </a:extLst>
            </p:cNvPr>
            <p:cNvSpPr/>
            <p:nvPr/>
          </p:nvSpPr>
          <p:spPr>
            <a:xfrm>
              <a:off x="6884843" y="949687"/>
              <a:ext cx="120229" cy="399724"/>
            </a:xfrm>
            <a:custGeom>
              <a:avLst/>
              <a:gdLst/>
              <a:ahLst/>
              <a:cxnLst/>
              <a:rect l="l" t="t" r="r" b="b"/>
              <a:pathLst>
                <a:path w="1312" h="4362" extrusionOk="0">
                  <a:moveTo>
                    <a:pt x="980" y="1252"/>
                  </a:moveTo>
                  <a:cubicBezTo>
                    <a:pt x="980" y="1477"/>
                    <a:pt x="901" y="2006"/>
                    <a:pt x="729" y="2708"/>
                  </a:cubicBezTo>
                  <a:cubicBezTo>
                    <a:pt x="544" y="3422"/>
                    <a:pt x="345" y="3925"/>
                    <a:pt x="239" y="4124"/>
                  </a:cubicBezTo>
                  <a:cubicBezTo>
                    <a:pt x="239" y="3886"/>
                    <a:pt x="319" y="3369"/>
                    <a:pt x="491" y="2668"/>
                  </a:cubicBezTo>
                  <a:cubicBezTo>
                    <a:pt x="676" y="1953"/>
                    <a:pt x="874" y="1450"/>
                    <a:pt x="980" y="1252"/>
                  </a:cubicBezTo>
                  <a:close/>
                  <a:moveTo>
                    <a:pt x="1238" y="0"/>
                  </a:moveTo>
                  <a:cubicBezTo>
                    <a:pt x="1213" y="0"/>
                    <a:pt x="1190" y="15"/>
                    <a:pt x="1179" y="47"/>
                  </a:cubicBezTo>
                  <a:cubicBezTo>
                    <a:pt x="1086" y="193"/>
                    <a:pt x="1060" y="365"/>
                    <a:pt x="1020" y="524"/>
                  </a:cubicBezTo>
                  <a:cubicBezTo>
                    <a:pt x="980" y="696"/>
                    <a:pt x="927" y="841"/>
                    <a:pt x="888" y="1013"/>
                  </a:cubicBezTo>
                  <a:lnTo>
                    <a:pt x="888" y="1040"/>
                  </a:lnTo>
                  <a:cubicBezTo>
                    <a:pt x="821" y="1106"/>
                    <a:pt x="755" y="1238"/>
                    <a:pt x="663" y="1477"/>
                  </a:cubicBezTo>
                  <a:cubicBezTo>
                    <a:pt x="544" y="1768"/>
                    <a:pt x="411" y="2165"/>
                    <a:pt x="292" y="2602"/>
                  </a:cubicBezTo>
                  <a:cubicBezTo>
                    <a:pt x="173" y="3025"/>
                    <a:pt x="94" y="3436"/>
                    <a:pt x="67" y="3753"/>
                  </a:cubicBezTo>
                  <a:cubicBezTo>
                    <a:pt x="1" y="4230"/>
                    <a:pt x="67" y="4349"/>
                    <a:pt x="160" y="4362"/>
                  </a:cubicBezTo>
                  <a:lnTo>
                    <a:pt x="199" y="4362"/>
                  </a:lnTo>
                  <a:cubicBezTo>
                    <a:pt x="292" y="4362"/>
                    <a:pt x="398" y="4269"/>
                    <a:pt x="557" y="3872"/>
                  </a:cubicBezTo>
                  <a:cubicBezTo>
                    <a:pt x="676" y="3568"/>
                    <a:pt x="808" y="3171"/>
                    <a:pt x="927" y="2747"/>
                  </a:cubicBezTo>
                  <a:cubicBezTo>
                    <a:pt x="1033" y="2311"/>
                    <a:pt x="1126" y="1900"/>
                    <a:pt x="1152" y="1583"/>
                  </a:cubicBezTo>
                  <a:cubicBezTo>
                    <a:pt x="1205" y="1212"/>
                    <a:pt x="1166" y="1053"/>
                    <a:pt x="1126" y="1013"/>
                  </a:cubicBezTo>
                  <a:cubicBezTo>
                    <a:pt x="1166" y="855"/>
                    <a:pt x="1205" y="709"/>
                    <a:pt x="1232" y="563"/>
                  </a:cubicBezTo>
                  <a:cubicBezTo>
                    <a:pt x="1258" y="418"/>
                    <a:pt x="1311" y="246"/>
                    <a:pt x="1311" y="87"/>
                  </a:cubicBezTo>
                  <a:cubicBezTo>
                    <a:pt x="1311" y="32"/>
                    <a:pt x="127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a:extLst>
                <a:ext uri="{FF2B5EF4-FFF2-40B4-BE49-F238E27FC236}">
                  <a16:creationId xmlns:a16="http://schemas.microsoft.com/office/drawing/2014/main" id="{1637B05E-6881-D2AD-6C17-70A008D18F6D}"/>
                </a:ext>
              </a:extLst>
            </p:cNvPr>
            <p:cNvSpPr/>
            <p:nvPr/>
          </p:nvSpPr>
          <p:spPr>
            <a:xfrm>
              <a:off x="7232981" y="1748417"/>
              <a:ext cx="148087" cy="550743"/>
            </a:xfrm>
            <a:custGeom>
              <a:avLst/>
              <a:gdLst/>
              <a:ahLst/>
              <a:cxnLst/>
              <a:rect l="l" t="t" r="r" b="b"/>
              <a:pathLst>
                <a:path w="1616" h="6010" extrusionOk="0">
                  <a:moveTo>
                    <a:pt x="1112" y="0"/>
                  </a:moveTo>
                  <a:lnTo>
                    <a:pt x="596" y="106"/>
                  </a:lnTo>
                  <a:lnTo>
                    <a:pt x="437" y="133"/>
                  </a:lnTo>
                  <a:lnTo>
                    <a:pt x="0" y="212"/>
                  </a:lnTo>
                  <a:cubicBezTo>
                    <a:pt x="0" y="212"/>
                    <a:pt x="666" y="6010"/>
                    <a:pt x="961" y="6010"/>
                  </a:cubicBezTo>
                  <a:cubicBezTo>
                    <a:pt x="963" y="6010"/>
                    <a:pt x="965" y="6010"/>
                    <a:pt x="967" y="6009"/>
                  </a:cubicBezTo>
                  <a:cubicBezTo>
                    <a:pt x="967" y="6009"/>
                    <a:pt x="980" y="5996"/>
                    <a:pt x="993" y="5996"/>
                  </a:cubicBezTo>
                  <a:cubicBezTo>
                    <a:pt x="1046" y="5956"/>
                    <a:pt x="1099" y="5930"/>
                    <a:pt x="1152" y="5864"/>
                  </a:cubicBezTo>
                  <a:cubicBezTo>
                    <a:pt x="1377" y="5572"/>
                    <a:pt x="1615" y="5043"/>
                    <a:pt x="1575" y="4831"/>
                  </a:cubicBezTo>
                  <a:cubicBezTo>
                    <a:pt x="1522" y="4580"/>
                    <a:pt x="1337" y="4540"/>
                    <a:pt x="1324" y="4540"/>
                  </a:cubicBezTo>
                  <a:cubicBezTo>
                    <a:pt x="1350" y="4540"/>
                    <a:pt x="1443" y="4500"/>
                    <a:pt x="1456" y="3772"/>
                  </a:cubicBezTo>
                  <a:cubicBezTo>
                    <a:pt x="1456" y="2965"/>
                    <a:pt x="1112" y="0"/>
                    <a:pt x="1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a:extLst>
                <a:ext uri="{FF2B5EF4-FFF2-40B4-BE49-F238E27FC236}">
                  <a16:creationId xmlns:a16="http://schemas.microsoft.com/office/drawing/2014/main" id="{42DF74C8-1C8B-9018-7CBC-56CFC607B318}"/>
                </a:ext>
              </a:extLst>
            </p:cNvPr>
            <p:cNvSpPr/>
            <p:nvPr/>
          </p:nvSpPr>
          <p:spPr>
            <a:xfrm>
              <a:off x="7270553" y="1755657"/>
              <a:ext cx="67995" cy="542220"/>
            </a:xfrm>
            <a:custGeom>
              <a:avLst/>
              <a:gdLst/>
              <a:ahLst/>
              <a:cxnLst/>
              <a:rect l="l" t="t" r="r" b="b"/>
              <a:pathLst>
                <a:path w="742" h="5917" extrusionOk="0">
                  <a:moveTo>
                    <a:pt x="173" y="1"/>
                  </a:moveTo>
                  <a:lnTo>
                    <a:pt x="1" y="41"/>
                  </a:lnTo>
                  <a:cubicBezTo>
                    <a:pt x="40" y="557"/>
                    <a:pt x="80" y="1046"/>
                    <a:pt x="120" y="1563"/>
                  </a:cubicBezTo>
                  <a:cubicBezTo>
                    <a:pt x="226" y="2754"/>
                    <a:pt x="332" y="3945"/>
                    <a:pt x="490" y="5136"/>
                  </a:cubicBezTo>
                  <a:cubicBezTo>
                    <a:pt x="517" y="5401"/>
                    <a:pt x="557" y="5652"/>
                    <a:pt x="583" y="5917"/>
                  </a:cubicBezTo>
                  <a:cubicBezTo>
                    <a:pt x="636" y="5877"/>
                    <a:pt x="689" y="5851"/>
                    <a:pt x="742" y="5785"/>
                  </a:cubicBezTo>
                  <a:lnTo>
                    <a:pt x="689" y="5335"/>
                  </a:lnTo>
                  <a:lnTo>
                    <a:pt x="490" y="3548"/>
                  </a:lnTo>
                  <a:cubicBezTo>
                    <a:pt x="358" y="2370"/>
                    <a:pt x="252" y="1179"/>
                    <a:pt x="1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a:extLst>
                <a:ext uri="{FF2B5EF4-FFF2-40B4-BE49-F238E27FC236}">
                  <a16:creationId xmlns:a16="http://schemas.microsoft.com/office/drawing/2014/main" id="{2CBEE132-2D84-DB5F-AFC6-F794DD1AB3D0}"/>
                </a:ext>
              </a:extLst>
            </p:cNvPr>
            <p:cNvSpPr/>
            <p:nvPr/>
          </p:nvSpPr>
          <p:spPr>
            <a:xfrm>
              <a:off x="7047411" y="1104925"/>
              <a:ext cx="434271" cy="704236"/>
            </a:xfrm>
            <a:custGeom>
              <a:avLst/>
              <a:gdLst/>
              <a:ahLst/>
              <a:cxnLst/>
              <a:rect l="l" t="t" r="r" b="b"/>
              <a:pathLst>
                <a:path w="4739" h="7685" extrusionOk="0">
                  <a:moveTo>
                    <a:pt x="2756" y="1"/>
                  </a:moveTo>
                  <a:cubicBezTo>
                    <a:pt x="1647" y="1"/>
                    <a:pt x="219" y="339"/>
                    <a:pt x="0" y="709"/>
                  </a:cubicBezTo>
                  <a:cubicBezTo>
                    <a:pt x="0" y="709"/>
                    <a:pt x="450" y="6308"/>
                    <a:pt x="556" y="6811"/>
                  </a:cubicBezTo>
                  <a:cubicBezTo>
                    <a:pt x="662" y="7300"/>
                    <a:pt x="2118" y="7671"/>
                    <a:pt x="2740" y="7684"/>
                  </a:cubicBezTo>
                  <a:cubicBezTo>
                    <a:pt x="2744" y="7684"/>
                    <a:pt x="2749" y="7684"/>
                    <a:pt x="2753" y="7684"/>
                  </a:cubicBezTo>
                  <a:cubicBezTo>
                    <a:pt x="3201" y="7684"/>
                    <a:pt x="4462" y="7006"/>
                    <a:pt x="4606" y="6665"/>
                  </a:cubicBezTo>
                  <a:cubicBezTo>
                    <a:pt x="4739" y="6294"/>
                    <a:pt x="4302" y="855"/>
                    <a:pt x="4064" y="392"/>
                  </a:cubicBezTo>
                  <a:cubicBezTo>
                    <a:pt x="3924" y="112"/>
                    <a:pt x="3392" y="1"/>
                    <a:pt x="27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a:extLst>
                <a:ext uri="{FF2B5EF4-FFF2-40B4-BE49-F238E27FC236}">
                  <a16:creationId xmlns:a16="http://schemas.microsoft.com/office/drawing/2014/main" id="{742970F8-C20B-08E7-3D37-436713922670}"/>
                </a:ext>
              </a:extLst>
            </p:cNvPr>
            <p:cNvSpPr/>
            <p:nvPr/>
          </p:nvSpPr>
          <p:spPr>
            <a:xfrm>
              <a:off x="7097172" y="1159175"/>
              <a:ext cx="345749" cy="601510"/>
            </a:xfrm>
            <a:custGeom>
              <a:avLst/>
              <a:gdLst/>
              <a:ahLst/>
              <a:cxnLst/>
              <a:rect l="l" t="t" r="r" b="b"/>
              <a:pathLst>
                <a:path w="3773" h="6564" extrusionOk="0">
                  <a:moveTo>
                    <a:pt x="2248" y="109"/>
                  </a:moveTo>
                  <a:cubicBezTo>
                    <a:pt x="2614" y="109"/>
                    <a:pt x="2912" y="161"/>
                    <a:pt x="3044" y="276"/>
                  </a:cubicBezTo>
                  <a:cubicBezTo>
                    <a:pt x="3534" y="726"/>
                    <a:pt x="3706" y="5411"/>
                    <a:pt x="3640" y="5650"/>
                  </a:cubicBezTo>
                  <a:cubicBezTo>
                    <a:pt x="3587" y="5848"/>
                    <a:pt x="2528" y="6430"/>
                    <a:pt x="2263" y="6444"/>
                  </a:cubicBezTo>
                  <a:cubicBezTo>
                    <a:pt x="2245" y="6446"/>
                    <a:pt x="2224" y="6448"/>
                    <a:pt x="2201" y="6448"/>
                  </a:cubicBezTo>
                  <a:cubicBezTo>
                    <a:pt x="1875" y="6448"/>
                    <a:pt x="1041" y="6201"/>
                    <a:pt x="794" y="5954"/>
                  </a:cubicBezTo>
                  <a:cubicBezTo>
                    <a:pt x="649" y="5808"/>
                    <a:pt x="397" y="3850"/>
                    <a:pt x="159" y="991"/>
                  </a:cubicBezTo>
                  <a:cubicBezTo>
                    <a:pt x="146" y="713"/>
                    <a:pt x="318" y="461"/>
                    <a:pt x="569" y="382"/>
                  </a:cubicBezTo>
                  <a:cubicBezTo>
                    <a:pt x="1080" y="212"/>
                    <a:pt x="1732" y="109"/>
                    <a:pt x="2248" y="109"/>
                  </a:cubicBezTo>
                  <a:close/>
                  <a:moveTo>
                    <a:pt x="2216" y="0"/>
                  </a:moveTo>
                  <a:cubicBezTo>
                    <a:pt x="1668" y="0"/>
                    <a:pt x="1005" y="109"/>
                    <a:pt x="529" y="263"/>
                  </a:cubicBezTo>
                  <a:cubicBezTo>
                    <a:pt x="212" y="355"/>
                    <a:pt x="0" y="660"/>
                    <a:pt x="27" y="991"/>
                  </a:cubicBezTo>
                  <a:cubicBezTo>
                    <a:pt x="185" y="2764"/>
                    <a:pt x="463" y="5769"/>
                    <a:pt x="688" y="6020"/>
                  </a:cubicBezTo>
                  <a:cubicBezTo>
                    <a:pt x="972" y="6304"/>
                    <a:pt x="1937" y="6563"/>
                    <a:pt x="2242" y="6563"/>
                  </a:cubicBezTo>
                  <a:cubicBezTo>
                    <a:pt x="2249" y="6563"/>
                    <a:pt x="2257" y="6563"/>
                    <a:pt x="2263" y="6563"/>
                  </a:cubicBezTo>
                  <a:cubicBezTo>
                    <a:pt x="2303" y="6563"/>
                    <a:pt x="2343" y="6550"/>
                    <a:pt x="2396" y="6536"/>
                  </a:cubicBezTo>
                  <a:cubicBezTo>
                    <a:pt x="2779" y="6417"/>
                    <a:pt x="3666" y="5941"/>
                    <a:pt x="3732" y="5689"/>
                  </a:cubicBezTo>
                  <a:cubicBezTo>
                    <a:pt x="3772" y="5557"/>
                    <a:pt x="3746" y="4247"/>
                    <a:pt x="3653" y="3042"/>
                  </a:cubicBezTo>
                  <a:cubicBezTo>
                    <a:pt x="3574" y="1904"/>
                    <a:pt x="3402" y="461"/>
                    <a:pt x="3110" y="197"/>
                  </a:cubicBezTo>
                  <a:cubicBezTo>
                    <a:pt x="2949" y="58"/>
                    <a:pt x="2613"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a:extLst>
                <a:ext uri="{FF2B5EF4-FFF2-40B4-BE49-F238E27FC236}">
                  <a16:creationId xmlns:a16="http://schemas.microsoft.com/office/drawing/2014/main" id="{62087DD9-6446-0985-2CF8-BA3ECCF8462F}"/>
                </a:ext>
              </a:extLst>
            </p:cNvPr>
            <p:cNvSpPr/>
            <p:nvPr/>
          </p:nvSpPr>
          <p:spPr>
            <a:xfrm>
              <a:off x="7163885" y="1210127"/>
              <a:ext cx="204994" cy="477799"/>
            </a:xfrm>
            <a:custGeom>
              <a:avLst/>
              <a:gdLst/>
              <a:ahLst/>
              <a:cxnLst/>
              <a:rect l="l" t="t" r="r" b="b"/>
              <a:pathLst>
                <a:path w="2237" h="5214" extrusionOk="0">
                  <a:moveTo>
                    <a:pt x="1118" y="116"/>
                  </a:moveTo>
                  <a:cubicBezTo>
                    <a:pt x="1394" y="116"/>
                    <a:pt x="1613" y="297"/>
                    <a:pt x="1800" y="1044"/>
                  </a:cubicBezTo>
                  <a:cubicBezTo>
                    <a:pt x="1840" y="1176"/>
                    <a:pt x="1866" y="1348"/>
                    <a:pt x="1906" y="1520"/>
                  </a:cubicBezTo>
                  <a:cubicBezTo>
                    <a:pt x="1615" y="1560"/>
                    <a:pt x="1350" y="1586"/>
                    <a:pt x="1072" y="1626"/>
                  </a:cubicBezTo>
                  <a:cubicBezTo>
                    <a:pt x="940" y="1639"/>
                    <a:pt x="794" y="1652"/>
                    <a:pt x="662" y="1679"/>
                  </a:cubicBezTo>
                  <a:cubicBezTo>
                    <a:pt x="596" y="1692"/>
                    <a:pt x="503" y="1692"/>
                    <a:pt x="450" y="1705"/>
                  </a:cubicBezTo>
                  <a:cubicBezTo>
                    <a:pt x="397" y="1705"/>
                    <a:pt x="344" y="1719"/>
                    <a:pt x="318" y="1719"/>
                  </a:cubicBezTo>
                  <a:cubicBezTo>
                    <a:pt x="159" y="554"/>
                    <a:pt x="265" y="316"/>
                    <a:pt x="556" y="236"/>
                  </a:cubicBezTo>
                  <a:cubicBezTo>
                    <a:pt x="596" y="223"/>
                    <a:pt x="609" y="223"/>
                    <a:pt x="649" y="223"/>
                  </a:cubicBezTo>
                  <a:cubicBezTo>
                    <a:pt x="675" y="196"/>
                    <a:pt x="715" y="196"/>
                    <a:pt x="741" y="183"/>
                  </a:cubicBezTo>
                  <a:cubicBezTo>
                    <a:pt x="878" y="148"/>
                    <a:pt x="1003" y="116"/>
                    <a:pt x="1118" y="116"/>
                  </a:cubicBezTo>
                  <a:close/>
                  <a:moveTo>
                    <a:pt x="1919" y="1626"/>
                  </a:moveTo>
                  <a:cubicBezTo>
                    <a:pt x="1999" y="2221"/>
                    <a:pt x="2038" y="2963"/>
                    <a:pt x="1999" y="3624"/>
                  </a:cubicBezTo>
                  <a:cubicBezTo>
                    <a:pt x="1906" y="3624"/>
                    <a:pt x="1787" y="3638"/>
                    <a:pt x="1681" y="3664"/>
                  </a:cubicBezTo>
                  <a:cubicBezTo>
                    <a:pt x="1562" y="3677"/>
                    <a:pt x="1456" y="3691"/>
                    <a:pt x="1324" y="3704"/>
                  </a:cubicBezTo>
                  <a:lnTo>
                    <a:pt x="966" y="3757"/>
                  </a:lnTo>
                  <a:cubicBezTo>
                    <a:pt x="874" y="3770"/>
                    <a:pt x="768" y="3770"/>
                    <a:pt x="675" y="3796"/>
                  </a:cubicBezTo>
                  <a:cubicBezTo>
                    <a:pt x="596" y="3492"/>
                    <a:pt x="529" y="3161"/>
                    <a:pt x="463" y="2804"/>
                  </a:cubicBezTo>
                  <a:cubicBezTo>
                    <a:pt x="410" y="2420"/>
                    <a:pt x="357" y="2102"/>
                    <a:pt x="331" y="1838"/>
                  </a:cubicBezTo>
                  <a:cubicBezTo>
                    <a:pt x="384" y="1838"/>
                    <a:pt x="424" y="1824"/>
                    <a:pt x="463" y="1824"/>
                  </a:cubicBezTo>
                  <a:cubicBezTo>
                    <a:pt x="529" y="1811"/>
                    <a:pt x="609" y="1811"/>
                    <a:pt x="675" y="1785"/>
                  </a:cubicBezTo>
                  <a:cubicBezTo>
                    <a:pt x="807" y="1771"/>
                    <a:pt x="953" y="1758"/>
                    <a:pt x="1085" y="1745"/>
                  </a:cubicBezTo>
                  <a:cubicBezTo>
                    <a:pt x="1376" y="1705"/>
                    <a:pt x="1628" y="1679"/>
                    <a:pt x="1919" y="1626"/>
                  </a:cubicBezTo>
                  <a:close/>
                  <a:moveTo>
                    <a:pt x="1999" y="3744"/>
                  </a:moveTo>
                  <a:cubicBezTo>
                    <a:pt x="1972" y="4141"/>
                    <a:pt x="1932" y="4485"/>
                    <a:pt x="1853" y="4763"/>
                  </a:cubicBezTo>
                  <a:cubicBezTo>
                    <a:pt x="1800" y="4935"/>
                    <a:pt x="1681" y="5054"/>
                    <a:pt x="1522" y="5067"/>
                  </a:cubicBezTo>
                  <a:cubicBezTo>
                    <a:pt x="1510" y="5068"/>
                    <a:pt x="1498" y="5068"/>
                    <a:pt x="1485" y="5068"/>
                  </a:cubicBezTo>
                  <a:cubicBezTo>
                    <a:pt x="1328" y="5068"/>
                    <a:pt x="1186" y="4989"/>
                    <a:pt x="1112" y="4829"/>
                  </a:cubicBezTo>
                  <a:cubicBezTo>
                    <a:pt x="953" y="4564"/>
                    <a:pt x="847" y="4233"/>
                    <a:pt x="728" y="3876"/>
                  </a:cubicBezTo>
                  <a:lnTo>
                    <a:pt x="728" y="3876"/>
                  </a:lnTo>
                  <a:cubicBezTo>
                    <a:pt x="754" y="3880"/>
                    <a:pt x="784" y="3882"/>
                    <a:pt x="814" y="3882"/>
                  </a:cubicBezTo>
                  <a:cubicBezTo>
                    <a:pt x="875" y="3882"/>
                    <a:pt x="940" y="3876"/>
                    <a:pt x="993" y="3876"/>
                  </a:cubicBezTo>
                  <a:cubicBezTo>
                    <a:pt x="1112" y="3863"/>
                    <a:pt x="1218" y="3836"/>
                    <a:pt x="1337" y="3836"/>
                  </a:cubicBezTo>
                  <a:lnTo>
                    <a:pt x="1681" y="3796"/>
                  </a:lnTo>
                  <a:cubicBezTo>
                    <a:pt x="1787" y="3770"/>
                    <a:pt x="1893" y="3770"/>
                    <a:pt x="1999" y="3744"/>
                  </a:cubicBezTo>
                  <a:close/>
                  <a:moveTo>
                    <a:pt x="1136" y="1"/>
                  </a:moveTo>
                  <a:cubicBezTo>
                    <a:pt x="1005" y="1"/>
                    <a:pt x="868" y="33"/>
                    <a:pt x="728" y="64"/>
                  </a:cubicBezTo>
                  <a:cubicBezTo>
                    <a:pt x="688" y="91"/>
                    <a:pt x="662" y="91"/>
                    <a:pt x="622" y="104"/>
                  </a:cubicBezTo>
                  <a:cubicBezTo>
                    <a:pt x="53" y="236"/>
                    <a:pt x="0" y="660"/>
                    <a:pt x="357" y="2817"/>
                  </a:cubicBezTo>
                  <a:cubicBezTo>
                    <a:pt x="516" y="3691"/>
                    <a:pt x="728" y="4405"/>
                    <a:pt x="1006" y="4921"/>
                  </a:cubicBezTo>
                  <a:cubicBezTo>
                    <a:pt x="1118" y="5109"/>
                    <a:pt x="1302" y="5214"/>
                    <a:pt x="1500" y="5214"/>
                  </a:cubicBezTo>
                  <a:cubicBezTo>
                    <a:pt x="1512" y="5214"/>
                    <a:pt x="1523" y="5213"/>
                    <a:pt x="1535" y="5213"/>
                  </a:cubicBezTo>
                  <a:cubicBezTo>
                    <a:pt x="1575" y="5213"/>
                    <a:pt x="1601" y="5199"/>
                    <a:pt x="1641" y="5199"/>
                  </a:cubicBezTo>
                  <a:cubicBezTo>
                    <a:pt x="1800" y="5146"/>
                    <a:pt x="1932" y="5014"/>
                    <a:pt x="1985" y="4829"/>
                  </a:cubicBezTo>
                  <a:cubicBezTo>
                    <a:pt x="2237" y="3823"/>
                    <a:pt x="2144" y="1944"/>
                    <a:pt x="1932" y="1017"/>
                  </a:cubicBezTo>
                  <a:cubicBezTo>
                    <a:pt x="1727" y="186"/>
                    <a:pt x="1449"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a:extLst>
                <a:ext uri="{FF2B5EF4-FFF2-40B4-BE49-F238E27FC236}">
                  <a16:creationId xmlns:a16="http://schemas.microsoft.com/office/drawing/2014/main" id="{074CF5D0-2313-6F79-D933-76F1B04E680C}"/>
                </a:ext>
              </a:extLst>
            </p:cNvPr>
            <p:cNvSpPr/>
            <p:nvPr/>
          </p:nvSpPr>
          <p:spPr>
            <a:xfrm>
              <a:off x="7365217" y="1629744"/>
              <a:ext cx="46094" cy="40962"/>
            </a:xfrm>
            <a:custGeom>
              <a:avLst/>
              <a:gdLst/>
              <a:ahLst/>
              <a:cxnLst/>
              <a:rect l="l" t="t" r="r" b="b"/>
              <a:pathLst>
                <a:path w="503" h="447" extrusionOk="0">
                  <a:moveTo>
                    <a:pt x="249" y="0"/>
                  </a:moveTo>
                  <a:cubicBezTo>
                    <a:pt x="228" y="0"/>
                    <a:pt x="206" y="4"/>
                    <a:pt x="185" y="12"/>
                  </a:cubicBezTo>
                  <a:cubicBezTo>
                    <a:pt x="66" y="38"/>
                    <a:pt x="0" y="170"/>
                    <a:pt x="27" y="290"/>
                  </a:cubicBezTo>
                  <a:cubicBezTo>
                    <a:pt x="58" y="385"/>
                    <a:pt x="150" y="447"/>
                    <a:pt x="247" y="447"/>
                  </a:cubicBezTo>
                  <a:cubicBezTo>
                    <a:pt x="270" y="447"/>
                    <a:pt x="294" y="443"/>
                    <a:pt x="318" y="435"/>
                  </a:cubicBezTo>
                  <a:cubicBezTo>
                    <a:pt x="424" y="409"/>
                    <a:pt x="503" y="276"/>
                    <a:pt x="463" y="157"/>
                  </a:cubicBezTo>
                  <a:cubicBezTo>
                    <a:pt x="421" y="62"/>
                    <a:pt x="336"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a:extLst>
                <a:ext uri="{FF2B5EF4-FFF2-40B4-BE49-F238E27FC236}">
                  <a16:creationId xmlns:a16="http://schemas.microsoft.com/office/drawing/2014/main" id="{DACA4D4A-1548-F318-8A8C-76237F161370}"/>
                </a:ext>
              </a:extLst>
            </p:cNvPr>
            <p:cNvSpPr/>
            <p:nvPr/>
          </p:nvSpPr>
          <p:spPr>
            <a:xfrm>
              <a:off x="7190552" y="966091"/>
              <a:ext cx="32806" cy="152943"/>
            </a:xfrm>
            <a:custGeom>
              <a:avLst/>
              <a:gdLst/>
              <a:ahLst/>
              <a:cxnLst/>
              <a:rect l="l" t="t" r="r" b="b"/>
              <a:pathLst>
                <a:path w="358" h="1669" extrusionOk="0">
                  <a:moveTo>
                    <a:pt x="91" y="0"/>
                  </a:moveTo>
                  <a:cubicBezTo>
                    <a:pt x="67" y="0"/>
                    <a:pt x="40" y="15"/>
                    <a:pt x="40" y="40"/>
                  </a:cubicBezTo>
                  <a:cubicBezTo>
                    <a:pt x="27" y="67"/>
                    <a:pt x="27" y="80"/>
                    <a:pt x="0" y="120"/>
                  </a:cubicBezTo>
                  <a:lnTo>
                    <a:pt x="0" y="212"/>
                  </a:lnTo>
                  <a:cubicBezTo>
                    <a:pt x="0" y="279"/>
                    <a:pt x="27" y="345"/>
                    <a:pt x="27" y="411"/>
                  </a:cubicBezTo>
                  <a:cubicBezTo>
                    <a:pt x="40" y="543"/>
                    <a:pt x="53" y="662"/>
                    <a:pt x="53" y="795"/>
                  </a:cubicBezTo>
                  <a:cubicBezTo>
                    <a:pt x="66" y="927"/>
                    <a:pt x="93" y="1046"/>
                    <a:pt x="93" y="1179"/>
                  </a:cubicBezTo>
                  <a:cubicBezTo>
                    <a:pt x="106" y="1311"/>
                    <a:pt x="106" y="1443"/>
                    <a:pt x="133" y="1576"/>
                  </a:cubicBezTo>
                  <a:cubicBezTo>
                    <a:pt x="145" y="1639"/>
                    <a:pt x="197" y="1669"/>
                    <a:pt x="247" y="1669"/>
                  </a:cubicBezTo>
                  <a:cubicBezTo>
                    <a:pt x="303" y="1669"/>
                    <a:pt x="358" y="1632"/>
                    <a:pt x="358" y="1562"/>
                  </a:cubicBezTo>
                  <a:cubicBezTo>
                    <a:pt x="358" y="1404"/>
                    <a:pt x="331" y="1271"/>
                    <a:pt x="318" y="1139"/>
                  </a:cubicBezTo>
                  <a:cubicBezTo>
                    <a:pt x="305" y="1007"/>
                    <a:pt x="291" y="901"/>
                    <a:pt x="265" y="768"/>
                  </a:cubicBezTo>
                  <a:cubicBezTo>
                    <a:pt x="252" y="636"/>
                    <a:pt x="238" y="517"/>
                    <a:pt x="225" y="384"/>
                  </a:cubicBezTo>
                  <a:cubicBezTo>
                    <a:pt x="199" y="318"/>
                    <a:pt x="199" y="252"/>
                    <a:pt x="185" y="186"/>
                  </a:cubicBezTo>
                  <a:cubicBezTo>
                    <a:pt x="185" y="146"/>
                    <a:pt x="172" y="120"/>
                    <a:pt x="172" y="107"/>
                  </a:cubicBezTo>
                  <a:cubicBezTo>
                    <a:pt x="159" y="67"/>
                    <a:pt x="133" y="40"/>
                    <a:pt x="119" y="14"/>
                  </a:cubicBezTo>
                  <a:cubicBezTo>
                    <a:pt x="115" y="4"/>
                    <a:pt x="10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a:extLst>
                <a:ext uri="{FF2B5EF4-FFF2-40B4-BE49-F238E27FC236}">
                  <a16:creationId xmlns:a16="http://schemas.microsoft.com/office/drawing/2014/main" id="{1D29E520-51B3-1F78-B8C1-0797A317F03A}"/>
                </a:ext>
              </a:extLst>
            </p:cNvPr>
            <p:cNvSpPr/>
            <p:nvPr/>
          </p:nvSpPr>
          <p:spPr>
            <a:xfrm>
              <a:off x="8131689" y="1476706"/>
              <a:ext cx="1105059" cy="1581667"/>
            </a:xfrm>
            <a:custGeom>
              <a:avLst/>
              <a:gdLst/>
              <a:ahLst/>
              <a:cxnLst/>
              <a:rect l="l" t="t" r="r" b="b"/>
              <a:pathLst>
                <a:path w="12059" h="17260" extrusionOk="0">
                  <a:moveTo>
                    <a:pt x="3799" y="1"/>
                  </a:moveTo>
                  <a:cubicBezTo>
                    <a:pt x="3548" y="2582"/>
                    <a:pt x="2185" y="4818"/>
                    <a:pt x="1" y="6314"/>
                  </a:cubicBezTo>
                  <a:cubicBezTo>
                    <a:pt x="2357" y="11317"/>
                    <a:pt x="6698" y="15274"/>
                    <a:pt x="11899" y="17167"/>
                  </a:cubicBezTo>
                  <a:lnTo>
                    <a:pt x="11873" y="17233"/>
                  </a:lnTo>
                  <a:cubicBezTo>
                    <a:pt x="11952" y="17246"/>
                    <a:pt x="12005" y="17246"/>
                    <a:pt x="12058" y="17259"/>
                  </a:cubicBezTo>
                  <a:lnTo>
                    <a:pt x="12058" y="2608"/>
                  </a:lnTo>
                  <a:cubicBezTo>
                    <a:pt x="9557" y="1099"/>
                    <a:pt x="6711" y="199"/>
                    <a:pt x="3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a:extLst>
                <a:ext uri="{FF2B5EF4-FFF2-40B4-BE49-F238E27FC236}">
                  <a16:creationId xmlns:a16="http://schemas.microsoft.com/office/drawing/2014/main" id="{D458C019-0004-CF54-2D8B-46330A9DF9DA}"/>
                </a:ext>
              </a:extLst>
            </p:cNvPr>
            <p:cNvSpPr/>
            <p:nvPr/>
          </p:nvSpPr>
          <p:spPr>
            <a:xfrm>
              <a:off x="7796930" y="1276565"/>
              <a:ext cx="672071" cy="767832"/>
            </a:xfrm>
            <a:custGeom>
              <a:avLst/>
              <a:gdLst/>
              <a:ahLst/>
              <a:cxnLst/>
              <a:rect l="l" t="t" r="r" b="b"/>
              <a:pathLst>
                <a:path w="7334" h="8379" extrusionOk="0">
                  <a:moveTo>
                    <a:pt x="3508" y="1"/>
                  </a:moveTo>
                  <a:cubicBezTo>
                    <a:pt x="3243" y="1060"/>
                    <a:pt x="2820" y="2052"/>
                    <a:pt x="2198" y="2979"/>
                  </a:cubicBezTo>
                  <a:cubicBezTo>
                    <a:pt x="1602" y="3905"/>
                    <a:pt x="861" y="4699"/>
                    <a:pt x="1" y="5361"/>
                  </a:cubicBezTo>
                  <a:cubicBezTo>
                    <a:pt x="1126" y="6499"/>
                    <a:pt x="2330" y="7532"/>
                    <a:pt x="3627" y="8379"/>
                  </a:cubicBezTo>
                  <a:cubicBezTo>
                    <a:pt x="5758" y="6896"/>
                    <a:pt x="7082" y="4699"/>
                    <a:pt x="7333" y="2171"/>
                  </a:cubicBezTo>
                  <a:cubicBezTo>
                    <a:pt x="6208" y="1311"/>
                    <a:pt x="4924" y="583"/>
                    <a:pt x="35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31">
            <a:extLst>
              <a:ext uri="{FF2B5EF4-FFF2-40B4-BE49-F238E27FC236}">
                <a16:creationId xmlns:a16="http://schemas.microsoft.com/office/drawing/2014/main" id="{78BC35F3-7721-154F-3E67-9563A268DD79}"/>
              </a:ext>
            </a:extLst>
          </p:cNvPr>
          <p:cNvSpPr/>
          <p:nvPr/>
        </p:nvSpPr>
        <p:spPr>
          <a:xfrm>
            <a:off x="918318" y="27092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a:extLst>
              <a:ext uri="{FF2B5EF4-FFF2-40B4-BE49-F238E27FC236}">
                <a16:creationId xmlns:a16="http://schemas.microsoft.com/office/drawing/2014/main" id="{85793F26-680E-AA10-B28F-264DA1DD1D27}"/>
              </a:ext>
            </a:extLst>
          </p:cNvPr>
          <p:cNvSpPr/>
          <p:nvPr/>
        </p:nvSpPr>
        <p:spPr>
          <a:xfrm>
            <a:off x="1397450" y="20755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a:extLst>
              <a:ext uri="{FF2B5EF4-FFF2-40B4-BE49-F238E27FC236}">
                <a16:creationId xmlns:a16="http://schemas.microsoft.com/office/drawing/2014/main" id="{B6EEF617-1BE9-A811-7716-0B656BD032DC}"/>
              </a:ext>
            </a:extLst>
          </p:cNvPr>
          <p:cNvSpPr/>
          <p:nvPr/>
        </p:nvSpPr>
        <p:spPr>
          <a:xfrm>
            <a:off x="7084418" y="39665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a:extLst>
              <a:ext uri="{FF2B5EF4-FFF2-40B4-BE49-F238E27FC236}">
                <a16:creationId xmlns:a16="http://schemas.microsoft.com/office/drawing/2014/main" id="{96D8B5FC-5030-B5F1-D8A2-FBC1FF8187AE}"/>
              </a:ext>
            </a:extLst>
          </p:cNvPr>
          <p:cNvSpPr/>
          <p:nvPr/>
        </p:nvSpPr>
        <p:spPr>
          <a:xfrm>
            <a:off x="7607750" y="330780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29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921EA-0A27-4DF5-5739-F386B2222EB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1B058859-2080-CCDF-7650-678679E0BB4C}"/>
              </a:ext>
            </a:extLst>
          </p:cNvPr>
          <p:cNvSpPr>
            <a:spLocks noGrp="1"/>
          </p:cNvSpPr>
          <p:nvPr>
            <p:ph type="subTitle" idx="1"/>
          </p:nvPr>
        </p:nvSpPr>
        <p:spPr>
          <a:xfrm>
            <a:off x="755372" y="652005"/>
            <a:ext cx="7498081" cy="4245998"/>
          </a:xfrm>
        </p:spPr>
        <p:txBody>
          <a:bodyPr/>
          <a:lstStyle/>
          <a:p>
            <a:pPr algn="l">
              <a:buFont typeface="Arial" panose="020B0604020202020204" pitchFamily="34" charset="0"/>
              <a:buChar char="•"/>
            </a:pPr>
            <a:r>
              <a:rPr lang="en-US" sz="1400" b="0" i="0" dirty="0">
                <a:solidFill>
                  <a:srgbClr val="404040"/>
                </a:solidFill>
                <a:effectLst/>
                <a:latin typeface="Inter"/>
              </a:rPr>
              <a:t>The car rental industry has experienced significant growth in recent years, driven by increasing travel demands, urbanization, and the preference for flexible transportation options. However, traditional car rental processes often involve manual operations, inefficiencies, and a lack of transparency, leading to customer dissatisfaction and operational challenges for rental agencies. To address these issues, the Car Rental Booking System has been developed as a comprehensive, web-based solution designed to modernize and streamline the car rental experience.</a:t>
            </a:r>
          </a:p>
          <a:p>
            <a:pPr algn="l">
              <a:buFont typeface="Arial" panose="020B0604020202020204" pitchFamily="34" charset="0"/>
              <a:buChar char="•"/>
            </a:pPr>
            <a:r>
              <a:rPr lang="en-US" sz="1400" b="0" i="0" dirty="0">
                <a:solidFill>
                  <a:srgbClr val="404040"/>
                </a:solidFill>
                <a:effectLst/>
                <a:latin typeface="Inter"/>
              </a:rPr>
              <a:t>This system provides a seamless platform for customers to browse, compare, and book vehicles online, offering features such as real-time availability checks, transparent pricing, and secure payment processing. For rental agencies, the system automates critical operations, including vehicle management, booking tracking, and reporting, reducing manual effort and improving overall efficiency. The platform also includes an admin dashboard, enabling administrators to manage users, vehicles, and bookings with ease.</a:t>
            </a:r>
          </a:p>
          <a:p>
            <a:pPr algn="l">
              <a:buFont typeface="Arial" panose="020B0604020202020204" pitchFamily="34" charset="0"/>
              <a:buChar char="•"/>
            </a:pPr>
            <a:r>
              <a:rPr lang="en-US" sz="1400" b="0" i="0" dirty="0">
                <a:solidFill>
                  <a:srgbClr val="404040"/>
                </a:solidFill>
                <a:effectLst/>
                <a:latin typeface="Inter"/>
              </a:rPr>
              <a:t>Built using advanced technologies such as React.js for the frontend, Node.js for the backend, and MySQL for database management, the system ensures scalability, security, and a smooth user experience. By integrating secure payment gateways and providing 24/7 accessibility, the Car Rental Booking System aims to enhance customer satisfaction while empowering rental agencies to optimize their operations. This innovative solution represents a significant step forward in transforming the car rental industry into a more efficient, user-friendly, and technology-driven sector.</a:t>
            </a:r>
          </a:p>
          <a:p>
            <a:pPr>
              <a:buFont typeface="Arial" panose="020B0604020202020204" pitchFamily="34" charset="0"/>
              <a:buChar char="•"/>
            </a:pPr>
            <a:endParaRPr lang="en-US" sz="1200" dirty="0">
              <a:latin typeface="Montserrat" panose="00000500000000000000" pitchFamily="2" charset="0"/>
            </a:endParaRPr>
          </a:p>
        </p:txBody>
      </p:sp>
    </p:spTree>
    <p:extLst>
      <p:ext uri="{BB962C8B-B14F-4D97-AF65-F5344CB8AC3E}">
        <p14:creationId xmlns:p14="http://schemas.microsoft.com/office/powerpoint/2010/main" val="68684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4"/>
          <p:cNvSpPr txBox="1">
            <a:spLocks noGrp="1"/>
          </p:cNvSpPr>
          <p:nvPr>
            <p:ph type="subTitle" idx="3"/>
          </p:nvPr>
        </p:nvSpPr>
        <p:spPr>
          <a:xfrm>
            <a:off x="2509313" y="2501359"/>
            <a:ext cx="3351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BOOKING</a:t>
            </a:r>
            <a:endParaRPr dirty="0"/>
          </a:p>
        </p:txBody>
      </p:sp>
      <p:sp>
        <p:nvSpPr>
          <p:cNvPr id="1005" name="Google Shape;1005;p34"/>
          <p:cNvSpPr txBox="1">
            <a:spLocks noGrp="1"/>
          </p:cNvSpPr>
          <p:nvPr>
            <p:ph type="subTitle" idx="8"/>
          </p:nvPr>
        </p:nvSpPr>
        <p:spPr>
          <a:xfrm>
            <a:off x="2509313" y="3185468"/>
            <a:ext cx="3351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PAYMENT</a:t>
            </a:r>
            <a:endParaRPr dirty="0"/>
          </a:p>
        </p:txBody>
      </p:sp>
      <p:sp>
        <p:nvSpPr>
          <p:cNvPr id="1006" name="Google Shape;1006;p34"/>
          <p:cNvSpPr txBox="1">
            <a:spLocks noGrp="1"/>
          </p:cNvSpPr>
          <p:nvPr>
            <p:ph type="subTitle" idx="2"/>
          </p:nvPr>
        </p:nvSpPr>
        <p:spPr>
          <a:xfrm>
            <a:off x="4762628" y="1616100"/>
            <a:ext cx="3351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VEHICLE</a:t>
            </a:r>
            <a:endParaRPr dirty="0"/>
          </a:p>
        </p:txBody>
      </p:sp>
      <p:sp>
        <p:nvSpPr>
          <p:cNvPr id="1007" name="Google Shape;1007;p34"/>
          <p:cNvSpPr txBox="1">
            <a:spLocks noGrp="1"/>
          </p:cNvSpPr>
          <p:nvPr>
            <p:ph type="subTitle" idx="1"/>
          </p:nvPr>
        </p:nvSpPr>
        <p:spPr>
          <a:xfrm>
            <a:off x="1030370" y="1616100"/>
            <a:ext cx="3351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a:t>
            </a:r>
            <a:endParaRPr dirty="0"/>
          </a:p>
        </p:txBody>
      </p:sp>
      <p:sp>
        <p:nvSpPr>
          <p:cNvPr id="1012" name="Google Shape;1012;p34"/>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ATRIBUTES &amp; ENTITIES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35"/>
          <p:cNvSpPr txBox="1">
            <a:spLocks noGrp="1"/>
          </p:cNvSpPr>
          <p:nvPr>
            <p:ph type="subTitle" idx="4"/>
          </p:nvPr>
        </p:nvSpPr>
        <p:spPr>
          <a:xfrm>
            <a:off x="457156" y="2417075"/>
            <a:ext cx="2893192"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MAINTAINANCE</a:t>
            </a:r>
            <a:endParaRPr dirty="0"/>
          </a:p>
        </p:txBody>
      </p:sp>
      <p:sp>
        <p:nvSpPr>
          <p:cNvPr id="1018" name="Google Shape;1018;p35"/>
          <p:cNvSpPr txBox="1">
            <a:spLocks noGrp="1"/>
          </p:cNvSpPr>
          <p:nvPr>
            <p:ph type="subTitle" idx="14"/>
          </p:nvPr>
        </p:nvSpPr>
        <p:spPr>
          <a:xfrm>
            <a:off x="3669657" y="2417075"/>
            <a:ext cx="2334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INSURANCE</a:t>
            </a:r>
            <a:endParaRPr dirty="0"/>
          </a:p>
        </p:txBody>
      </p:sp>
      <p:sp>
        <p:nvSpPr>
          <p:cNvPr id="1019" name="Google Shape;1019;p35"/>
          <p:cNvSpPr txBox="1">
            <a:spLocks noGrp="1"/>
          </p:cNvSpPr>
          <p:nvPr>
            <p:ph type="subTitle" idx="15"/>
          </p:nvPr>
        </p:nvSpPr>
        <p:spPr>
          <a:xfrm>
            <a:off x="6093854" y="2417075"/>
            <a:ext cx="2334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OFFERS </a:t>
            </a:r>
            <a:endParaRPr dirty="0"/>
          </a:p>
        </p:txBody>
      </p:sp>
      <p:sp>
        <p:nvSpPr>
          <p:cNvPr id="1020" name="Google Shape;1020;p35"/>
          <p:cNvSpPr txBox="1">
            <a:spLocks noGrp="1"/>
          </p:cNvSpPr>
          <p:nvPr>
            <p:ph type="subTitle" idx="1"/>
          </p:nvPr>
        </p:nvSpPr>
        <p:spPr>
          <a:xfrm>
            <a:off x="514072" y="1562150"/>
            <a:ext cx="2893192"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CANCELLATION</a:t>
            </a:r>
            <a:endParaRPr dirty="0"/>
          </a:p>
        </p:txBody>
      </p:sp>
      <p:sp>
        <p:nvSpPr>
          <p:cNvPr id="1021" name="Google Shape;1021;p35"/>
          <p:cNvSpPr txBox="1">
            <a:spLocks noGrp="1"/>
          </p:cNvSpPr>
          <p:nvPr>
            <p:ph type="subTitle" idx="2"/>
          </p:nvPr>
        </p:nvSpPr>
        <p:spPr>
          <a:xfrm>
            <a:off x="3669657" y="1538686"/>
            <a:ext cx="2334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REFUND</a:t>
            </a:r>
            <a:endParaRPr dirty="0"/>
          </a:p>
        </p:txBody>
      </p:sp>
      <p:sp>
        <p:nvSpPr>
          <p:cNvPr id="1022" name="Google Shape;1022;p35"/>
          <p:cNvSpPr txBox="1">
            <a:spLocks noGrp="1"/>
          </p:cNvSpPr>
          <p:nvPr>
            <p:ph type="subTitle" idx="3"/>
          </p:nvPr>
        </p:nvSpPr>
        <p:spPr>
          <a:xfrm>
            <a:off x="6093854" y="1562150"/>
            <a:ext cx="23340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1025" name="Google Shape;1025;p35"/>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ATRIBUTES &amp; ENTITIES</a:t>
            </a:r>
            <a:endParaRPr dirty="0"/>
          </a:p>
        </p:txBody>
      </p:sp>
      <p:sp>
        <p:nvSpPr>
          <p:cNvPr id="14" name="Google Shape;1019;p35">
            <a:extLst>
              <a:ext uri="{FF2B5EF4-FFF2-40B4-BE49-F238E27FC236}">
                <a16:creationId xmlns:a16="http://schemas.microsoft.com/office/drawing/2014/main" id="{9B20E930-AC71-4CA8-CE00-82FE31A3ACE9}"/>
              </a:ext>
            </a:extLst>
          </p:cNvPr>
          <p:cNvSpPr txBox="1">
            <a:spLocks/>
          </p:cNvSpPr>
          <p:nvPr/>
        </p:nvSpPr>
        <p:spPr>
          <a:xfrm>
            <a:off x="3669657" y="3295464"/>
            <a:ext cx="2334000" cy="402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Bebas Neue"/>
              <a:buNone/>
              <a:defRPr sz="2400" b="1"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marL="0" indent="0"/>
            <a:r>
              <a:rPr lang="en-US" dirty="0"/>
              <a:t>REVIEWS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2">
          <a:extLst>
            <a:ext uri="{FF2B5EF4-FFF2-40B4-BE49-F238E27FC236}">
              <a16:creationId xmlns:a16="http://schemas.microsoft.com/office/drawing/2014/main" id="{936C7294-B1B1-BC74-7CC3-50DE28C89541}"/>
            </a:ext>
          </a:extLst>
        </p:cNvPr>
        <p:cNvGrpSpPr/>
        <p:nvPr/>
      </p:nvGrpSpPr>
      <p:grpSpPr>
        <a:xfrm>
          <a:off x="0" y="0"/>
          <a:ext cx="0" cy="0"/>
          <a:chOff x="0" y="0"/>
          <a:chExt cx="0" cy="0"/>
        </a:xfrm>
      </p:grpSpPr>
      <p:sp>
        <p:nvSpPr>
          <p:cNvPr id="913" name="Google Shape;913;p32">
            <a:extLst>
              <a:ext uri="{FF2B5EF4-FFF2-40B4-BE49-F238E27FC236}">
                <a16:creationId xmlns:a16="http://schemas.microsoft.com/office/drawing/2014/main" id="{23883A1C-8B81-97CB-1408-75DC75212392}"/>
              </a:ext>
            </a:extLst>
          </p:cNvPr>
          <p:cNvSpPr txBox="1">
            <a:spLocks noGrp="1"/>
          </p:cNvSpPr>
          <p:nvPr>
            <p:ph type="title"/>
          </p:nvPr>
        </p:nvSpPr>
        <p:spPr>
          <a:xfrm>
            <a:off x="720000" y="445025"/>
            <a:ext cx="77040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USER</a:t>
            </a:r>
            <a:endParaRPr dirty="0"/>
          </a:p>
        </p:txBody>
      </p:sp>
      <p:sp>
        <p:nvSpPr>
          <p:cNvPr id="917" name="Google Shape;917;p32">
            <a:extLst>
              <a:ext uri="{FF2B5EF4-FFF2-40B4-BE49-F238E27FC236}">
                <a16:creationId xmlns:a16="http://schemas.microsoft.com/office/drawing/2014/main" id="{25BA6C8C-795A-0704-1086-52C38844A324}"/>
              </a:ext>
            </a:extLst>
          </p:cNvPr>
          <p:cNvSpPr txBox="1">
            <a:spLocks noGrp="1"/>
          </p:cNvSpPr>
          <p:nvPr>
            <p:ph type="subTitle" idx="4"/>
          </p:nvPr>
        </p:nvSpPr>
        <p:spPr>
          <a:xfrm>
            <a:off x="723549" y="1367012"/>
            <a:ext cx="4538562" cy="3416940"/>
          </a:xfrm>
          <a:prstGeom prst="rect">
            <a:avLst/>
          </a:prstGeom>
        </p:spPr>
        <p:txBody>
          <a:bodyPr spcFirstLastPara="1" wrap="square" lIns="91425" tIns="91425" rIns="91425" bIns="91425" anchor="t" anchorCtr="0">
            <a:noAutofit/>
          </a:bodyPr>
          <a:lstStyle/>
          <a:p>
            <a:pPr marL="285750" indent="-285750" algn="l"/>
            <a:r>
              <a:rPr lang="en-US" dirty="0" err="1"/>
              <a:t>User_ID</a:t>
            </a:r>
            <a:r>
              <a:rPr lang="en-US" dirty="0"/>
              <a:t> (Primary Key)</a:t>
            </a:r>
          </a:p>
          <a:p>
            <a:pPr marL="285750" indent="-285750" algn="l"/>
            <a:r>
              <a:rPr lang="en-US" dirty="0"/>
              <a:t>Name</a:t>
            </a:r>
          </a:p>
          <a:p>
            <a:pPr marL="285750" indent="-285750" algn="l"/>
            <a:r>
              <a:rPr lang="en-US" dirty="0"/>
              <a:t>Email</a:t>
            </a:r>
          </a:p>
          <a:p>
            <a:pPr marL="285750" indent="-285750" algn="l"/>
            <a:r>
              <a:rPr lang="en-US" dirty="0"/>
              <a:t>Phone Number</a:t>
            </a:r>
          </a:p>
          <a:p>
            <a:pPr marL="285750" indent="-285750" algn="l"/>
            <a:r>
              <a:rPr lang="en-US" dirty="0"/>
              <a:t>Address </a:t>
            </a:r>
          </a:p>
          <a:p>
            <a:pPr marL="285750" indent="-285750" algn="l"/>
            <a:r>
              <a:rPr lang="en-US" dirty="0"/>
              <a:t>License Number</a:t>
            </a:r>
          </a:p>
          <a:p>
            <a:pPr marL="285750" indent="-285750" algn="l"/>
            <a:r>
              <a:rPr lang="en-US" dirty="0"/>
              <a:t>Date of Registration</a:t>
            </a:r>
            <a:endParaRPr dirty="0"/>
          </a:p>
        </p:txBody>
      </p:sp>
      <p:grpSp>
        <p:nvGrpSpPr>
          <p:cNvPr id="918" name="Google Shape;918;p32">
            <a:extLst>
              <a:ext uri="{FF2B5EF4-FFF2-40B4-BE49-F238E27FC236}">
                <a16:creationId xmlns:a16="http://schemas.microsoft.com/office/drawing/2014/main" id="{2B04F644-F8FD-20F1-7F37-887CA6FEC6C1}"/>
              </a:ext>
            </a:extLst>
          </p:cNvPr>
          <p:cNvGrpSpPr/>
          <p:nvPr/>
        </p:nvGrpSpPr>
        <p:grpSpPr>
          <a:xfrm>
            <a:off x="5262111" y="2393343"/>
            <a:ext cx="3564869" cy="1510002"/>
            <a:chOff x="8043950" y="1666854"/>
            <a:chExt cx="1227982" cy="501570"/>
          </a:xfrm>
        </p:grpSpPr>
        <p:sp>
          <p:nvSpPr>
            <p:cNvPr id="919" name="Google Shape;919;p32">
              <a:extLst>
                <a:ext uri="{FF2B5EF4-FFF2-40B4-BE49-F238E27FC236}">
                  <a16:creationId xmlns:a16="http://schemas.microsoft.com/office/drawing/2014/main" id="{B992DDF0-8358-3A33-CD58-B8764ED6B315}"/>
                </a:ext>
              </a:extLst>
            </p:cNvPr>
            <p:cNvSpPr/>
            <p:nvPr/>
          </p:nvSpPr>
          <p:spPr>
            <a:xfrm>
              <a:off x="8064697" y="2141093"/>
              <a:ext cx="1207235" cy="27331"/>
            </a:xfrm>
            <a:custGeom>
              <a:avLst/>
              <a:gdLst/>
              <a:ahLst/>
              <a:cxnLst/>
              <a:rect l="l" t="t" r="r" b="b"/>
              <a:pathLst>
                <a:path w="33923" h="768" extrusionOk="0">
                  <a:moveTo>
                    <a:pt x="16955" y="0"/>
                  </a:moveTo>
                  <a:cubicBezTo>
                    <a:pt x="7597" y="0"/>
                    <a:pt x="0" y="172"/>
                    <a:pt x="0" y="384"/>
                  </a:cubicBezTo>
                  <a:cubicBezTo>
                    <a:pt x="0" y="596"/>
                    <a:pt x="7597" y="768"/>
                    <a:pt x="16955" y="768"/>
                  </a:cubicBezTo>
                  <a:cubicBezTo>
                    <a:pt x="26325" y="768"/>
                    <a:pt x="33922" y="596"/>
                    <a:pt x="33922" y="384"/>
                  </a:cubicBezTo>
                  <a:cubicBezTo>
                    <a:pt x="33922" y="172"/>
                    <a:pt x="26325" y="0"/>
                    <a:pt x="1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a:extLst>
                <a:ext uri="{FF2B5EF4-FFF2-40B4-BE49-F238E27FC236}">
                  <a16:creationId xmlns:a16="http://schemas.microsoft.com/office/drawing/2014/main" id="{EE1F954E-44BF-D064-DBBA-6107D7D29907}"/>
                </a:ext>
              </a:extLst>
            </p:cNvPr>
            <p:cNvSpPr/>
            <p:nvPr/>
          </p:nvSpPr>
          <p:spPr>
            <a:xfrm>
              <a:off x="8043950" y="1666854"/>
              <a:ext cx="1223249" cy="420110"/>
            </a:xfrm>
            <a:custGeom>
              <a:avLst/>
              <a:gdLst/>
              <a:ahLst/>
              <a:cxnLst/>
              <a:rect l="l" t="t" r="r" b="b"/>
              <a:pathLst>
                <a:path w="34373" h="11805" extrusionOk="0">
                  <a:moveTo>
                    <a:pt x="19904" y="0"/>
                  </a:moveTo>
                  <a:cubicBezTo>
                    <a:pt x="19491" y="0"/>
                    <a:pt x="19076" y="4"/>
                    <a:pt x="18663" y="12"/>
                  </a:cubicBezTo>
                  <a:cubicBezTo>
                    <a:pt x="18663" y="12"/>
                    <a:pt x="17657" y="12"/>
                    <a:pt x="16399" y="250"/>
                  </a:cubicBezTo>
                  <a:cubicBezTo>
                    <a:pt x="16293" y="263"/>
                    <a:pt x="16214" y="276"/>
                    <a:pt x="16121" y="290"/>
                  </a:cubicBezTo>
                  <a:cubicBezTo>
                    <a:pt x="15830" y="342"/>
                    <a:pt x="15552" y="409"/>
                    <a:pt x="15274" y="488"/>
                  </a:cubicBezTo>
                  <a:lnTo>
                    <a:pt x="14771" y="647"/>
                  </a:lnTo>
                  <a:cubicBezTo>
                    <a:pt x="14745" y="660"/>
                    <a:pt x="14732" y="660"/>
                    <a:pt x="14692" y="673"/>
                  </a:cubicBezTo>
                  <a:cubicBezTo>
                    <a:pt x="13091" y="1216"/>
                    <a:pt x="10708" y="2963"/>
                    <a:pt x="9213" y="3797"/>
                  </a:cubicBezTo>
                  <a:cubicBezTo>
                    <a:pt x="9080" y="3889"/>
                    <a:pt x="8948" y="3956"/>
                    <a:pt x="8842" y="4022"/>
                  </a:cubicBezTo>
                  <a:lnTo>
                    <a:pt x="8816" y="4035"/>
                  </a:lnTo>
                  <a:cubicBezTo>
                    <a:pt x="8683" y="4101"/>
                    <a:pt x="8577" y="4154"/>
                    <a:pt x="8458" y="4194"/>
                  </a:cubicBezTo>
                  <a:cubicBezTo>
                    <a:pt x="7413" y="4617"/>
                    <a:pt x="5136" y="5014"/>
                    <a:pt x="3363" y="5544"/>
                  </a:cubicBezTo>
                  <a:cubicBezTo>
                    <a:pt x="3310" y="5557"/>
                    <a:pt x="3243" y="5570"/>
                    <a:pt x="3177" y="5584"/>
                  </a:cubicBezTo>
                  <a:cubicBezTo>
                    <a:pt x="2979" y="5650"/>
                    <a:pt x="2780" y="5716"/>
                    <a:pt x="2595" y="5782"/>
                  </a:cubicBezTo>
                  <a:cubicBezTo>
                    <a:pt x="2489" y="5822"/>
                    <a:pt x="2370" y="5875"/>
                    <a:pt x="2251" y="5914"/>
                  </a:cubicBezTo>
                  <a:cubicBezTo>
                    <a:pt x="1232" y="6351"/>
                    <a:pt x="716" y="6973"/>
                    <a:pt x="438" y="7622"/>
                  </a:cubicBezTo>
                  <a:cubicBezTo>
                    <a:pt x="398" y="7728"/>
                    <a:pt x="371" y="7807"/>
                    <a:pt x="332" y="7887"/>
                  </a:cubicBezTo>
                  <a:cubicBezTo>
                    <a:pt x="318" y="7926"/>
                    <a:pt x="318" y="7953"/>
                    <a:pt x="305" y="7992"/>
                  </a:cubicBezTo>
                  <a:cubicBezTo>
                    <a:pt x="266" y="8098"/>
                    <a:pt x="239" y="8204"/>
                    <a:pt x="226" y="8297"/>
                  </a:cubicBezTo>
                  <a:cubicBezTo>
                    <a:pt x="160" y="8562"/>
                    <a:pt x="120" y="8813"/>
                    <a:pt x="93" y="9064"/>
                  </a:cubicBezTo>
                  <a:cubicBezTo>
                    <a:pt x="41" y="9395"/>
                    <a:pt x="1" y="9792"/>
                    <a:pt x="41" y="10189"/>
                  </a:cubicBezTo>
                  <a:cubicBezTo>
                    <a:pt x="41" y="10309"/>
                    <a:pt x="54" y="10414"/>
                    <a:pt x="67" y="10534"/>
                  </a:cubicBezTo>
                  <a:cubicBezTo>
                    <a:pt x="173" y="11182"/>
                    <a:pt x="451" y="11738"/>
                    <a:pt x="1099" y="11804"/>
                  </a:cubicBezTo>
                  <a:lnTo>
                    <a:pt x="31474" y="11804"/>
                  </a:lnTo>
                  <a:cubicBezTo>
                    <a:pt x="32189" y="11804"/>
                    <a:pt x="32877" y="11592"/>
                    <a:pt x="33460" y="11182"/>
                  </a:cubicBezTo>
                  <a:cubicBezTo>
                    <a:pt x="33552" y="11116"/>
                    <a:pt x="33645" y="11050"/>
                    <a:pt x="33724" y="10970"/>
                  </a:cubicBezTo>
                  <a:cubicBezTo>
                    <a:pt x="34108" y="10639"/>
                    <a:pt x="34254" y="10269"/>
                    <a:pt x="34307" y="9845"/>
                  </a:cubicBezTo>
                  <a:cubicBezTo>
                    <a:pt x="34373" y="9382"/>
                    <a:pt x="34320" y="8813"/>
                    <a:pt x="34346" y="8098"/>
                  </a:cubicBezTo>
                  <a:cubicBezTo>
                    <a:pt x="34346" y="7476"/>
                    <a:pt x="34346" y="6669"/>
                    <a:pt x="34333" y="5954"/>
                  </a:cubicBezTo>
                  <a:cubicBezTo>
                    <a:pt x="34333" y="5504"/>
                    <a:pt x="34320" y="5094"/>
                    <a:pt x="34293" y="4776"/>
                  </a:cubicBezTo>
                  <a:cubicBezTo>
                    <a:pt x="34280" y="4644"/>
                    <a:pt x="34280" y="4551"/>
                    <a:pt x="34267" y="4445"/>
                  </a:cubicBezTo>
                  <a:cubicBezTo>
                    <a:pt x="34254" y="4313"/>
                    <a:pt x="34227" y="4220"/>
                    <a:pt x="34214" y="4167"/>
                  </a:cubicBezTo>
                  <a:cubicBezTo>
                    <a:pt x="34214" y="4154"/>
                    <a:pt x="34188" y="4114"/>
                    <a:pt x="34148" y="4062"/>
                  </a:cubicBezTo>
                  <a:cubicBezTo>
                    <a:pt x="34068" y="3982"/>
                    <a:pt x="33923" y="3837"/>
                    <a:pt x="33724" y="3665"/>
                  </a:cubicBezTo>
                  <a:cubicBezTo>
                    <a:pt x="33685" y="3651"/>
                    <a:pt x="33658" y="3625"/>
                    <a:pt x="33618" y="3585"/>
                  </a:cubicBezTo>
                  <a:cubicBezTo>
                    <a:pt x="33539" y="3519"/>
                    <a:pt x="33460" y="3453"/>
                    <a:pt x="33354" y="3373"/>
                  </a:cubicBezTo>
                  <a:cubicBezTo>
                    <a:pt x="33261" y="3294"/>
                    <a:pt x="33155" y="3201"/>
                    <a:pt x="33036" y="3122"/>
                  </a:cubicBezTo>
                  <a:cubicBezTo>
                    <a:pt x="32096" y="2394"/>
                    <a:pt x="30813" y="1507"/>
                    <a:pt x="29966" y="1070"/>
                  </a:cubicBezTo>
                  <a:cubicBezTo>
                    <a:pt x="29502" y="859"/>
                    <a:pt x="28695" y="660"/>
                    <a:pt x="27649" y="488"/>
                  </a:cubicBezTo>
                  <a:cubicBezTo>
                    <a:pt x="27504" y="475"/>
                    <a:pt x="27332" y="448"/>
                    <a:pt x="27186" y="422"/>
                  </a:cubicBezTo>
                  <a:cubicBezTo>
                    <a:pt x="27014" y="409"/>
                    <a:pt x="26842" y="382"/>
                    <a:pt x="26670" y="356"/>
                  </a:cubicBezTo>
                  <a:cubicBezTo>
                    <a:pt x="26617" y="356"/>
                    <a:pt x="26577" y="342"/>
                    <a:pt x="26524" y="342"/>
                  </a:cubicBezTo>
                  <a:cubicBezTo>
                    <a:pt x="24661" y="128"/>
                    <a:pt x="22306" y="0"/>
                    <a:pt x="1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a:extLst>
                <a:ext uri="{FF2B5EF4-FFF2-40B4-BE49-F238E27FC236}">
                  <a16:creationId xmlns:a16="http://schemas.microsoft.com/office/drawing/2014/main" id="{A90002D3-75AA-EBC4-61C2-24F27AEC0D93}"/>
                </a:ext>
              </a:extLst>
            </p:cNvPr>
            <p:cNvSpPr/>
            <p:nvPr/>
          </p:nvSpPr>
          <p:spPr>
            <a:xfrm>
              <a:off x="8495662" y="1968209"/>
              <a:ext cx="391427" cy="42847"/>
            </a:xfrm>
            <a:custGeom>
              <a:avLst/>
              <a:gdLst/>
              <a:ahLst/>
              <a:cxnLst/>
              <a:rect l="l" t="t" r="r" b="b"/>
              <a:pathLst>
                <a:path w="10999" h="1204" extrusionOk="0">
                  <a:moveTo>
                    <a:pt x="10999" y="1"/>
                  </a:moveTo>
                  <a:cubicBezTo>
                    <a:pt x="10999" y="1"/>
                    <a:pt x="8462" y="734"/>
                    <a:pt x="5818" y="734"/>
                  </a:cubicBezTo>
                  <a:cubicBezTo>
                    <a:pt x="5688" y="734"/>
                    <a:pt x="5557" y="733"/>
                    <a:pt x="5427" y="729"/>
                  </a:cubicBezTo>
                  <a:cubicBezTo>
                    <a:pt x="2648" y="663"/>
                    <a:pt x="1" y="200"/>
                    <a:pt x="0" y="199"/>
                  </a:cubicBezTo>
                  <a:lnTo>
                    <a:pt x="0" y="199"/>
                  </a:lnTo>
                  <a:cubicBezTo>
                    <a:pt x="2290" y="947"/>
                    <a:pt x="4230" y="1203"/>
                    <a:pt x="5813" y="1203"/>
                  </a:cubicBezTo>
                  <a:cubicBezTo>
                    <a:pt x="9245" y="1203"/>
                    <a:pt x="10999" y="1"/>
                    <a:pt x="10999"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a:extLst>
                <a:ext uri="{FF2B5EF4-FFF2-40B4-BE49-F238E27FC236}">
                  <a16:creationId xmlns:a16="http://schemas.microsoft.com/office/drawing/2014/main" id="{AADC5DAF-D3CD-4581-358D-3228E965061B}"/>
                </a:ext>
              </a:extLst>
            </p:cNvPr>
            <p:cNvSpPr/>
            <p:nvPr/>
          </p:nvSpPr>
          <p:spPr>
            <a:xfrm>
              <a:off x="8246015" y="1871660"/>
              <a:ext cx="726412" cy="36050"/>
            </a:xfrm>
            <a:custGeom>
              <a:avLst/>
              <a:gdLst/>
              <a:ahLst/>
              <a:cxnLst/>
              <a:rect l="l" t="t" r="r" b="b"/>
              <a:pathLst>
                <a:path w="20412" h="1013" extrusionOk="0">
                  <a:moveTo>
                    <a:pt x="1" y="1"/>
                  </a:moveTo>
                  <a:cubicBezTo>
                    <a:pt x="927" y="861"/>
                    <a:pt x="9067" y="940"/>
                    <a:pt x="14758" y="1007"/>
                  </a:cubicBezTo>
                  <a:cubicBezTo>
                    <a:pt x="15085" y="1010"/>
                    <a:pt x="15392" y="1012"/>
                    <a:pt x="15681" y="1012"/>
                  </a:cubicBezTo>
                  <a:cubicBezTo>
                    <a:pt x="20412" y="1012"/>
                    <a:pt x="20118" y="530"/>
                    <a:pt x="20118" y="530"/>
                  </a:cubicBezTo>
                  <a:lnTo>
                    <a:pt x="20118" y="530"/>
                  </a:lnTo>
                  <a:cubicBezTo>
                    <a:pt x="19750" y="682"/>
                    <a:pt x="18427" y="757"/>
                    <a:pt x="16016" y="757"/>
                  </a:cubicBezTo>
                  <a:cubicBezTo>
                    <a:pt x="14444" y="757"/>
                    <a:pt x="12409" y="725"/>
                    <a:pt x="9874" y="662"/>
                  </a:cubicBezTo>
                  <a:cubicBezTo>
                    <a:pt x="3456" y="490"/>
                    <a:pt x="1" y="1"/>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a:extLst>
                <a:ext uri="{FF2B5EF4-FFF2-40B4-BE49-F238E27FC236}">
                  <a16:creationId xmlns:a16="http://schemas.microsoft.com/office/drawing/2014/main" id="{2C41F4E1-5F64-CE59-69B5-260CF09FFAE3}"/>
                </a:ext>
              </a:extLst>
            </p:cNvPr>
            <p:cNvSpPr/>
            <p:nvPr/>
          </p:nvSpPr>
          <p:spPr>
            <a:xfrm>
              <a:off x="8688297" y="1826927"/>
              <a:ext cx="33488" cy="228934"/>
            </a:xfrm>
            <a:custGeom>
              <a:avLst/>
              <a:gdLst/>
              <a:ahLst/>
              <a:cxnLst/>
              <a:rect l="l" t="t" r="r" b="b"/>
              <a:pathLst>
                <a:path w="941" h="6433" extrusionOk="0">
                  <a:moveTo>
                    <a:pt x="848" y="0"/>
                  </a:moveTo>
                  <a:cubicBezTo>
                    <a:pt x="821" y="27"/>
                    <a:pt x="1" y="3587"/>
                    <a:pt x="265" y="6433"/>
                  </a:cubicBezTo>
                  <a:lnTo>
                    <a:pt x="358" y="6419"/>
                  </a:lnTo>
                  <a:cubicBezTo>
                    <a:pt x="120" y="3587"/>
                    <a:pt x="927" y="40"/>
                    <a:pt x="940" y="14"/>
                  </a:cubicBezTo>
                  <a:lnTo>
                    <a:pt x="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a:extLst>
                <a:ext uri="{FF2B5EF4-FFF2-40B4-BE49-F238E27FC236}">
                  <a16:creationId xmlns:a16="http://schemas.microsoft.com/office/drawing/2014/main" id="{740B1902-EEE0-2DB1-BE8A-CD68322B9CC2}"/>
                </a:ext>
              </a:extLst>
            </p:cNvPr>
            <p:cNvSpPr/>
            <p:nvPr/>
          </p:nvSpPr>
          <p:spPr>
            <a:xfrm>
              <a:off x="9011894" y="1805716"/>
              <a:ext cx="34413" cy="111674"/>
            </a:xfrm>
            <a:custGeom>
              <a:avLst/>
              <a:gdLst/>
              <a:ahLst/>
              <a:cxnLst/>
              <a:rect l="l" t="t" r="r" b="b"/>
              <a:pathLst>
                <a:path w="967" h="3138" extrusionOk="0">
                  <a:moveTo>
                    <a:pt x="53" y="1"/>
                  </a:moveTo>
                  <a:lnTo>
                    <a:pt x="0" y="80"/>
                  </a:lnTo>
                  <a:cubicBezTo>
                    <a:pt x="0" y="80"/>
                    <a:pt x="715" y="530"/>
                    <a:pt x="781" y="954"/>
                  </a:cubicBezTo>
                  <a:cubicBezTo>
                    <a:pt x="861" y="1390"/>
                    <a:pt x="371" y="3098"/>
                    <a:pt x="371" y="3111"/>
                  </a:cubicBezTo>
                  <a:lnTo>
                    <a:pt x="464" y="3137"/>
                  </a:lnTo>
                  <a:cubicBezTo>
                    <a:pt x="490" y="3071"/>
                    <a:pt x="967" y="1404"/>
                    <a:pt x="887" y="940"/>
                  </a:cubicBezTo>
                  <a:cubicBezTo>
                    <a:pt x="794" y="477"/>
                    <a:pt x="93" y="14"/>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a:extLst>
                <a:ext uri="{FF2B5EF4-FFF2-40B4-BE49-F238E27FC236}">
                  <a16:creationId xmlns:a16="http://schemas.microsoft.com/office/drawing/2014/main" id="{580ECDC8-A53E-6F13-03AD-EF6BC8C47454}"/>
                </a:ext>
              </a:extLst>
            </p:cNvPr>
            <p:cNvSpPr/>
            <p:nvPr/>
          </p:nvSpPr>
          <p:spPr>
            <a:xfrm>
              <a:off x="9118799" y="1872621"/>
              <a:ext cx="73524" cy="99894"/>
            </a:xfrm>
            <a:custGeom>
              <a:avLst/>
              <a:gdLst/>
              <a:ahLst/>
              <a:cxnLst/>
              <a:rect l="l" t="t" r="r" b="b"/>
              <a:pathLst>
                <a:path w="2066" h="2807" extrusionOk="0">
                  <a:moveTo>
                    <a:pt x="1986" y="0"/>
                  </a:moveTo>
                  <a:lnTo>
                    <a:pt x="1" y="2753"/>
                  </a:lnTo>
                  <a:lnTo>
                    <a:pt x="80" y="2806"/>
                  </a:lnTo>
                  <a:lnTo>
                    <a:pt x="2065" y="66"/>
                  </a:lnTo>
                  <a:lnTo>
                    <a:pt x="1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a:extLst>
                <a:ext uri="{FF2B5EF4-FFF2-40B4-BE49-F238E27FC236}">
                  <a16:creationId xmlns:a16="http://schemas.microsoft.com/office/drawing/2014/main" id="{04CFB236-DD8C-43AE-0766-8248012E8A64}"/>
                </a:ext>
              </a:extLst>
            </p:cNvPr>
            <p:cNvSpPr/>
            <p:nvPr/>
          </p:nvSpPr>
          <p:spPr>
            <a:xfrm>
              <a:off x="8987872" y="1679025"/>
              <a:ext cx="254842" cy="122030"/>
            </a:xfrm>
            <a:custGeom>
              <a:avLst/>
              <a:gdLst/>
              <a:ahLst/>
              <a:cxnLst/>
              <a:rect l="l" t="t" r="r" b="b"/>
              <a:pathLst>
                <a:path w="7161" h="3429" extrusionOk="0">
                  <a:moveTo>
                    <a:pt x="0" y="0"/>
                  </a:moveTo>
                  <a:cubicBezTo>
                    <a:pt x="331" y="398"/>
                    <a:pt x="1139" y="1271"/>
                    <a:pt x="2621" y="2290"/>
                  </a:cubicBezTo>
                  <a:cubicBezTo>
                    <a:pt x="3812" y="3124"/>
                    <a:pt x="5017" y="3362"/>
                    <a:pt x="5824" y="3415"/>
                  </a:cubicBezTo>
                  <a:cubicBezTo>
                    <a:pt x="5969" y="3428"/>
                    <a:pt x="6102" y="3428"/>
                    <a:pt x="6234" y="3428"/>
                  </a:cubicBezTo>
                  <a:cubicBezTo>
                    <a:pt x="6671" y="3428"/>
                    <a:pt x="7002" y="3375"/>
                    <a:pt x="7161" y="3349"/>
                  </a:cubicBezTo>
                  <a:lnTo>
                    <a:pt x="7068" y="3243"/>
                  </a:lnTo>
                  <a:cubicBezTo>
                    <a:pt x="6895" y="3266"/>
                    <a:pt x="6615" y="3295"/>
                    <a:pt x="6260" y="3295"/>
                  </a:cubicBezTo>
                  <a:cubicBezTo>
                    <a:pt x="5369" y="3295"/>
                    <a:pt x="4005" y="3112"/>
                    <a:pt x="2661" y="2184"/>
                  </a:cubicBezTo>
                  <a:cubicBezTo>
                    <a:pt x="1311" y="1245"/>
                    <a:pt x="517" y="437"/>
                    <a:pt x="146" y="14"/>
                  </a:cubicBezTo>
                  <a:cubicBezTo>
                    <a:pt x="106" y="14"/>
                    <a:pt x="53"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a:extLst>
                <a:ext uri="{FF2B5EF4-FFF2-40B4-BE49-F238E27FC236}">
                  <a16:creationId xmlns:a16="http://schemas.microsoft.com/office/drawing/2014/main" id="{E056C1C8-3CB1-A721-067A-952BF0ED286E}"/>
                </a:ext>
              </a:extLst>
            </p:cNvPr>
            <p:cNvSpPr/>
            <p:nvPr/>
          </p:nvSpPr>
          <p:spPr>
            <a:xfrm>
              <a:off x="8360465" y="1814186"/>
              <a:ext cx="91887" cy="116869"/>
            </a:xfrm>
            <a:custGeom>
              <a:avLst/>
              <a:gdLst/>
              <a:ahLst/>
              <a:cxnLst/>
              <a:rect l="l" t="t" r="r" b="b"/>
              <a:pathLst>
                <a:path w="2582" h="3284" extrusionOk="0">
                  <a:moveTo>
                    <a:pt x="2516" y="1"/>
                  </a:moveTo>
                  <a:cubicBezTo>
                    <a:pt x="1483" y="901"/>
                    <a:pt x="610" y="2026"/>
                    <a:pt x="1" y="3230"/>
                  </a:cubicBezTo>
                  <a:lnTo>
                    <a:pt x="80" y="3283"/>
                  </a:lnTo>
                  <a:cubicBezTo>
                    <a:pt x="689" y="2079"/>
                    <a:pt x="1549" y="967"/>
                    <a:pt x="2582" y="94"/>
                  </a:cubicBezTo>
                  <a:lnTo>
                    <a:pt x="2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a:extLst>
                <a:ext uri="{FF2B5EF4-FFF2-40B4-BE49-F238E27FC236}">
                  <a16:creationId xmlns:a16="http://schemas.microsoft.com/office/drawing/2014/main" id="{60325DE6-FD22-D4C1-C6E2-09AFFF67A31E}"/>
                </a:ext>
              </a:extLst>
            </p:cNvPr>
            <p:cNvSpPr/>
            <p:nvPr/>
          </p:nvSpPr>
          <p:spPr>
            <a:xfrm>
              <a:off x="8055266" y="1863190"/>
              <a:ext cx="149823" cy="90926"/>
            </a:xfrm>
            <a:custGeom>
              <a:avLst/>
              <a:gdLst/>
              <a:ahLst/>
              <a:cxnLst/>
              <a:rect l="l" t="t" r="r" b="b"/>
              <a:pathLst>
                <a:path w="4210" h="2555" extrusionOk="0">
                  <a:moveTo>
                    <a:pt x="3058" y="0"/>
                  </a:moveTo>
                  <a:cubicBezTo>
                    <a:pt x="3018" y="27"/>
                    <a:pt x="2952" y="40"/>
                    <a:pt x="2886" y="53"/>
                  </a:cubicBezTo>
                  <a:cubicBezTo>
                    <a:pt x="3455" y="199"/>
                    <a:pt x="4024" y="384"/>
                    <a:pt x="4090" y="517"/>
                  </a:cubicBezTo>
                  <a:cubicBezTo>
                    <a:pt x="4103" y="530"/>
                    <a:pt x="4103" y="556"/>
                    <a:pt x="4090" y="583"/>
                  </a:cubicBezTo>
                  <a:cubicBezTo>
                    <a:pt x="3918" y="993"/>
                    <a:pt x="2198" y="2184"/>
                    <a:pt x="1668" y="2383"/>
                  </a:cubicBezTo>
                  <a:cubicBezTo>
                    <a:pt x="1535" y="2434"/>
                    <a:pt x="1334" y="2454"/>
                    <a:pt x="1109" y="2454"/>
                  </a:cubicBezTo>
                  <a:cubicBezTo>
                    <a:pt x="754" y="2454"/>
                    <a:pt x="340" y="2405"/>
                    <a:pt x="40" y="2356"/>
                  </a:cubicBezTo>
                  <a:cubicBezTo>
                    <a:pt x="14" y="2383"/>
                    <a:pt x="14" y="2422"/>
                    <a:pt x="0" y="2449"/>
                  </a:cubicBezTo>
                  <a:cubicBezTo>
                    <a:pt x="318" y="2502"/>
                    <a:pt x="742" y="2555"/>
                    <a:pt x="1125" y="2555"/>
                  </a:cubicBezTo>
                  <a:cubicBezTo>
                    <a:pt x="1364" y="2555"/>
                    <a:pt x="1549" y="2542"/>
                    <a:pt x="1708" y="2489"/>
                  </a:cubicBezTo>
                  <a:cubicBezTo>
                    <a:pt x="2224" y="2290"/>
                    <a:pt x="3984" y="1086"/>
                    <a:pt x="4170" y="609"/>
                  </a:cubicBezTo>
                  <a:cubicBezTo>
                    <a:pt x="4183" y="570"/>
                    <a:pt x="4209" y="517"/>
                    <a:pt x="4170" y="464"/>
                  </a:cubicBezTo>
                  <a:cubicBezTo>
                    <a:pt x="4090" y="305"/>
                    <a:pt x="3574" y="133"/>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a:extLst>
                <a:ext uri="{FF2B5EF4-FFF2-40B4-BE49-F238E27FC236}">
                  <a16:creationId xmlns:a16="http://schemas.microsoft.com/office/drawing/2014/main" id="{F8DBBA29-0C13-BA31-89F7-90440C6DF602}"/>
                </a:ext>
              </a:extLst>
            </p:cNvPr>
            <p:cNvSpPr/>
            <p:nvPr/>
          </p:nvSpPr>
          <p:spPr>
            <a:xfrm>
              <a:off x="9010933" y="1681836"/>
              <a:ext cx="219077" cy="105980"/>
            </a:xfrm>
            <a:custGeom>
              <a:avLst/>
              <a:gdLst/>
              <a:ahLst/>
              <a:cxnLst/>
              <a:rect l="l" t="t" r="r" b="b"/>
              <a:pathLst>
                <a:path w="6156" h="2978" extrusionOk="0">
                  <a:moveTo>
                    <a:pt x="1" y="1"/>
                  </a:moveTo>
                  <a:lnTo>
                    <a:pt x="1" y="1"/>
                  </a:lnTo>
                  <a:cubicBezTo>
                    <a:pt x="398" y="464"/>
                    <a:pt x="1457" y="1496"/>
                    <a:pt x="2939" y="2291"/>
                  </a:cubicBezTo>
                  <a:cubicBezTo>
                    <a:pt x="3989" y="2846"/>
                    <a:pt x="4958" y="2978"/>
                    <a:pt x="5642" y="2978"/>
                  </a:cubicBezTo>
                  <a:cubicBezTo>
                    <a:pt x="5838" y="2978"/>
                    <a:pt x="6011" y="2967"/>
                    <a:pt x="6155" y="2952"/>
                  </a:cubicBezTo>
                  <a:cubicBezTo>
                    <a:pt x="6049" y="2873"/>
                    <a:pt x="5957" y="2807"/>
                    <a:pt x="5851" y="2701"/>
                  </a:cubicBezTo>
                  <a:cubicBezTo>
                    <a:pt x="4911" y="1973"/>
                    <a:pt x="3627" y="1086"/>
                    <a:pt x="2780" y="649"/>
                  </a:cubicBezTo>
                  <a:cubicBezTo>
                    <a:pt x="2317" y="438"/>
                    <a:pt x="1510" y="239"/>
                    <a:pt x="464" y="67"/>
                  </a:cubicBezTo>
                  <a:cubicBezTo>
                    <a:pt x="319" y="54"/>
                    <a:pt x="146" y="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a:extLst>
                <a:ext uri="{FF2B5EF4-FFF2-40B4-BE49-F238E27FC236}">
                  <a16:creationId xmlns:a16="http://schemas.microsoft.com/office/drawing/2014/main" id="{FD735A04-9941-B088-074A-F116D8F33CDB}"/>
                </a:ext>
              </a:extLst>
            </p:cNvPr>
            <p:cNvSpPr/>
            <p:nvPr/>
          </p:nvSpPr>
          <p:spPr>
            <a:xfrm>
              <a:off x="8442921" y="1694541"/>
              <a:ext cx="641536" cy="137403"/>
            </a:xfrm>
            <a:custGeom>
              <a:avLst/>
              <a:gdLst/>
              <a:ahLst/>
              <a:cxnLst/>
              <a:rect l="l" t="t" r="r" b="b"/>
              <a:pathLst>
                <a:path w="18027" h="3861" extrusionOk="0">
                  <a:moveTo>
                    <a:pt x="9167" y="0"/>
                  </a:moveTo>
                  <a:cubicBezTo>
                    <a:pt x="9077" y="0"/>
                    <a:pt x="8986" y="1"/>
                    <a:pt x="8894" y="1"/>
                  </a:cubicBezTo>
                  <a:lnTo>
                    <a:pt x="8418" y="1"/>
                  </a:lnTo>
                  <a:cubicBezTo>
                    <a:pt x="3375" y="200"/>
                    <a:pt x="225" y="2887"/>
                    <a:pt x="106" y="3350"/>
                  </a:cubicBezTo>
                  <a:cubicBezTo>
                    <a:pt x="0" y="3853"/>
                    <a:pt x="1231" y="3747"/>
                    <a:pt x="1615" y="3773"/>
                  </a:cubicBezTo>
                  <a:cubicBezTo>
                    <a:pt x="2708" y="3825"/>
                    <a:pt x="4357" y="3861"/>
                    <a:pt x="6176" y="3861"/>
                  </a:cubicBezTo>
                  <a:cubicBezTo>
                    <a:pt x="6671" y="3861"/>
                    <a:pt x="7178" y="3858"/>
                    <a:pt x="7690" y="3853"/>
                  </a:cubicBezTo>
                  <a:lnTo>
                    <a:pt x="7782" y="3853"/>
                  </a:lnTo>
                  <a:cubicBezTo>
                    <a:pt x="12653" y="3786"/>
                    <a:pt x="18027" y="3416"/>
                    <a:pt x="17868" y="2489"/>
                  </a:cubicBezTo>
                  <a:cubicBezTo>
                    <a:pt x="17608" y="1111"/>
                    <a:pt x="14343"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a:extLst>
                <a:ext uri="{FF2B5EF4-FFF2-40B4-BE49-F238E27FC236}">
                  <a16:creationId xmlns:a16="http://schemas.microsoft.com/office/drawing/2014/main" id="{7DF5686C-997A-0440-4D3C-182A87324B31}"/>
                </a:ext>
              </a:extLst>
            </p:cNvPr>
            <p:cNvSpPr/>
            <p:nvPr/>
          </p:nvSpPr>
          <p:spPr>
            <a:xfrm>
              <a:off x="8046334" y="1914543"/>
              <a:ext cx="1218516" cy="172421"/>
            </a:xfrm>
            <a:custGeom>
              <a:avLst/>
              <a:gdLst/>
              <a:ahLst/>
              <a:cxnLst/>
              <a:rect l="l" t="t" r="r" b="b"/>
              <a:pathLst>
                <a:path w="34240" h="4845" extrusionOk="0">
                  <a:moveTo>
                    <a:pt x="7346" y="0"/>
                  </a:moveTo>
                  <a:cubicBezTo>
                    <a:pt x="5321" y="0"/>
                    <a:pt x="3666" y="1654"/>
                    <a:pt x="3666" y="3693"/>
                  </a:cubicBezTo>
                  <a:cubicBezTo>
                    <a:pt x="3666" y="3772"/>
                    <a:pt x="3679" y="3878"/>
                    <a:pt x="3679" y="3971"/>
                  </a:cubicBezTo>
                  <a:cubicBezTo>
                    <a:pt x="2171" y="3971"/>
                    <a:pt x="1178" y="3957"/>
                    <a:pt x="993" y="3944"/>
                  </a:cubicBezTo>
                  <a:cubicBezTo>
                    <a:pt x="503" y="3891"/>
                    <a:pt x="185" y="3719"/>
                    <a:pt x="0" y="3574"/>
                  </a:cubicBezTo>
                  <a:lnTo>
                    <a:pt x="0" y="3574"/>
                  </a:lnTo>
                  <a:cubicBezTo>
                    <a:pt x="106" y="4222"/>
                    <a:pt x="384" y="4778"/>
                    <a:pt x="1032" y="4844"/>
                  </a:cubicBezTo>
                  <a:lnTo>
                    <a:pt x="31407" y="4844"/>
                  </a:lnTo>
                  <a:cubicBezTo>
                    <a:pt x="32122" y="4844"/>
                    <a:pt x="32810" y="4632"/>
                    <a:pt x="33393" y="4222"/>
                  </a:cubicBezTo>
                  <a:cubicBezTo>
                    <a:pt x="33485" y="4156"/>
                    <a:pt x="33578" y="4090"/>
                    <a:pt x="33657" y="4010"/>
                  </a:cubicBezTo>
                  <a:cubicBezTo>
                    <a:pt x="34041" y="3679"/>
                    <a:pt x="34187" y="3309"/>
                    <a:pt x="34240" y="2885"/>
                  </a:cubicBezTo>
                  <a:lnTo>
                    <a:pt x="34240" y="2885"/>
                  </a:lnTo>
                  <a:cubicBezTo>
                    <a:pt x="33221" y="3031"/>
                    <a:pt x="31328" y="3084"/>
                    <a:pt x="31037" y="3097"/>
                  </a:cubicBezTo>
                  <a:cubicBezTo>
                    <a:pt x="30759" y="1337"/>
                    <a:pt x="29237" y="0"/>
                    <a:pt x="27397" y="0"/>
                  </a:cubicBezTo>
                  <a:cubicBezTo>
                    <a:pt x="25372" y="0"/>
                    <a:pt x="23718" y="1654"/>
                    <a:pt x="23718" y="3693"/>
                  </a:cubicBezTo>
                  <a:cubicBezTo>
                    <a:pt x="23718" y="3772"/>
                    <a:pt x="23731" y="3878"/>
                    <a:pt x="23731" y="3957"/>
                  </a:cubicBezTo>
                  <a:cubicBezTo>
                    <a:pt x="19959" y="3971"/>
                    <a:pt x="15207" y="3984"/>
                    <a:pt x="11025" y="3984"/>
                  </a:cubicBezTo>
                  <a:cubicBezTo>
                    <a:pt x="11038" y="3891"/>
                    <a:pt x="11038" y="3785"/>
                    <a:pt x="11038" y="3693"/>
                  </a:cubicBezTo>
                  <a:cubicBezTo>
                    <a:pt x="11038" y="1654"/>
                    <a:pt x="9384" y="0"/>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a:extLst>
                <a:ext uri="{FF2B5EF4-FFF2-40B4-BE49-F238E27FC236}">
                  <a16:creationId xmlns:a16="http://schemas.microsoft.com/office/drawing/2014/main" id="{1714970D-742F-3609-CFE4-36DA339C731B}"/>
                </a:ext>
              </a:extLst>
            </p:cNvPr>
            <p:cNvSpPr/>
            <p:nvPr/>
          </p:nvSpPr>
          <p:spPr>
            <a:xfrm>
              <a:off x="8178684" y="1930415"/>
              <a:ext cx="249646" cy="232031"/>
            </a:xfrm>
            <a:custGeom>
              <a:avLst/>
              <a:gdLst/>
              <a:ahLst/>
              <a:cxnLst/>
              <a:rect l="l" t="t" r="r" b="b"/>
              <a:pathLst>
                <a:path w="7015" h="6520" extrusionOk="0">
                  <a:moveTo>
                    <a:pt x="3494" y="0"/>
                  </a:moveTo>
                  <a:cubicBezTo>
                    <a:pt x="1929" y="0"/>
                    <a:pt x="553" y="1135"/>
                    <a:pt x="291" y="2731"/>
                  </a:cubicBezTo>
                  <a:cubicBezTo>
                    <a:pt x="0" y="4517"/>
                    <a:pt x="1205" y="6185"/>
                    <a:pt x="2978" y="6476"/>
                  </a:cubicBezTo>
                  <a:cubicBezTo>
                    <a:pt x="3158" y="6505"/>
                    <a:pt x="3336" y="6520"/>
                    <a:pt x="3511" y="6520"/>
                  </a:cubicBezTo>
                  <a:cubicBezTo>
                    <a:pt x="5086" y="6520"/>
                    <a:pt x="6462" y="5383"/>
                    <a:pt x="6724" y="3776"/>
                  </a:cubicBezTo>
                  <a:cubicBezTo>
                    <a:pt x="7015" y="2003"/>
                    <a:pt x="5810" y="335"/>
                    <a:pt x="4024" y="44"/>
                  </a:cubicBezTo>
                  <a:cubicBezTo>
                    <a:pt x="3845" y="15"/>
                    <a:pt x="3668" y="0"/>
                    <a:pt x="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a:extLst>
                <a:ext uri="{FF2B5EF4-FFF2-40B4-BE49-F238E27FC236}">
                  <a16:creationId xmlns:a16="http://schemas.microsoft.com/office/drawing/2014/main" id="{265916D7-85D4-9817-09F4-E98955F858A5}"/>
                </a:ext>
              </a:extLst>
            </p:cNvPr>
            <p:cNvSpPr/>
            <p:nvPr/>
          </p:nvSpPr>
          <p:spPr>
            <a:xfrm>
              <a:off x="8197972" y="1944686"/>
              <a:ext cx="203525" cy="203489"/>
            </a:xfrm>
            <a:custGeom>
              <a:avLst/>
              <a:gdLst/>
              <a:ahLst/>
              <a:cxnLst/>
              <a:rect l="l" t="t" r="r" b="b"/>
              <a:pathLst>
                <a:path w="5719" h="5718" extrusionOk="0">
                  <a:moveTo>
                    <a:pt x="2860" y="93"/>
                  </a:moveTo>
                  <a:cubicBezTo>
                    <a:pt x="4382" y="93"/>
                    <a:pt x="5626" y="1337"/>
                    <a:pt x="5626" y="2859"/>
                  </a:cubicBezTo>
                  <a:cubicBezTo>
                    <a:pt x="5626" y="4381"/>
                    <a:pt x="4382" y="5625"/>
                    <a:pt x="2860" y="5625"/>
                  </a:cubicBezTo>
                  <a:cubicBezTo>
                    <a:pt x="1338" y="5625"/>
                    <a:pt x="93" y="4381"/>
                    <a:pt x="93" y="2859"/>
                  </a:cubicBezTo>
                  <a:cubicBezTo>
                    <a:pt x="93" y="1337"/>
                    <a:pt x="1338" y="93"/>
                    <a:pt x="2860" y="93"/>
                  </a:cubicBezTo>
                  <a:close/>
                  <a:moveTo>
                    <a:pt x="2860" y="0"/>
                  </a:moveTo>
                  <a:cubicBezTo>
                    <a:pt x="1285" y="0"/>
                    <a:pt x="1" y="1271"/>
                    <a:pt x="1" y="2859"/>
                  </a:cubicBezTo>
                  <a:cubicBezTo>
                    <a:pt x="1" y="4434"/>
                    <a:pt x="1271" y="5718"/>
                    <a:pt x="2860" y="5718"/>
                  </a:cubicBezTo>
                  <a:cubicBezTo>
                    <a:pt x="4448" y="5718"/>
                    <a:pt x="5718" y="4434"/>
                    <a:pt x="5718" y="2859"/>
                  </a:cubicBezTo>
                  <a:cubicBezTo>
                    <a:pt x="5718" y="1284"/>
                    <a:pt x="4448"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a:extLst>
                <a:ext uri="{FF2B5EF4-FFF2-40B4-BE49-F238E27FC236}">
                  <a16:creationId xmlns:a16="http://schemas.microsoft.com/office/drawing/2014/main" id="{04741EF6-2D66-3490-FD59-DAE05E9F524D}"/>
                </a:ext>
              </a:extLst>
            </p:cNvPr>
            <p:cNvSpPr/>
            <p:nvPr/>
          </p:nvSpPr>
          <p:spPr>
            <a:xfrm>
              <a:off x="8217759" y="1970451"/>
              <a:ext cx="172421" cy="151959"/>
            </a:xfrm>
            <a:custGeom>
              <a:avLst/>
              <a:gdLst/>
              <a:ahLst/>
              <a:cxnLst/>
              <a:rect l="l" t="t" r="r" b="b"/>
              <a:pathLst>
                <a:path w="4845" h="4270" extrusionOk="0">
                  <a:moveTo>
                    <a:pt x="2417" y="0"/>
                  </a:moveTo>
                  <a:cubicBezTo>
                    <a:pt x="2145" y="0"/>
                    <a:pt x="1868" y="53"/>
                    <a:pt x="1602" y="163"/>
                  </a:cubicBezTo>
                  <a:cubicBezTo>
                    <a:pt x="517" y="613"/>
                    <a:pt x="1" y="1857"/>
                    <a:pt x="451" y="2942"/>
                  </a:cubicBezTo>
                  <a:cubicBezTo>
                    <a:pt x="791" y="3772"/>
                    <a:pt x="1583" y="4269"/>
                    <a:pt x="2419" y="4269"/>
                  </a:cubicBezTo>
                  <a:cubicBezTo>
                    <a:pt x="2689" y="4269"/>
                    <a:pt x="2964" y="4217"/>
                    <a:pt x="3230" y="4107"/>
                  </a:cubicBezTo>
                  <a:cubicBezTo>
                    <a:pt x="4329" y="3657"/>
                    <a:pt x="4845" y="2400"/>
                    <a:pt x="4395" y="1314"/>
                  </a:cubicBezTo>
                  <a:cubicBezTo>
                    <a:pt x="4055" y="495"/>
                    <a:pt x="3256"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a:extLst>
                <a:ext uri="{FF2B5EF4-FFF2-40B4-BE49-F238E27FC236}">
                  <a16:creationId xmlns:a16="http://schemas.microsoft.com/office/drawing/2014/main" id="{A7B4E6F6-B9BF-84CE-BBD5-785442F2B2D8}"/>
                </a:ext>
              </a:extLst>
            </p:cNvPr>
            <p:cNvSpPr/>
            <p:nvPr/>
          </p:nvSpPr>
          <p:spPr>
            <a:xfrm>
              <a:off x="8276158"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49" y="584"/>
                    <a:pt x="1205" y="94"/>
                    <a:pt x="1205" y="94"/>
                  </a:cubicBezTo>
                  <a:cubicBezTo>
                    <a:pt x="1071" y="25"/>
                    <a:pt x="949"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a:extLst>
                <a:ext uri="{FF2B5EF4-FFF2-40B4-BE49-F238E27FC236}">
                  <a16:creationId xmlns:a16="http://schemas.microsoft.com/office/drawing/2014/main" id="{F31AC1BF-CE56-6605-2CF9-C309FDC7D70E}"/>
                </a:ext>
              </a:extLst>
            </p:cNvPr>
            <p:cNvSpPr/>
            <p:nvPr/>
          </p:nvSpPr>
          <p:spPr>
            <a:xfrm>
              <a:off x="8286550" y="2055363"/>
              <a:ext cx="43808" cy="56549"/>
            </a:xfrm>
            <a:custGeom>
              <a:avLst/>
              <a:gdLst/>
              <a:ahLst/>
              <a:cxnLst/>
              <a:rect l="l" t="t" r="r" b="b"/>
              <a:pathLst>
                <a:path w="1231" h="1589" extrusionOk="0">
                  <a:moveTo>
                    <a:pt x="424" y="0"/>
                  </a:moveTo>
                  <a:cubicBezTo>
                    <a:pt x="577" y="975"/>
                    <a:pt x="36" y="1477"/>
                    <a:pt x="2" y="1484"/>
                  </a:cubicBezTo>
                  <a:lnTo>
                    <a:pt x="2" y="1484"/>
                  </a:lnTo>
                  <a:cubicBezTo>
                    <a:pt x="1" y="1483"/>
                    <a:pt x="1" y="1483"/>
                    <a:pt x="0" y="1483"/>
                  </a:cubicBezTo>
                  <a:lnTo>
                    <a:pt x="0" y="1483"/>
                  </a:lnTo>
                  <a:cubicBezTo>
                    <a:pt x="0" y="1483"/>
                    <a:pt x="0" y="1484"/>
                    <a:pt x="1" y="1484"/>
                  </a:cubicBezTo>
                  <a:cubicBezTo>
                    <a:pt x="1" y="1484"/>
                    <a:pt x="1" y="1484"/>
                    <a:pt x="2" y="1484"/>
                  </a:cubicBezTo>
                  <a:lnTo>
                    <a:pt x="2" y="1484"/>
                  </a:lnTo>
                  <a:cubicBezTo>
                    <a:pt x="145" y="1561"/>
                    <a:pt x="275" y="1588"/>
                    <a:pt x="385" y="1588"/>
                  </a:cubicBezTo>
                  <a:cubicBezTo>
                    <a:pt x="630" y="1588"/>
                    <a:pt x="781" y="1456"/>
                    <a:pt x="781" y="1456"/>
                  </a:cubicBezTo>
                  <a:cubicBezTo>
                    <a:pt x="1231" y="821"/>
                    <a:pt x="424" y="1"/>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a:extLst>
                <a:ext uri="{FF2B5EF4-FFF2-40B4-BE49-F238E27FC236}">
                  <a16:creationId xmlns:a16="http://schemas.microsoft.com/office/drawing/2014/main" id="{F1EE826C-02D7-154E-DCE3-62B3430B5BF0}"/>
                </a:ext>
              </a:extLst>
            </p:cNvPr>
            <p:cNvSpPr/>
            <p:nvPr/>
          </p:nvSpPr>
          <p:spPr>
            <a:xfrm>
              <a:off x="8249788" y="2051590"/>
              <a:ext cx="48541" cy="48541"/>
            </a:xfrm>
            <a:custGeom>
              <a:avLst/>
              <a:gdLst/>
              <a:ahLst/>
              <a:cxnLst/>
              <a:rect l="l" t="t" r="r" b="b"/>
              <a:pathLst>
                <a:path w="1364" h="1364" extrusionOk="0">
                  <a:moveTo>
                    <a:pt x="1271" y="1"/>
                  </a:moveTo>
                  <a:cubicBezTo>
                    <a:pt x="768" y="887"/>
                    <a:pt x="14" y="901"/>
                    <a:pt x="1" y="901"/>
                  </a:cubicBezTo>
                  <a:cubicBezTo>
                    <a:pt x="201" y="1352"/>
                    <a:pt x="580" y="1364"/>
                    <a:pt x="619" y="1364"/>
                  </a:cubicBezTo>
                  <a:cubicBezTo>
                    <a:pt x="622"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a:extLst>
                <a:ext uri="{FF2B5EF4-FFF2-40B4-BE49-F238E27FC236}">
                  <a16:creationId xmlns:a16="http://schemas.microsoft.com/office/drawing/2014/main" id="{4DF73D46-9D35-77E8-3CB7-0249C856B6C6}"/>
                </a:ext>
              </a:extLst>
            </p:cNvPr>
            <p:cNvSpPr/>
            <p:nvPr/>
          </p:nvSpPr>
          <p:spPr>
            <a:xfrm>
              <a:off x="8307724" y="1990344"/>
              <a:ext cx="49040" cy="48577"/>
            </a:xfrm>
            <a:custGeom>
              <a:avLst/>
              <a:gdLst/>
              <a:ahLst/>
              <a:cxnLst/>
              <a:rect l="l" t="t" r="r" b="b"/>
              <a:pathLst>
                <a:path w="1378" h="1365" extrusionOk="0">
                  <a:moveTo>
                    <a:pt x="758" y="1"/>
                  </a:moveTo>
                  <a:cubicBezTo>
                    <a:pt x="756" y="1"/>
                    <a:pt x="755" y="1"/>
                    <a:pt x="755" y="1"/>
                  </a:cubicBezTo>
                  <a:cubicBezTo>
                    <a:pt x="1" y="199"/>
                    <a:pt x="93" y="1364"/>
                    <a:pt x="93" y="1364"/>
                  </a:cubicBezTo>
                  <a:cubicBezTo>
                    <a:pt x="596" y="504"/>
                    <a:pt x="1364" y="491"/>
                    <a:pt x="1377" y="464"/>
                  </a:cubicBezTo>
                  <a:cubicBezTo>
                    <a:pt x="1176" y="13"/>
                    <a:pt x="798" y="1"/>
                    <a:pt x="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a:extLst>
                <a:ext uri="{FF2B5EF4-FFF2-40B4-BE49-F238E27FC236}">
                  <a16:creationId xmlns:a16="http://schemas.microsoft.com/office/drawing/2014/main" id="{802E6AF9-7ACC-1B01-4F14-BB7B5C889541}"/>
                </a:ext>
              </a:extLst>
            </p:cNvPr>
            <p:cNvSpPr/>
            <p:nvPr/>
          </p:nvSpPr>
          <p:spPr>
            <a:xfrm>
              <a:off x="8234236" y="2045932"/>
              <a:ext cx="58933" cy="27865"/>
            </a:xfrm>
            <a:custGeom>
              <a:avLst/>
              <a:gdLst/>
              <a:ahLst/>
              <a:cxnLst/>
              <a:rect l="l" t="t" r="r" b="b"/>
              <a:pathLst>
                <a:path w="1656" h="783" extrusionOk="0">
                  <a:moveTo>
                    <a:pt x="1655" y="1"/>
                  </a:moveTo>
                  <a:lnTo>
                    <a:pt x="1655" y="1"/>
                  </a:lnTo>
                  <a:cubicBezTo>
                    <a:pt x="1342" y="144"/>
                    <a:pt x="1063" y="192"/>
                    <a:pt x="831" y="192"/>
                  </a:cubicBezTo>
                  <a:cubicBezTo>
                    <a:pt x="379" y="192"/>
                    <a:pt x="107" y="9"/>
                    <a:pt x="107" y="1"/>
                  </a:cubicBezTo>
                  <a:lnTo>
                    <a:pt x="107" y="1"/>
                  </a:lnTo>
                  <a:cubicBezTo>
                    <a:pt x="1" y="517"/>
                    <a:pt x="345" y="742"/>
                    <a:pt x="345" y="742"/>
                  </a:cubicBezTo>
                  <a:cubicBezTo>
                    <a:pt x="427" y="770"/>
                    <a:pt x="507"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F50AF25E-2B56-A8B0-72DF-A870CE95F42D}"/>
                </a:ext>
              </a:extLst>
            </p:cNvPr>
            <p:cNvSpPr/>
            <p:nvPr/>
          </p:nvSpPr>
          <p:spPr>
            <a:xfrm>
              <a:off x="8313383" y="2017035"/>
              <a:ext cx="58897" cy="28470"/>
            </a:xfrm>
            <a:custGeom>
              <a:avLst/>
              <a:gdLst/>
              <a:ahLst/>
              <a:cxnLst/>
              <a:rect l="l" t="t" r="r" b="b"/>
              <a:pathLst>
                <a:path w="1655" h="800" extrusionOk="0">
                  <a:moveTo>
                    <a:pt x="1055" y="0"/>
                  </a:moveTo>
                  <a:cubicBezTo>
                    <a:pt x="464" y="0"/>
                    <a:pt x="0" y="773"/>
                    <a:pt x="0" y="773"/>
                  </a:cubicBezTo>
                  <a:cubicBezTo>
                    <a:pt x="297" y="633"/>
                    <a:pt x="567" y="586"/>
                    <a:pt x="795" y="586"/>
                  </a:cubicBezTo>
                  <a:cubicBezTo>
                    <a:pt x="1258" y="586"/>
                    <a:pt x="1549" y="782"/>
                    <a:pt x="1549" y="799"/>
                  </a:cubicBezTo>
                  <a:cubicBezTo>
                    <a:pt x="1655" y="283"/>
                    <a:pt x="1297" y="45"/>
                    <a:pt x="1297" y="45"/>
                  </a:cubicBezTo>
                  <a:cubicBezTo>
                    <a:pt x="1215" y="14"/>
                    <a:pt x="1134" y="0"/>
                    <a:pt x="1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0F4044B7-0AEF-4C07-D4C1-A83E3666CC87}"/>
                </a:ext>
              </a:extLst>
            </p:cNvPr>
            <p:cNvSpPr/>
            <p:nvPr/>
          </p:nvSpPr>
          <p:spPr>
            <a:xfrm>
              <a:off x="8235659" y="2008743"/>
              <a:ext cx="58897" cy="37616"/>
            </a:xfrm>
            <a:custGeom>
              <a:avLst/>
              <a:gdLst/>
              <a:ahLst/>
              <a:cxnLst/>
              <a:rect l="l" t="t" r="r" b="b"/>
              <a:pathLst>
                <a:path w="1655" h="1057" extrusionOk="0">
                  <a:moveTo>
                    <a:pt x="358" y="0"/>
                  </a:moveTo>
                  <a:cubicBezTo>
                    <a:pt x="1" y="344"/>
                    <a:pt x="146" y="741"/>
                    <a:pt x="146" y="741"/>
                  </a:cubicBezTo>
                  <a:cubicBezTo>
                    <a:pt x="326" y="983"/>
                    <a:pt x="594" y="1057"/>
                    <a:pt x="854" y="1057"/>
                  </a:cubicBezTo>
                  <a:cubicBezTo>
                    <a:pt x="1264" y="1057"/>
                    <a:pt x="1655" y="874"/>
                    <a:pt x="1655" y="874"/>
                  </a:cubicBezTo>
                  <a:cubicBezTo>
                    <a:pt x="662" y="715"/>
                    <a:pt x="371"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a:extLst>
                <a:ext uri="{FF2B5EF4-FFF2-40B4-BE49-F238E27FC236}">
                  <a16:creationId xmlns:a16="http://schemas.microsoft.com/office/drawing/2014/main" id="{BE5D4C04-7B72-F494-71C7-F23C0CAB30F4}"/>
                </a:ext>
              </a:extLst>
            </p:cNvPr>
            <p:cNvSpPr/>
            <p:nvPr/>
          </p:nvSpPr>
          <p:spPr>
            <a:xfrm>
              <a:off x="8311959" y="2044437"/>
              <a:ext cx="58933" cy="37794"/>
            </a:xfrm>
            <a:custGeom>
              <a:avLst/>
              <a:gdLst/>
              <a:ahLst/>
              <a:cxnLst/>
              <a:rect l="l" t="t" r="r" b="b"/>
              <a:pathLst>
                <a:path w="1656" h="1062" extrusionOk="0">
                  <a:moveTo>
                    <a:pt x="794" y="1"/>
                  </a:moveTo>
                  <a:cubicBezTo>
                    <a:pt x="388" y="1"/>
                    <a:pt x="1" y="175"/>
                    <a:pt x="1" y="175"/>
                  </a:cubicBezTo>
                  <a:cubicBezTo>
                    <a:pt x="993" y="360"/>
                    <a:pt x="1258" y="1062"/>
                    <a:pt x="1271" y="1062"/>
                  </a:cubicBezTo>
                  <a:cubicBezTo>
                    <a:pt x="1655" y="718"/>
                    <a:pt x="1510" y="321"/>
                    <a:pt x="1510" y="321"/>
                  </a:cubicBezTo>
                  <a:cubicBezTo>
                    <a:pt x="1332"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a:extLst>
                <a:ext uri="{FF2B5EF4-FFF2-40B4-BE49-F238E27FC236}">
                  <a16:creationId xmlns:a16="http://schemas.microsoft.com/office/drawing/2014/main" id="{8D5FFB7B-5C61-CF3D-0104-C4A03964F36A}"/>
                </a:ext>
              </a:extLst>
            </p:cNvPr>
            <p:cNvSpPr/>
            <p:nvPr/>
          </p:nvSpPr>
          <p:spPr>
            <a:xfrm>
              <a:off x="8257795" y="1984722"/>
              <a:ext cx="41495" cy="51851"/>
            </a:xfrm>
            <a:custGeom>
              <a:avLst/>
              <a:gdLst/>
              <a:ahLst/>
              <a:cxnLst/>
              <a:rect l="l" t="t" r="r" b="b"/>
              <a:pathLst>
                <a:path w="1166" h="1457" extrusionOk="0">
                  <a:moveTo>
                    <a:pt x="609" y="0"/>
                  </a:moveTo>
                  <a:lnTo>
                    <a:pt x="609" y="0"/>
                  </a:lnTo>
                  <a:cubicBezTo>
                    <a:pt x="107" y="66"/>
                    <a:pt x="1" y="477"/>
                    <a:pt x="1" y="477"/>
                  </a:cubicBezTo>
                  <a:cubicBezTo>
                    <a:pt x="14" y="1257"/>
                    <a:pt x="1165" y="1456"/>
                    <a:pt x="1165" y="1456"/>
                  </a:cubicBezTo>
                  <a:cubicBezTo>
                    <a:pt x="451" y="741"/>
                    <a:pt x="609"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13FFE26A-AC35-7ED1-618B-90A39890027C}"/>
                </a:ext>
              </a:extLst>
            </p:cNvPr>
            <p:cNvSpPr/>
            <p:nvPr/>
          </p:nvSpPr>
          <p:spPr>
            <a:xfrm>
              <a:off x="8307262" y="2054900"/>
              <a:ext cx="40534" cy="52314"/>
            </a:xfrm>
            <a:custGeom>
              <a:avLst/>
              <a:gdLst/>
              <a:ahLst/>
              <a:cxnLst/>
              <a:rect l="l" t="t" r="r" b="b"/>
              <a:pathLst>
                <a:path w="1139" h="1470" extrusionOk="0">
                  <a:moveTo>
                    <a:pt x="0" y="0"/>
                  </a:moveTo>
                  <a:cubicBezTo>
                    <a:pt x="715" y="702"/>
                    <a:pt x="530" y="1456"/>
                    <a:pt x="530" y="1469"/>
                  </a:cubicBezTo>
                  <a:cubicBezTo>
                    <a:pt x="1046" y="1403"/>
                    <a:pt x="1139" y="993"/>
                    <a:pt x="1139" y="993"/>
                  </a:cubicBezTo>
                  <a:cubicBezTo>
                    <a:pt x="1139" y="212"/>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545D4EC9-D239-97B6-8231-840166C4B869}"/>
                </a:ext>
              </a:extLst>
            </p:cNvPr>
            <p:cNvSpPr/>
            <p:nvPr/>
          </p:nvSpPr>
          <p:spPr>
            <a:xfrm>
              <a:off x="8290286" y="2030380"/>
              <a:ext cx="29253" cy="29716"/>
            </a:xfrm>
            <a:custGeom>
              <a:avLst/>
              <a:gdLst/>
              <a:ahLst/>
              <a:cxnLst/>
              <a:rect l="l" t="t" r="r" b="b"/>
              <a:pathLst>
                <a:path w="822" h="835" extrusionOk="0">
                  <a:moveTo>
                    <a:pt x="411" y="1"/>
                  </a:moveTo>
                  <a:cubicBezTo>
                    <a:pt x="186" y="1"/>
                    <a:pt x="1" y="186"/>
                    <a:pt x="1" y="411"/>
                  </a:cubicBezTo>
                  <a:cubicBezTo>
                    <a:pt x="1" y="649"/>
                    <a:pt x="186" y="835"/>
                    <a:pt x="411" y="835"/>
                  </a:cubicBezTo>
                  <a:cubicBezTo>
                    <a:pt x="636" y="835"/>
                    <a:pt x="821" y="649"/>
                    <a:pt x="821" y="411"/>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1839C166-3A1D-C832-1C6E-8433BE0BD6E9}"/>
                </a:ext>
              </a:extLst>
            </p:cNvPr>
            <p:cNvSpPr/>
            <p:nvPr/>
          </p:nvSpPr>
          <p:spPr>
            <a:xfrm>
              <a:off x="8893672" y="1930557"/>
              <a:ext cx="254842" cy="231746"/>
            </a:xfrm>
            <a:custGeom>
              <a:avLst/>
              <a:gdLst/>
              <a:ahLst/>
              <a:cxnLst/>
              <a:rect l="l" t="t" r="r" b="b"/>
              <a:pathLst>
                <a:path w="7161" h="6512" extrusionOk="0">
                  <a:moveTo>
                    <a:pt x="3587" y="0"/>
                  </a:moveTo>
                  <a:cubicBezTo>
                    <a:pt x="2753" y="0"/>
                    <a:pt x="1919" y="318"/>
                    <a:pt x="1284" y="953"/>
                  </a:cubicBezTo>
                  <a:cubicBezTo>
                    <a:pt x="0" y="2224"/>
                    <a:pt x="0" y="4288"/>
                    <a:pt x="1284" y="5559"/>
                  </a:cubicBezTo>
                  <a:cubicBezTo>
                    <a:pt x="1919" y="6194"/>
                    <a:pt x="2753" y="6512"/>
                    <a:pt x="3587" y="6512"/>
                  </a:cubicBezTo>
                  <a:cubicBezTo>
                    <a:pt x="4421" y="6512"/>
                    <a:pt x="5255" y="6194"/>
                    <a:pt x="5890" y="5559"/>
                  </a:cubicBezTo>
                  <a:cubicBezTo>
                    <a:pt x="7161" y="4288"/>
                    <a:pt x="7161" y="2224"/>
                    <a:pt x="5890" y="953"/>
                  </a:cubicBezTo>
                  <a:cubicBezTo>
                    <a:pt x="5255" y="318"/>
                    <a:pt x="442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A3769CFA-AF1F-89EC-9C91-4495ADC46531}"/>
                </a:ext>
              </a:extLst>
            </p:cNvPr>
            <p:cNvSpPr/>
            <p:nvPr/>
          </p:nvSpPr>
          <p:spPr>
            <a:xfrm>
              <a:off x="8915345" y="1944686"/>
              <a:ext cx="204450" cy="203489"/>
            </a:xfrm>
            <a:custGeom>
              <a:avLst/>
              <a:gdLst/>
              <a:ahLst/>
              <a:cxnLst/>
              <a:rect l="l" t="t" r="r" b="b"/>
              <a:pathLst>
                <a:path w="5745" h="5718" extrusionOk="0">
                  <a:moveTo>
                    <a:pt x="2872" y="93"/>
                  </a:moveTo>
                  <a:cubicBezTo>
                    <a:pt x="4407" y="93"/>
                    <a:pt x="5652" y="1337"/>
                    <a:pt x="5625" y="2859"/>
                  </a:cubicBezTo>
                  <a:cubicBezTo>
                    <a:pt x="5625" y="4381"/>
                    <a:pt x="4394" y="5625"/>
                    <a:pt x="2872" y="5625"/>
                  </a:cubicBezTo>
                  <a:cubicBezTo>
                    <a:pt x="1350" y="5625"/>
                    <a:pt x="106" y="4381"/>
                    <a:pt x="106" y="2859"/>
                  </a:cubicBezTo>
                  <a:cubicBezTo>
                    <a:pt x="106" y="1337"/>
                    <a:pt x="1350" y="93"/>
                    <a:pt x="2872" y="93"/>
                  </a:cubicBezTo>
                  <a:close/>
                  <a:moveTo>
                    <a:pt x="2872" y="0"/>
                  </a:moveTo>
                  <a:cubicBezTo>
                    <a:pt x="1297" y="0"/>
                    <a:pt x="0" y="1271"/>
                    <a:pt x="0" y="2859"/>
                  </a:cubicBezTo>
                  <a:cubicBezTo>
                    <a:pt x="0" y="4434"/>
                    <a:pt x="1284" y="5718"/>
                    <a:pt x="2872" y="5718"/>
                  </a:cubicBezTo>
                  <a:cubicBezTo>
                    <a:pt x="4460" y="5718"/>
                    <a:pt x="5744" y="4434"/>
                    <a:pt x="5731" y="2859"/>
                  </a:cubicBezTo>
                  <a:cubicBezTo>
                    <a:pt x="5731" y="1284"/>
                    <a:pt x="4434" y="0"/>
                    <a:pt x="2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6B76A281-F557-D210-BDFE-972CF8CAEDB4}"/>
                </a:ext>
              </a:extLst>
            </p:cNvPr>
            <p:cNvSpPr/>
            <p:nvPr/>
          </p:nvSpPr>
          <p:spPr>
            <a:xfrm>
              <a:off x="8937943" y="1970451"/>
              <a:ext cx="166763" cy="151959"/>
            </a:xfrm>
            <a:custGeom>
              <a:avLst/>
              <a:gdLst/>
              <a:ahLst/>
              <a:cxnLst/>
              <a:rect l="l" t="t" r="r" b="b"/>
              <a:pathLst>
                <a:path w="4686" h="4270" extrusionOk="0">
                  <a:moveTo>
                    <a:pt x="2343" y="1"/>
                  </a:moveTo>
                  <a:cubicBezTo>
                    <a:pt x="1797" y="1"/>
                    <a:pt x="1251" y="209"/>
                    <a:pt x="834" y="626"/>
                  </a:cubicBezTo>
                  <a:cubicBezTo>
                    <a:pt x="0" y="1460"/>
                    <a:pt x="0" y="2810"/>
                    <a:pt x="834" y="3644"/>
                  </a:cubicBezTo>
                  <a:cubicBezTo>
                    <a:pt x="1251" y="4061"/>
                    <a:pt x="1797" y="4269"/>
                    <a:pt x="2343" y="4269"/>
                  </a:cubicBezTo>
                  <a:cubicBezTo>
                    <a:pt x="2889" y="4269"/>
                    <a:pt x="3435" y="4061"/>
                    <a:pt x="3852" y="3644"/>
                  </a:cubicBezTo>
                  <a:cubicBezTo>
                    <a:pt x="4686" y="2810"/>
                    <a:pt x="4686" y="1460"/>
                    <a:pt x="3852" y="626"/>
                  </a:cubicBezTo>
                  <a:cubicBezTo>
                    <a:pt x="3435" y="209"/>
                    <a:pt x="2889" y="1"/>
                    <a:pt x="2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91CEC4BF-34BC-AD4B-F649-B4711269F6AF}"/>
                </a:ext>
              </a:extLst>
            </p:cNvPr>
            <p:cNvSpPr/>
            <p:nvPr/>
          </p:nvSpPr>
          <p:spPr>
            <a:xfrm>
              <a:off x="8994456" y="1979028"/>
              <a:ext cx="42919" cy="57047"/>
            </a:xfrm>
            <a:custGeom>
              <a:avLst/>
              <a:gdLst/>
              <a:ahLst/>
              <a:cxnLst/>
              <a:rect l="l" t="t" r="r" b="b"/>
              <a:pathLst>
                <a:path w="1206" h="1603" extrusionOk="0">
                  <a:moveTo>
                    <a:pt x="843" y="0"/>
                  </a:moveTo>
                  <a:cubicBezTo>
                    <a:pt x="584" y="0"/>
                    <a:pt x="424" y="147"/>
                    <a:pt x="424" y="147"/>
                  </a:cubicBezTo>
                  <a:cubicBezTo>
                    <a:pt x="1" y="782"/>
                    <a:pt x="808" y="1603"/>
                    <a:pt x="808" y="1603"/>
                  </a:cubicBezTo>
                  <a:cubicBezTo>
                    <a:pt x="623" y="584"/>
                    <a:pt x="1192" y="94"/>
                    <a:pt x="1205" y="94"/>
                  </a:cubicBezTo>
                  <a:cubicBezTo>
                    <a:pt x="1071" y="25"/>
                    <a:pt x="94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1DE7AC73-F80D-80A2-66AE-0B629C4DB7DE}"/>
                </a:ext>
              </a:extLst>
            </p:cNvPr>
            <p:cNvSpPr/>
            <p:nvPr/>
          </p:nvSpPr>
          <p:spPr>
            <a:xfrm>
              <a:off x="9004349" y="2055363"/>
              <a:ext cx="43844" cy="56549"/>
            </a:xfrm>
            <a:custGeom>
              <a:avLst/>
              <a:gdLst/>
              <a:ahLst/>
              <a:cxnLst/>
              <a:rect l="l" t="t" r="r" b="b"/>
              <a:pathLst>
                <a:path w="1232" h="1589" extrusionOk="0">
                  <a:moveTo>
                    <a:pt x="1" y="1483"/>
                  </a:moveTo>
                  <a:cubicBezTo>
                    <a:pt x="1" y="1483"/>
                    <a:pt x="2" y="1484"/>
                    <a:pt x="2" y="1484"/>
                  </a:cubicBezTo>
                  <a:lnTo>
                    <a:pt x="2" y="1484"/>
                  </a:lnTo>
                  <a:cubicBezTo>
                    <a:pt x="2" y="1483"/>
                    <a:pt x="1" y="1483"/>
                    <a:pt x="1" y="1483"/>
                  </a:cubicBezTo>
                  <a:close/>
                  <a:moveTo>
                    <a:pt x="411" y="0"/>
                  </a:moveTo>
                  <a:lnTo>
                    <a:pt x="411" y="0"/>
                  </a:lnTo>
                  <a:cubicBezTo>
                    <a:pt x="579" y="981"/>
                    <a:pt x="42" y="1484"/>
                    <a:pt x="3" y="1484"/>
                  </a:cubicBezTo>
                  <a:cubicBezTo>
                    <a:pt x="3" y="1484"/>
                    <a:pt x="2" y="1484"/>
                    <a:pt x="2" y="1484"/>
                  </a:cubicBezTo>
                  <a:lnTo>
                    <a:pt x="2" y="1484"/>
                  </a:lnTo>
                  <a:cubicBezTo>
                    <a:pt x="146" y="1561"/>
                    <a:pt x="276" y="1588"/>
                    <a:pt x="386" y="1588"/>
                  </a:cubicBezTo>
                  <a:cubicBezTo>
                    <a:pt x="631" y="1588"/>
                    <a:pt x="781" y="1456"/>
                    <a:pt x="781" y="1456"/>
                  </a:cubicBezTo>
                  <a:cubicBezTo>
                    <a:pt x="1231" y="821"/>
                    <a:pt x="411" y="1"/>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a:extLst>
                <a:ext uri="{FF2B5EF4-FFF2-40B4-BE49-F238E27FC236}">
                  <a16:creationId xmlns:a16="http://schemas.microsoft.com/office/drawing/2014/main" id="{70543A01-7CF5-0292-8539-F72DAAD20000}"/>
                </a:ext>
              </a:extLst>
            </p:cNvPr>
            <p:cNvSpPr/>
            <p:nvPr/>
          </p:nvSpPr>
          <p:spPr>
            <a:xfrm>
              <a:off x="8968086" y="2051590"/>
              <a:ext cx="48541" cy="48541"/>
            </a:xfrm>
            <a:custGeom>
              <a:avLst/>
              <a:gdLst/>
              <a:ahLst/>
              <a:cxnLst/>
              <a:rect l="l" t="t" r="r" b="b"/>
              <a:pathLst>
                <a:path w="1364" h="1364" extrusionOk="0">
                  <a:moveTo>
                    <a:pt x="1271" y="1"/>
                  </a:moveTo>
                  <a:cubicBezTo>
                    <a:pt x="755" y="887"/>
                    <a:pt x="0" y="901"/>
                    <a:pt x="0" y="901"/>
                  </a:cubicBezTo>
                  <a:cubicBezTo>
                    <a:pt x="201" y="1352"/>
                    <a:pt x="580" y="1364"/>
                    <a:pt x="619" y="1364"/>
                  </a:cubicBezTo>
                  <a:cubicBezTo>
                    <a:pt x="621" y="1364"/>
                    <a:pt x="623" y="1364"/>
                    <a:pt x="623" y="1364"/>
                  </a:cubicBezTo>
                  <a:cubicBezTo>
                    <a:pt x="1364" y="1165"/>
                    <a:pt x="1271" y="1"/>
                    <a:pt x="1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4529CC22-93B7-055D-88B3-970BD8C1D156}"/>
                </a:ext>
              </a:extLst>
            </p:cNvPr>
            <p:cNvSpPr/>
            <p:nvPr/>
          </p:nvSpPr>
          <p:spPr>
            <a:xfrm>
              <a:off x="9025560" y="1990344"/>
              <a:ext cx="49004" cy="48577"/>
            </a:xfrm>
            <a:custGeom>
              <a:avLst/>
              <a:gdLst/>
              <a:ahLst/>
              <a:cxnLst/>
              <a:rect l="l" t="t" r="r" b="b"/>
              <a:pathLst>
                <a:path w="1377" h="1365" extrusionOk="0">
                  <a:moveTo>
                    <a:pt x="745" y="1"/>
                  </a:moveTo>
                  <a:cubicBezTo>
                    <a:pt x="743" y="1"/>
                    <a:pt x="741" y="1"/>
                    <a:pt x="741" y="1"/>
                  </a:cubicBezTo>
                  <a:cubicBezTo>
                    <a:pt x="0" y="199"/>
                    <a:pt x="80" y="1364"/>
                    <a:pt x="80" y="1364"/>
                  </a:cubicBezTo>
                  <a:cubicBezTo>
                    <a:pt x="596" y="504"/>
                    <a:pt x="1363" y="491"/>
                    <a:pt x="1377" y="464"/>
                  </a:cubicBezTo>
                  <a:cubicBezTo>
                    <a:pt x="1176" y="13"/>
                    <a:pt x="785" y="1"/>
                    <a:pt x="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a:extLst>
                <a:ext uri="{FF2B5EF4-FFF2-40B4-BE49-F238E27FC236}">
                  <a16:creationId xmlns:a16="http://schemas.microsoft.com/office/drawing/2014/main" id="{2242A0F4-D4F5-3ED9-ABC2-8A1890C70DEA}"/>
                </a:ext>
              </a:extLst>
            </p:cNvPr>
            <p:cNvSpPr/>
            <p:nvPr/>
          </p:nvSpPr>
          <p:spPr>
            <a:xfrm>
              <a:off x="8952071" y="2045932"/>
              <a:ext cx="58897" cy="27865"/>
            </a:xfrm>
            <a:custGeom>
              <a:avLst/>
              <a:gdLst/>
              <a:ahLst/>
              <a:cxnLst/>
              <a:rect l="l" t="t" r="r" b="b"/>
              <a:pathLst>
                <a:path w="1655" h="783" extrusionOk="0">
                  <a:moveTo>
                    <a:pt x="1655" y="1"/>
                  </a:moveTo>
                  <a:lnTo>
                    <a:pt x="1655" y="1"/>
                  </a:lnTo>
                  <a:cubicBezTo>
                    <a:pt x="1346" y="144"/>
                    <a:pt x="1067" y="192"/>
                    <a:pt x="833" y="192"/>
                  </a:cubicBezTo>
                  <a:cubicBezTo>
                    <a:pt x="377" y="192"/>
                    <a:pt x="93" y="9"/>
                    <a:pt x="93" y="1"/>
                  </a:cubicBezTo>
                  <a:lnTo>
                    <a:pt x="93" y="1"/>
                  </a:lnTo>
                  <a:cubicBezTo>
                    <a:pt x="0" y="517"/>
                    <a:pt x="345" y="742"/>
                    <a:pt x="345" y="742"/>
                  </a:cubicBezTo>
                  <a:cubicBezTo>
                    <a:pt x="426" y="770"/>
                    <a:pt x="506" y="783"/>
                    <a:pt x="584" y="783"/>
                  </a:cubicBezTo>
                  <a:cubicBezTo>
                    <a:pt x="1196" y="783"/>
                    <a:pt x="1655"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a:extLst>
                <a:ext uri="{FF2B5EF4-FFF2-40B4-BE49-F238E27FC236}">
                  <a16:creationId xmlns:a16="http://schemas.microsoft.com/office/drawing/2014/main" id="{1BF9CEBC-98A3-4B8C-1CF7-FFBCCC88BAF2}"/>
                </a:ext>
              </a:extLst>
            </p:cNvPr>
            <p:cNvSpPr/>
            <p:nvPr/>
          </p:nvSpPr>
          <p:spPr>
            <a:xfrm>
              <a:off x="9030720" y="2017035"/>
              <a:ext cx="58933" cy="28470"/>
            </a:xfrm>
            <a:custGeom>
              <a:avLst/>
              <a:gdLst/>
              <a:ahLst/>
              <a:cxnLst/>
              <a:rect l="l" t="t" r="r" b="b"/>
              <a:pathLst>
                <a:path w="1656" h="800" extrusionOk="0">
                  <a:moveTo>
                    <a:pt x="1065" y="0"/>
                  </a:moveTo>
                  <a:cubicBezTo>
                    <a:pt x="464" y="0"/>
                    <a:pt x="1" y="773"/>
                    <a:pt x="1" y="773"/>
                  </a:cubicBezTo>
                  <a:cubicBezTo>
                    <a:pt x="306" y="633"/>
                    <a:pt x="580" y="586"/>
                    <a:pt x="810" y="586"/>
                  </a:cubicBezTo>
                  <a:cubicBezTo>
                    <a:pt x="1277" y="586"/>
                    <a:pt x="1563" y="782"/>
                    <a:pt x="1563" y="799"/>
                  </a:cubicBezTo>
                  <a:cubicBezTo>
                    <a:pt x="1655" y="283"/>
                    <a:pt x="1311" y="45"/>
                    <a:pt x="1311" y="45"/>
                  </a:cubicBezTo>
                  <a:cubicBezTo>
                    <a:pt x="1227" y="14"/>
                    <a:pt x="1145"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F2B2C52E-4A56-BACB-B066-EB7CC2E0F851}"/>
                </a:ext>
              </a:extLst>
            </p:cNvPr>
            <p:cNvSpPr/>
            <p:nvPr/>
          </p:nvSpPr>
          <p:spPr>
            <a:xfrm>
              <a:off x="8953958" y="2008743"/>
              <a:ext cx="58897" cy="37616"/>
            </a:xfrm>
            <a:custGeom>
              <a:avLst/>
              <a:gdLst/>
              <a:ahLst/>
              <a:cxnLst/>
              <a:rect l="l" t="t" r="r" b="b"/>
              <a:pathLst>
                <a:path w="1655" h="1057" extrusionOk="0">
                  <a:moveTo>
                    <a:pt x="358" y="0"/>
                  </a:moveTo>
                  <a:cubicBezTo>
                    <a:pt x="0" y="344"/>
                    <a:pt x="146" y="741"/>
                    <a:pt x="146" y="741"/>
                  </a:cubicBezTo>
                  <a:cubicBezTo>
                    <a:pt x="326" y="983"/>
                    <a:pt x="594" y="1057"/>
                    <a:pt x="854" y="1057"/>
                  </a:cubicBezTo>
                  <a:cubicBezTo>
                    <a:pt x="1264" y="1057"/>
                    <a:pt x="1655" y="874"/>
                    <a:pt x="1655" y="874"/>
                  </a:cubicBezTo>
                  <a:cubicBezTo>
                    <a:pt x="636" y="715"/>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D52F89F9-9BE9-3C2A-D23C-470AEC9BF62C}"/>
                </a:ext>
              </a:extLst>
            </p:cNvPr>
            <p:cNvSpPr/>
            <p:nvPr/>
          </p:nvSpPr>
          <p:spPr>
            <a:xfrm>
              <a:off x="9029795" y="2044437"/>
              <a:ext cx="58897" cy="37794"/>
            </a:xfrm>
            <a:custGeom>
              <a:avLst/>
              <a:gdLst/>
              <a:ahLst/>
              <a:cxnLst/>
              <a:rect l="l" t="t" r="r" b="b"/>
              <a:pathLst>
                <a:path w="1655" h="1062" extrusionOk="0">
                  <a:moveTo>
                    <a:pt x="794" y="1"/>
                  </a:moveTo>
                  <a:cubicBezTo>
                    <a:pt x="388" y="1"/>
                    <a:pt x="0" y="175"/>
                    <a:pt x="0" y="175"/>
                  </a:cubicBezTo>
                  <a:cubicBezTo>
                    <a:pt x="993" y="360"/>
                    <a:pt x="1271" y="1062"/>
                    <a:pt x="1271" y="1062"/>
                  </a:cubicBezTo>
                  <a:cubicBezTo>
                    <a:pt x="1655" y="718"/>
                    <a:pt x="1509" y="321"/>
                    <a:pt x="1509" y="321"/>
                  </a:cubicBezTo>
                  <a:cubicBezTo>
                    <a:pt x="1331" y="75"/>
                    <a:pt x="1059"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1381FFC7-2635-CF18-3119-939D53524EEE}"/>
                </a:ext>
              </a:extLst>
            </p:cNvPr>
            <p:cNvSpPr/>
            <p:nvPr/>
          </p:nvSpPr>
          <p:spPr>
            <a:xfrm>
              <a:off x="8975630" y="1984722"/>
              <a:ext cx="40997" cy="51851"/>
            </a:xfrm>
            <a:custGeom>
              <a:avLst/>
              <a:gdLst/>
              <a:ahLst/>
              <a:cxnLst/>
              <a:rect l="l" t="t" r="r" b="b"/>
              <a:pathLst>
                <a:path w="1152" h="1457" extrusionOk="0">
                  <a:moveTo>
                    <a:pt x="609" y="0"/>
                  </a:moveTo>
                  <a:lnTo>
                    <a:pt x="609" y="0"/>
                  </a:lnTo>
                  <a:cubicBezTo>
                    <a:pt x="93" y="66"/>
                    <a:pt x="0" y="477"/>
                    <a:pt x="0" y="477"/>
                  </a:cubicBezTo>
                  <a:cubicBezTo>
                    <a:pt x="13" y="1257"/>
                    <a:pt x="1152" y="1456"/>
                    <a:pt x="1152" y="1456"/>
                  </a:cubicBezTo>
                  <a:cubicBezTo>
                    <a:pt x="450" y="741"/>
                    <a:pt x="622" y="0"/>
                    <a:pt x="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76C056C8-215E-0A4F-FC09-5E74B0663588}"/>
                </a:ext>
              </a:extLst>
            </p:cNvPr>
            <p:cNvSpPr/>
            <p:nvPr/>
          </p:nvSpPr>
          <p:spPr>
            <a:xfrm>
              <a:off x="9025061" y="2054900"/>
              <a:ext cx="40570" cy="52314"/>
            </a:xfrm>
            <a:custGeom>
              <a:avLst/>
              <a:gdLst/>
              <a:ahLst/>
              <a:cxnLst/>
              <a:rect l="l" t="t" r="r" b="b"/>
              <a:pathLst>
                <a:path w="1140" h="1470" extrusionOk="0">
                  <a:moveTo>
                    <a:pt x="1" y="0"/>
                  </a:moveTo>
                  <a:lnTo>
                    <a:pt x="1" y="0"/>
                  </a:lnTo>
                  <a:cubicBezTo>
                    <a:pt x="716" y="702"/>
                    <a:pt x="530" y="1456"/>
                    <a:pt x="530" y="1469"/>
                  </a:cubicBezTo>
                  <a:cubicBezTo>
                    <a:pt x="1047" y="1403"/>
                    <a:pt x="1139" y="993"/>
                    <a:pt x="1139" y="993"/>
                  </a:cubicBezTo>
                  <a:cubicBezTo>
                    <a:pt x="1139" y="21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B6CA9A80-B113-B8C8-0897-8DE57BA61C9E}"/>
                </a:ext>
              </a:extLst>
            </p:cNvPr>
            <p:cNvSpPr/>
            <p:nvPr/>
          </p:nvSpPr>
          <p:spPr>
            <a:xfrm>
              <a:off x="9008122" y="2030380"/>
              <a:ext cx="29253" cy="29716"/>
            </a:xfrm>
            <a:custGeom>
              <a:avLst/>
              <a:gdLst/>
              <a:ahLst/>
              <a:cxnLst/>
              <a:rect l="l" t="t" r="r" b="b"/>
              <a:pathLst>
                <a:path w="822" h="835" extrusionOk="0">
                  <a:moveTo>
                    <a:pt x="411" y="1"/>
                  </a:moveTo>
                  <a:cubicBezTo>
                    <a:pt x="173" y="1"/>
                    <a:pt x="0" y="186"/>
                    <a:pt x="0" y="424"/>
                  </a:cubicBezTo>
                  <a:cubicBezTo>
                    <a:pt x="0" y="649"/>
                    <a:pt x="173" y="835"/>
                    <a:pt x="411" y="835"/>
                  </a:cubicBezTo>
                  <a:cubicBezTo>
                    <a:pt x="636" y="835"/>
                    <a:pt x="821" y="649"/>
                    <a:pt x="821" y="424"/>
                  </a:cubicBezTo>
                  <a:cubicBezTo>
                    <a:pt x="821" y="186"/>
                    <a:pt x="636"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75A91E07-7A88-1902-131E-8163D8D94883}"/>
                </a:ext>
              </a:extLst>
            </p:cNvPr>
            <p:cNvSpPr/>
            <p:nvPr/>
          </p:nvSpPr>
          <p:spPr>
            <a:xfrm>
              <a:off x="8059964" y="1872621"/>
              <a:ext cx="126763" cy="67438"/>
            </a:xfrm>
            <a:custGeom>
              <a:avLst/>
              <a:gdLst/>
              <a:ahLst/>
              <a:cxnLst/>
              <a:rect l="l" t="t" r="r" b="b"/>
              <a:pathLst>
                <a:path w="3562" h="1895" extrusionOk="0">
                  <a:moveTo>
                    <a:pt x="2171" y="0"/>
                  </a:moveTo>
                  <a:cubicBezTo>
                    <a:pt x="2052" y="40"/>
                    <a:pt x="1933" y="93"/>
                    <a:pt x="1814" y="132"/>
                  </a:cubicBezTo>
                  <a:cubicBezTo>
                    <a:pt x="1629" y="225"/>
                    <a:pt x="1457" y="305"/>
                    <a:pt x="1311" y="384"/>
                  </a:cubicBezTo>
                  <a:cubicBezTo>
                    <a:pt x="729" y="715"/>
                    <a:pt x="345" y="1152"/>
                    <a:pt x="120" y="1588"/>
                  </a:cubicBezTo>
                  <a:cubicBezTo>
                    <a:pt x="67" y="1655"/>
                    <a:pt x="41" y="1747"/>
                    <a:pt x="1" y="1827"/>
                  </a:cubicBezTo>
                  <a:cubicBezTo>
                    <a:pt x="191" y="1861"/>
                    <a:pt x="447" y="1895"/>
                    <a:pt x="705" y="1895"/>
                  </a:cubicBezTo>
                  <a:cubicBezTo>
                    <a:pt x="950" y="1895"/>
                    <a:pt x="1197" y="1864"/>
                    <a:pt x="1391" y="1774"/>
                  </a:cubicBezTo>
                  <a:cubicBezTo>
                    <a:pt x="1973" y="1509"/>
                    <a:pt x="3561" y="556"/>
                    <a:pt x="3521" y="305"/>
                  </a:cubicBezTo>
                  <a:cubicBezTo>
                    <a:pt x="3508" y="132"/>
                    <a:pt x="2793" y="53"/>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7E6BC684-D628-1FA1-F7C2-EECBB3529964}"/>
                </a:ext>
              </a:extLst>
            </p:cNvPr>
            <p:cNvSpPr/>
            <p:nvPr/>
          </p:nvSpPr>
          <p:spPr>
            <a:xfrm>
              <a:off x="8459861" y="1704933"/>
              <a:ext cx="265696" cy="119040"/>
            </a:xfrm>
            <a:custGeom>
              <a:avLst/>
              <a:gdLst/>
              <a:ahLst/>
              <a:cxnLst/>
              <a:rect l="l" t="t" r="r" b="b"/>
              <a:pathLst>
                <a:path w="7466" h="3345" extrusionOk="0">
                  <a:moveTo>
                    <a:pt x="7399" y="0"/>
                  </a:moveTo>
                  <a:cubicBezTo>
                    <a:pt x="7293" y="14"/>
                    <a:pt x="7174" y="14"/>
                    <a:pt x="7081" y="27"/>
                  </a:cubicBezTo>
                  <a:cubicBezTo>
                    <a:pt x="6830" y="67"/>
                    <a:pt x="6579" y="93"/>
                    <a:pt x="6354" y="133"/>
                  </a:cubicBezTo>
                  <a:cubicBezTo>
                    <a:pt x="5626" y="225"/>
                    <a:pt x="4924" y="411"/>
                    <a:pt x="4262" y="622"/>
                  </a:cubicBezTo>
                  <a:cubicBezTo>
                    <a:pt x="1827" y="1403"/>
                    <a:pt x="27" y="2674"/>
                    <a:pt x="1" y="3005"/>
                  </a:cubicBezTo>
                  <a:cubicBezTo>
                    <a:pt x="1" y="3124"/>
                    <a:pt x="596" y="3190"/>
                    <a:pt x="1377" y="3230"/>
                  </a:cubicBezTo>
                  <a:cubicBezTo>
                    <a:pt x="1999" y="3256"/>
                    <a:pt x="2727" y="3256"/>
                    <a:pt x="3336" y="3269"/>
                  </a:cubicBezTo>
                  <a:cubicBezTo>
                    <a:pt x="3587" y="3296"/>
                    <a:pt x="3812" y="3296"/>
                    <a:pt x="4024" y="3296"/>
                  </a:cubicBezTo>
                  <a:lnTo>
                    <a:pt x="4461" y="3296"/>
                  </a:lnTo>
                  <a:cubicBezTo>
                    <a:pt x="5009" y="3316"/>
                    <a:pt x="5332" y="3344"/>
                    <a:pt x="5907" y="3344"/>
                  </a:cubicBezTo>
                  <a:cubicBezTo>
                    <a:pt x="6081" y="3344"/>
                    <a:pt x="6279" y="3342"/>
                    <a:pt x="6512" y="3336"/>
                  </a:cubicBezTo>
                  <a:cubicBezTo>
                    <a:pt x="7002" y="1350"/>
                    <a:pt x="7293" y="411"/>
                    <a:pt x="7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795C6DC1-D4E7-3B77-48FC-3A7F48916FDE}"/>
                </a:ext>
              </a:extLst>
            </p:cNvPr>
            <p:cNvSpPr/>
            <p:nvPr/>
          </p:nvSpPr>
          <p:spPr>
            <a:xfrm>
              <a:off x="8752817" y="1702833"/>
              <a:ext cx="319398" cy="118471"/>
            </a:xfrm>
            <a:custGeom>
              <a:avLst/>
              <a:gdLst/>
              <a:ahLst/>
              <a:cxnLst/>
              <a:rect l="l" t="t" r="r" b="b"/>
              <a:pathLst>
                <a:path w="8975" h="3329" extrusionOk="0">
                  <a:moveTo>
                    <a:pt x="998" y="1"/>
                  </a:moveTo>
                  <a:cubicBezTo>
                    <a:pt x="793" y="1"/>
                    <a:pt x="584" y="3"/>
                    <a:pt x="372" y="6"/>
                  </a:cubicBezTo>
                  <a:lnTo>
                    <a:pt x="1" y="3328"/>
                  </a:lnTo>
                  <a:cubicBezTo>
                    <a:pt x="252" y="3328"/>
                    <a:pt x="530" y="3315"/>
                    <a:pt x="835" y="3302"/>
                  </a:cubicBezTo>
                  <a:cubicBezTo>
                    <a:pt x="994" y="3289"/>
                    <a:pt x="1166" y="3289"/>
                    <a:pt x="1324" y="3276"/>
                  </a:cubicBezTo>
                  <a:cubicBezTo>
                    <a:pt x="1880" y="3236"/>
                    <a:pt x="2383" y="3209"/>
                    <a:pt x="2899" y="3170"/>
                  </a:cubicBezTo>
                  <a:cubicBezTo>
                    <a:pt x="3111" y="3156"/>
                    <a:pt x="3349" y="3130"/>
                    <a:pt x="3561" y="3117"/>
                  </a:cubicBezTo>
                  <a:cubicBezTo>
                    <a:pt x="3733" y="3117"/>
                    <a:pt x="3879" y="3103"/>
                    <a:pt x="4024" y="3090"/>
                  </a:cubicBezTo>
                  <a:cubicBezTo>
                    <a:pt x="6685" y="2839"/>
                    <a:pt x="8630" y="2495"/>
                    <a:pt x="8776" y="2362"/>
                  </a:cubicBezTo>
                  <a:cubicBezTo>
                    <a:pt x="8974" y="2177"/>
                    <a:pt x="8842" y="1754"/>
                    <a:pt x="7439" y="1039"/>
                  </a:cubicBezTo>
                  <a:cubicBezTo>
                    <a:pt x="7122" y="867"/>
                    <a:pt x="6724" y="721"/>
                    <a:pt x="6261" y="589"/>
                  </a:cubicBezTo>
                  <a:cubicBezTo>
                    <a:pt x="6182" y="576"/>
                    <a:pt x="6076" y="536"/>
                    <a:pt x="5997" y="523"/>
                  </a:cubicBezTo>
                  <a:cubicBezTo>
                    <a:pt x="5851" y="470"/>
                    <a:pt x="5692" y="443"/>
                    <a:pt x="5533" y="404"/>
                  </a:cubicBezTo>
                  <a:cubicBezTo>
                    <a:pt x="5149" y="324"/>
                    <a:pt x="4739" y="258"/>
                    <a:pt x="4289" y="192"/>
                  </a:cubicBezTo>
                  <a:cubicBezTo>
                    <a:pt x="3327" y="67"/>
                    <a:pt x="2219" y="1"/>
                    <a:pt x="9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F28D8248-B17A-E287-9F2D-F061C4A2C0B6}"/>
                </a:ext>
              </a:extLst>
            </p:cNvPr>
            <p:cNvSpPr/>
            <p:nvPr/>
          </p:nvSpPr>
          <p:spPr>
            <a:xfrm>
              <a:off x="9026948" y="1684683"/>
              <a:ext cx="191745" cy="93382"/>
            </a:xfrm>
            <a:custGeom>
              <a:avLst/>
              <a:gdLst/>
              <a:ahLst/>
              <a:cxnLst/>
              <a:rect l="l" t="t" r="r" b="b"/>
              <a:pathLst>
                <a:path w="5388" h="2624" extrusionOk="0">
                  <a:moveTo>
                    <a:pt x="1" y="0"/>
                  </a:moveTo>
                  <a:lnTo>
                    <a:pt x="1" y="0"/>
                  </a:lnTo>
                  <a:cubicBezTo>
                    <a:pt x="491" y="464"/>
                    <a:pt x="1404" y="1244"/>
                    <a:pt x="2423" y="1853"/>
                  </a:cubicBezTo>
                  <a:cubicBezTo>
                    <a:pt x="2463" y="1880"/>
                    <a:pt x="2476" y="1893"/>
                    <a:pt x="2516" y="1906"/>
                  </a:cubicBezTo>
                  <a:cubicBezTo>
                    <a:pt x="2608" y="1972"/>
                    <a:pt x="2727" y="2025"/>
                    <a:pt x="2820" y="2078"/>
                  </a:cubicBezTo>
                  <a:cubicBezTo>
                    <a:pt x="2886" y="2105"/>
                    <a:pt x="2952" y="2131"/>
                    <a:pt x="3019" y="2158"/>
                  </a:cubicBezTo>
                  <a:cubicBezTo>
                    <a:pt x="3138" y="2211"/>
                    <a:pt x="3257" y="2264"/>
                    <a:pt x="3376" y="2290"/>
                  </a:cubicBezTo>
                  <a:cubicBezTo>
                    <a:pt x="4167" y="2569"/>
                    <a:pt x="4867" y="2623"/>
                    <a:pt x="5249" y="2623"/>
                  </a:cubicBezTo>
                  <a:cubicBezTo>
                    <a:pt x="5301" y="2623"/>
                    <a:pt x="5348" y="2622"/>
                    <a:pt x="5388" y="2621"/>
                  </a:cubicBezTo>
                  <a:cubicBezTo>
                    <a:pt x="4977" y="2303"/>
                    <a:pt x="4474" y="1946"/>
                    <a:pt x="3998" y="1615"/>
                  </a:cubicBezTo>
                  <a:cubicBezTo>
                    <a:pt x="3892" y="1549"/>
                    <a:pt x="3813" y="1496"/>
                    <a:pt x="3720" y="1430"/>
                  </a:cubicBezTo>
                  <a:cubicBezTo>
                    <a:pt x="3667" y="1390"/>
                    <a:pt x="3601" y="1350"/>
                    <a:pt x="3535" y="1311"/>
                  </a:cubicBezTo>
                  <a:cubicBezTo>
                    <a:pt x="3429" y="1244"/>
                    <a:pt x="3349" y="1178"/>
                    <a:pt x="3257" y="1125"/>
                  </a:cubicBezTo>
                  <a:cubicBezTo>
                    <a:pt x="2899" y="914"/>
                    <a:pt x="2595" y="715"/>
                    <a:pt x="2317" y="583"/>
                  </a:cubicBezTo>
                  <a:cubicBezTo>
                    <a:pt x="1854" y="371"/>
                    <a:pt x="1033" y="17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0B2C8116-2BF1-A36D-DAB8-69729314E19F}"/>
                </a:ext>
              </a:extLst>
            </p:cNvPr>
            <p:cNvSpPr/>
            <p:nvPr/>
          </p:nvSpPr>
          <p:spPr>
            <a:xfrm>
              <a:off x="9150828" y="1812798"/>
              <a:ext cx="114022" cy="70072"/>
            </a:xfrm>
            <a:custGeom>
              <a:avLst/>
              <a:gdLst/>
              <a:ahLst/>
              <a:cxnLst/>
              <a:rect l="l" t="t" r="r" b="b"/>
              <a:pathLst>
                <a:path w="3204" h="1969" extrusionOk="0">
                  <a:moveTo>
                    <a:pt x="3018" y="0"/>
                  </a:moveTo>
                  <a:cubicBezTo>
                    <a:pt x="2343" y="13"/>
                    <a:pt x="967" y="93"/>
                    <a:pt x="821" y="225"/>
                  </a:cubicBezTo>
                  <a:cubicBezTo>
                    <a:pt x="623" y="397"/>
                    <a:pt x="1" y="1575"/>
                    <a:pt x="252" y="1853"/>
                  </a:cubicBezTo>
                  <a:cubicBezTo>
                    <a:pt x="333" y="1939"/>
                    <a:pt x="686" y="1968"/>
                    <a:pt x="1137" y="1968"/>
                  </a:cubicBezTo>
                  <a:cubicBezTo>
                    <a:pt x="1798" y="1968"/>
                    <a:pt x="2669" y="1906"/>
                    <a:pt x="3204" y="1866"/>
                  </a:cubicBezTo>
                  <a:cubicBezTo>
                    <a:pt x="3204" y="1416"/>
                    <a:pt x="3177" y="1006"/>
                    <a:pt x="3164" y="702"/>
                  </a:cubicBezTo>
                  <a:cubicBezTo>
                    <a:pt x="3151" y="569"/>
                    <a:pt x="3151" y="477"/>
                    <a:pt x="3138" y="371"/>
                  </a:cubicBezTo>
                  <a:cubicBezTo>
                    <a:pt x="3111" y="238"/>
                    <a:pt x="3098" y="146"/>
                    <a:pt x="3085" y="93"/>
                  </a:cubicBezTo>
                  <a:cubicBezTo>
                    <a:pt x="3085" y="80"/>
                    <a:pt x="3045" y="40"/>
                    <a:pt x="3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98B90EA2-A631-D301-2270-ADFC2B0A737B}"/>
                </a:ext>
              </a:extLst>
            </p:cNvPr>
            <p:cNvSpPr/>
            <p:nvPr/>
          </p:nvSpPr>
          <p:spPr>
            <a:xfrm>
              <a:off x="8508865" y="1709630"/>
              <a:ext cx="177119" cy="112136"/>
            </a:xfrm>
            <a:custGeom>
              <a:avLst/>
              <a:gdLst/>
              <a:ahLst/>
              <a:cxnLst/>
              <a:rect l="l" t="t" r="r" b="b"/>
              <a:pathLst>
                <a:path w="4977" h="3151" extrusionOk="0">
                  <a:moveTo>
                    <a:pt x="4977" y="1"/>
                  </a:moveTo>
                  <a:lnTo>
                    <a:pt x="4977" y="1"/>
                  </a:lnTo>
                  <a:cubicBezTo>
                    <a:pt x="4249" y="120"/>
                    <a:pt x="3534" y="279"/>
                    <a:pt x="2885" y="504"/>
                  </a:cubicBezTo>
                  <a:lnTo>
                    <a:pt x="0" y="3098"/>
                  </a:lnTo>
                  <a:cubicBezTo>
                    <a:pt x="622" y="3124"/>
                    <a:pt x="1350" y="3124"/>
                    <a:pt x="1959" y="3151"/>
                  </a:cubicBezTo>
                  <a:lnTo>
                    <a:pt x="4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3D2A9680-250D-76A0-7A73-2B8796ACA728}"/>
                </a:ext>
              </a:extLst>
            </p:cNvPr>
            <p:cNvSpPr/>
            <p:nvPr/>
          </p:nvSpPr>
          <p:spPr>
            <a:xfrm>
              <a:off x="8782497" y="1710591"/>
              <a:ext cx="167724" cy="110250"/>
            </a:xfrm>
            <a:custGeom>
              <a:avLst/>
              <a:gdLst/>
              <a:ahLst/>
              <a:cxnLst/>
              <a:rect l="l" t="t" r="r" b="b"/>
              <a:pathLst>
                <a:path w="4713" h="3098" extrusionOk="0">
                  <a:moveTo>
                    <a:pt x="3455" y="0"/>
                  </a:moveTo>
                  <a:lnTo>
                    <a:pt x="1" y="3097"/>
                  </a:lnTo>
                  <a:cubicBezTo>
                    <a:pt x="160" y="3084"/>
                    <a:pt x="332" y="3084"/>
                    <a:pt x="490" y="3071"/>
                  </a:cubicBezTo>
                  <a:cubicBezTo>
                    <a:pt x="1046" y="3031"/>
                    <a:pt x="1549" y="3005"/>
                    <a:pt x="2065" y="2965"/>
                  </a:cubicBezTo>
                  <a:lnTo>
                    <a:pt x="4713" y="212"/>
                  </a:lnTo>
                  <a:cubicBezTo>
                    <a:pt x="4329" y="119"/>
                    <a:pt x="3918" y="40"/>
                    <a:pt x="34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0CC45CA5-E79E-600C-F2A1-AF6C8E73569D}"/>
                </a:ext>
              </a:extLst>
            </p:cNvPr>
            <p:cNvSpPr/>
            <p:nvPr/>
          </p:nvSpPr>
          <p:spPr>
            <a:xfrm>
              <a:off x="8602104" y="1704933"/>
              <a:ext cx="122030" cy="117296"/>
            </a:xfrm>
            <a:custGeom>
              <a:avLst/>
              <a:gdLst/>
              <a:ahLst/>
              <a:cxnLst/>
              <a:rect l="l" t="t" r="r" b="b"/>
              <a:pathLst>
                <a:path w="3429" h="3296" extrusionOk="0">
                  <a:moveTo>
                    <a:pt x="3376" y="0"/>
                  </a:moveTo>
                  <a:cubicBezTo>
                    <a:pt x="3283" y="14"/>
                    <a:pt x="3164" y="14"/>
                    <a:pt x="3071" y="40"/>
                  </a:cubicBezTo>
                  <a:cubicBezTo>
                    <a:pt x="2145" y="1033"/>
                    <a:pt x="848" y="2396"/>
                    <a:pt x="1" y="3296"/>
                  </a:cubicBezTo>
                  <a:lnTo>
                    <a:pt x="451" y="3296"/>
                  </a:lnTo>
                  <a:lnTo>
                    <a:pt x="3429" y="0"/>
                  </a:lnTo>
                  <a:lnTo>
                    <a:pt x="3429" y="0"/>
                  </a:lnTo>
                  <a:cubicBezTo>
                    <a:pt x="3422" y="7"/>
                    <a:pt x="3415" y="10"/>
                    <a:pt x="3407" y="10"/>
                  </a:cubicBezTo>
                  <a:cubicBezTo>
                    <a:pt x="3399" y="10"/>
                    <a:pt x="3389" y="7"/>
                    <a:pt x="3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21F7D229-B0E1-E2D4-9808-21F56CD6CCB0}"/>
                </a:ext>
              </a:extLst>
            </p:cNvPr>
            <p:cNvSpPr/>
            <p:nvPr/>
          </p:nvSpPr>
          <p:spPr>
            <a:xfrm>
              <a:off x="8879544" y="1721410"/>
              <a:ext cx="96584" cy="92350"/>
            </a:xfrm>
            <a:custGeom>
              <a:avLst/>
              <a:gdLst/>
              <a:ahLst/>
              <a:cxnLst/>
              <a:rect l="l" t="t" r="r" b="b"/>
              <a:pathLst>
                <a:path w="2714" h="2595" extrusionOk="0">
                  <a:moveTo>
                    <a:pt x="2449" y="1"/>
                  </a:moveTo>
                  <a:cubicBezTo>
                    <a:pt x="1827" y="662"/>
                    <a:pt x="861" y="1695"/>
                    <a:pt x="0" y="2595"/>
                  </a:cubicBezTo>
                  <a:cubicBezTo>
                    <a:pt x="172" y="2595"/>
                    <a:pt x="318" y="2581"/>
                    <a:pt x="463" y="2568"/>
                  </a:cubicBezTo>
                  <a:lnTo>
                    <a:pt x="2713" y="80"/>
                  </a:lnTo>
                  <a:cubicBezTo>
                    <a:pt x="2634" y="54"/>
                    <a:pt x="2555" y="40"/>
                    <a:pt x="2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F5F19B7F-B14F-C5FB-61D2-C0AB5A8C3234}"/>
                </a:ext>
              </a:extLst>
            </p:cNvPr>
            <p:cNvSpPr/>
            <p:nvPr/>
          </p:nvSpPr>
          <p:spPr>
            <a:xfrm>
              <a:off x="9116913" y="1724257"/>
              <a:ext cx="35837" cy="33915"/>
            </a:xfrm>
            <a:custGeom>
              <a:avLst/>
              <a:gdLst/>
              <a:ahLst/>
              <a:cxnLst/>
              <a:rect l="l" t="t" r="r" b="b"/>
              <a:pathLst>
                <a:path w="1007" h="953" extrusionOk="0">
                  <a:moveTo>
                    <a:pt x="729" y="0"/>
                  </a:moveTo>
                  <a:cubicBezTo>
                    <a:pt x="464" y="291"/>
                    <a:pt x="213" y="569"/>
                    <a:pt x="1" y="781"/>
                  </a:cubicBezTo>
                  <a:cubicBezTo>
                    <a:pt x="93" y="847"/>
                    <a:pt x="213" y="900"/>
                    <a:pt x="318" y="953"/>
                  </a:cubicBezTo>
                  <a:lnTo>
                    <a:pt x="1007" y="185"/>
                  </a:lnTo>
                  <a:cubicBezTo>
                    <a:pt x="914" y="132"/>
                    <a:pt x="821" y="66"/>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C18A183A-5B98-F8AB-2439-16C6294BFF2B}"/>
                </a:ext>
              </a:extLst>
            </p:cNvPr>
            <p:cNvSpPr/>
            <p:nvPr/>
          </p:nvSpPr>
          <p:spPr>
            <a:xfrm>
              <a:off x="9135311" y="1735538"/>
              <a:ext cx="33915" cy="30641"/>
            </a:xfrm>
            <a:custGeom>
              <a:avLst/>
              <a:gdLst/>
              <a:ahLst/>
              <a:cxnLst/>
              <a:rect l="l" t="t" r="r" b="b"/>
              <a:pathLst>
                <a:path w="953" h="861" extrusionOk="0">
                  <a:moveTo>
                    <a:pt x="688" y="1"/>
                  </a:moveTo>
                  <a:cubicBezTo>
                    <a:pt x="424" y="265"/>
                    <a:pt x="199" y="517"/>
                    <a:pt x="0" y="729"/>
                  </a:cubicBezTo>
                  <a:cubicBezTo>
                    <a:pt x="106" y="782"/>
                    <a:pt x="225" y="835"/>
                    <a:pt x="344" y="861"/>
                  </a:cubicBezTo>
                  <a:lnTo>
                    <a:pt x="953" y="186"/>
                  </a:lnTo>
                  <a:cubicBezTo>
                    <a:pt x="860" y="120"/>
                    <a:pt x="768" y="54"/>
                    <a:pt x="6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01BCA880-C0A2-95A4-78A5-AC4BD60725E7}"/>
                </a:ext>
              </a:extLst>
            </p:cNvPr>
            <p:cNvSpPr/>
            <p:nvPr/>
          </p:nvSpPr>
          <p:spPr>
            <a:xfrm>
              <a:off x="8359077" y="1685609"/>
              <a:ext cx="228472" cy="126763"/>
            </a:xfrm>
            <a:custGeom>
              <a:avLst/>
              <a:gdLst/>
              <a:ahLst/>
              <a:cxnLst/>
              <a:rect l="l" t="t" r="r" b="b"/>
              <a:pathLst>
                <a:path w="6420" h="3562" extrusionOk="0">
                  <a:moveTo>
                    <a:pt x="6419" y="1"/>
                  </a:moveTo>
                  <a:lnTo>
                    <a:pt x="6419" y="1"/>
                  </a:lnTo>
                  <a:cubicBezTo>
                    <a:pt x="6261" y="14"/>
                    <a:pt x="6088" y="67"/>
                    <a:pt x="5943" y="120"/>
                  </a:cubicBezTo>
                  <a:cubicBezTo>
                    <a:pt x="5903" y="133"/>
                    <a:pt x="5890" y="133"/>
                    <a:pt x="5863" y="146"/>
                  </a:cubicBezTo>
                  <a:cubicBezTo>
                    <a:pt x="4275" y="689"/>
                    <a:pt x="1866" y="2436"/>
                    <a:pt x="384" y="3270"/>
                  </a:cubicBezTo>
                  <a:cubicBezTo>
                    <a:pt x="252" y="3362"/>
                    <a:pt x="119" y="3429"/>
                    <a:pt x="0" y="3495"/>
                  </a:cubicBezTo>
                  <a:cubicBezTo>
                    <a:pt x="186" y="3521"/>
                    <a:pt x="384" y="3535"/>
                    <a:pt x="569" y="3561"/>
                  </a:cubicBezTo>
                  <a:cubicBezTo>
                    <a:pt x="874" y="3561"/>
                    <a:pt x="1178" y="3508"/>
                    <a:pt x="1456" y="3389"/>
                  </a:cubicBezTo>
                  <a:cubicBezTo>
                    <a:pt x="1734" y="3270"/>
                    <a:pt x="1986" y="3111"/>
                    <a:pt x="2237" y="2939"/>
                  </a:cubicBezTo>
                  <a:lnTo>
                    <a:pt x="3084" y="2396"/>
                  </a:lnTo>
                  <a:lnTo>
                    <a:pt x="4765" y="1311"/>
                  </a:lnTo>
                  <a:lnTo>
                    <a:pt x="5612" y="755"/>
                  </a:lnTo>
                  <a:cubicBezTo>
                    <a:pt x="5863" y="596"/>
                    <a:pt x="6102" y="451"/>
                    <a:pt x="6287" y="213"/>
                  </a:cubicBezTo>
                  <a:cubicBezTo>
                    <a:pt x="6340" y="146"/>
                    <a:pt x="6393" y="80"/>
                    <a:pt x="6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9B6E9161-B81C-D1B5-A6B0-F4F4E4D13CF5}"/>
                </a:ext>
              </a:extLst>
            </p:cNvPr>
            <p:cNvSpPr/>
            <p:nvPr/>
          </p:nvSpPr>
          <p:spPr>
            <a:xfrm>
              <a:off x="8372743" y="1690342"/>
              <a:ext cx="197831" cy="111638"/>
            </a:xfrm>
            <a:custGeom>
              <a:avLst/>
              <a:gdLst/>
              <a:ahLst/>
              <a:cxnLst/>
              <a:rect l="l" t="t" r="r" b="b"/>
              <a:pathLst>
                <a:path w="5559" h="3137" extrusionOk="0">
                  <a:moveTo>
                    <a:pt x="5559" y="0"/>
                  </a:moveTo>
                  <a:cubicBezTo>
                    <a:pt x="5519" y="0"/>
                    <a:pt x="5493" y="13"/>
                    <a:pt x="5479" y="13"/>
                  </a:cubicBezTo>
                  <a:cubicBezTo>
                    <a:pt x="3891" y="556"/>
                    <a:pt x="1482" y="2303"/>
                    <a:pt x="0" y="3137"/>
                  </a:cubicBezTo>
                  <a:lnTo>
                    <a:pt x="27" y="3137"/>
                  </a:lnTo>
                  <a:cubicBezTo>
                    <a:pt x="344" y="3137"/>
                    <a:pt x="649" y="3084"/>
                    <a:pt x="927" y="2978"/>
                  </a:cubicBezTo>
                  <a:cubicBezTo>
                    <a:pt x="1204" y="2859"/>
                    <a:pt x="1456" y="2700"/>
                    <a:pt x="1707" y="2528"/>
                  </a:cubicBezTo>
                  <a:lnTo>
                    <a:pt x="2541" y="1985"/>
                  </a:lnTo>
                  <a:lnTo>
                    <a:pt x="4235" y="887"/>
                  </a:lnTo>
                  <a:lnTo>
                    <a:pt x="5082" y="344"/>
                  </a:lnTo>
                  <a:cubicBezTo>
                    <a:pt x="5241" y="252"/>
                    <a:pt x="5413" y="132"/>
                    <a:pt x="5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6F20E84D-C40D-13D5-8985-808325318282}"/>
                </a:ext>
              </a:extLst>
            </p:cNvPr>
            <p:cNvSpPr/>
            <p:nvPr/>
          </p:nvSpPr>
          <p:spPr>
            <a:xfrm>
              <a:off x="8044910" y="1962088"/>
              <a:ext cx="57118" cy="67687"/>
            </a:xfrm>
            <a:custGeom>
              <a:avLst/>
              <a:gdLst/>
              <a:ahLst/>
              <a:cxnLst/>
              <a:rect l="l" t="t" r="r" b="b"/>
              <a:pathLst>
                <a:path w="1605" h="1902" extrusionOk="0">
                  <a:moveTo>
                    <a:pt x="212" y="1"/>
                  </a:moveTo>
                  <a:cubicBezTo>
                    <a:pt x="146" y="266"/>
                    <a:pt x="106" y="517"/>
                    <a:pt x="80" y="768"/>
                  </a:cubicBezTo>
                  <a:cubicBezTo>
                    <a:pt x="27" y="1099"/>
                    <a:pt x="0" y="1496"/>
                    <a:pt x="27" y="1893"/>
                  </a:cubicBezTo>
                  <a:cubicBezTo>
                    <a:pt x="85" y="1899"/>
                    <a:pt x="140" y="1901"/>
                    <a:pt x="194" y="1901"/>
                  </a:cubicBezTo>
                  <a:cubicBezTo>
                    <a:pt x="1372" y="1901"/>
                    <a:pt x="1605" y="701"/>
                    <a:pt x="1377" y="385"/>
                  </a:cubicBezTo>
                  <a:cubicBezTo>
                    <a:pt x="1205" y="133"/>
                    <a:pt x="569" y="4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0F37611A-62BD-155E-03FB-8A0471D92D4D}"/>
                </a:ext>
              </a:extLst>
            </p:cNvPr>
            <p:cNvSpPr/>
            <p:nvPr/>
          </p:nvSpPr>
          <p:spPr>
            <a:xfrm>
              <a:off x="8487548" y="1775965"/>
              <a:ext cx="87759" cy="74342"/>
            </a:xfrm>
            <a:custGeom>
              <a:avLst/>
              <a:gdLst/>
              <a:ahLst/>
              <a:cxnLst/>
              <a:rect l="l" t="t" r="r" b="b"/>
              <a:pathLst>
                <a:path w="2466" h="2089" extrusionOk="0">
                  <a:moveTo>
                    <a:pt x="2178" y="1"/>
                  </a:moveTo>
                  <a:cubicBezTo>
                    <a:pt x="1834" y="1"/>
                    <a:pt x="82" y="1021"/>
                    <a:pt x="30" y="1512"/>
                  </a:cubicBezTo>
                  <a:cubicBezTo>
                    <a:pt x="0" y="1787"/>
                    <a:pt x="743" y="2088"/>
                    <a:pt x="1406" y="2088"/>
                  </a:cubicBezTo>
                  <a:cubicBezTo>
                    <a:pt x="1921" y="2088"/>
                    <a:pt x="2389" y="1907"/>
                    <a:pt x="2412" y="1393"/>
                  </a:cubicBezTo>
                  <a:cubicBezTo>
                    <a:pt x="2412" y="1393"/>
                    <a:pt x="2465" y="56"/>
                    <a:pt x="2201" y="3"/>
                  </a:cubicBezTo>
                  <a:cubicBezTo>
                    <a:pt x="2194" y="2"/>
                    <a:pt x="2186" y="1"/>
                    <a:pt x="2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CA766B41-B8E5-3C99-7696-43747B0B34EA}"/>
                </a:ext>
              </a:extLst>
            </p:cNvPr>
            <p:cNvSpPr/>
            <p:nvPr/>
          </p:nvSpPr>
          <p:spPr>
            <a:xfrm>
              <a:off x="8063736" y="1886073"/>
              <a:ext cx="85446" cy="43096"/>
            </a:xfrm>
            <a:custGeom>
              <a:avLst/>
              <a:gdLst/>
              <a:ahLst/>
              <a:cxnLst/>
              <a:rect l="l" t="t" r="r" b="b"/>
              <a:pathLst>
                <a:path w="2401" h="1211" extrusionOk="0">
                  <a:moveTo>
                    <a:pt x="1520" y="1"/>
                  </a:moveTo>
                  <a:cubicBezTo>
                    <a:pt x="1405" y="1"/>
                    <a:pt x="1292" y="3"/>
                    <a:pt x="1192" y="6"/>
                  </a:cubicBezTo>
                  <a:cubicBezTo>
                    <a:pt x="610" y="337"/>
                    <a:pt x="226" y="774"/>
                    <a:pt x="1" y="1210"/>
                  </a:cubicBezTo>
                  <a:cubicBezTo>
                    <a:pt x="702" y="1184"/>
                    <a:pt x="2185" y="416"/>
                    <a:pt x="2317" y="178"/>
                  </a:cubicBezTo>
                  <a:cubicBezTo>
                    <a:pt x="2400" y="32"/>
                    <a:pt x="1948" y="1"/>
                    <a:pt x="1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6C0B7B3D-B48F-9B7A-F33A-615A7A64EB17}"/>
                </a:ext>
              </a:extLst>
            </p:cNvPr>
            <p:cNvSpPr/>
            <p:nvPr/>
          </p:nvSpPr>
          <p:spPr>
            <a:xfrm>
              <a:off x="9175347" y="1825361"/>
              <a:ext cx="88079" cy="31281"/>
            </a:xfrm>
            <a:custGeom>
              <a:avLst/>
              <a:gdLst/>
              <a:ahLst/>
              <a:cxnLst/>
              <a:rect l="l" t="t" r="r" b="b"/>
              <a:pathLst>
                <a:path w="2475" h="879" extrusionOk="0">
                  <a:moveTo>
                    <a:pt x="2062" y="1"/>
                  </a:moveTo>
                  <a:cubicBezTo>
                    <a:pt x="1404" y="1"/>
                    <a:pt x="468" y="31"/>
                    <a:pt x="371" y="150"/>
                  </a:cubicBezTo>
                  <a:cubicBezTo>
                    <a:pt x="225" y="349"/>
                    <a:pt x="0" y="865"/>
                    <a:pt x="0" y="878"/>
                  </a:cubicBezTo>
                  <a:cubicBezTo>
                    <a:pt x="0" y="865"/>
                    <a:pt x="328" y="348"/>
                    <a:pt x="1181" y="348"/>
                  </a:cubicBezTo>
                  <a:cubicBezTo>
                    <a:pt x="1202" y="348"/>
                    <a:pt x="1223" y="348"/>
                    <a:pt x="1244" y="349"/>
                  </a:cubicBezTo>
                  <a:cubicBezTo>
                    <a:pt x="1595" y="371"/>
                    <a:pt x="1865" y="398"/>
                    <a:pt x="2077" y="398"/>
                  </a:cubicBezTo>
                  <a:cubicBezTo>
                    <a:pt x="2242" y="398"/>
                    <a:pt x="2371" y="382"/>
                    <a:pt x="2475" y="335"/>
                  </a:cubicBezTo>
                  <a:cubicBezTo>
                    <a:pt x="2462" y="203"/>
                    <a:pt x="2462" y="110"/>
                    <a:pt x="2449" y="5"/>
                  </a:cubicBezTo>
                  <a:cubicBezTo>
                    <a:pt x="2342" y="2"/>
                    <a:pt x="2209" y="1"/>
                    <a:pt x="2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CDCAB74C-EDCE-0A39-98B8-E208C2FDB247}"/>
                </a:ext>
              </a:extLst>
            </p:cNvPr>
            <p:cNvSpPr/>
            <p:nvPr/>
          </p:nvSpPr>
          <p:spPr>
            <a:xfrm>
              <a:off x="8716553" y="1695039"/>
              <a:ext cx="29253" cy="136620"/>
            </a:xfrm>
            <a:custGeom>
              <a:avLst/>
              <a:gdLst/>
              <a:ahLst/>
              <a:cxnLst/>
              <a:rect l="l" t="t" r="r" b="b"/>
              <a:pathLst>
                <a:path w="822" h="3839" extrusionOk="0">
                  <a:moveTo>
                    <a:pt x="729" y="0"/>
                  </a:moveTo>
                  <a:cubicBezTo>
                    <a:pt x="517" y="940"/>
                    <a:pt x="67" y="3005"/>
                    <a:pt x="1" y="3839"/>
                  </a:cubicBezTo>
                  <a:lnTo>
                    <a:pt x="93" y="3839"/>
                  </a:lnTo>
                  <a:cubicBezTo>
                    <a:pt x="160" y="3005"/>
                    <a:pt x="610" y="927"/>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4A504D0A-D648-6423-FC48-8A1ACFC8F70D}"/>
                </a:ext>
              </a:extLst>
            </p:cNvPr>
            <p:cNvSpPr/>
            <p:nvPr/>
          </p:nvSpPr>
          <p:spPr>
            <a:xfrm>
              <a:off x="8486587" y="1793474"/>
              <a:ext cx="77865" cy="43524"/>
            </a:xfrm>
            <a:custGeom>
              <a:avLst/>
              <a:gdLst/>
              <a:ahLst/>
              <a:cxnLst/>
              <a:rect l="l" t="t" r="r" b="b"/>
              <a:pathLst>
                <a:path w="2188" h="1223" extrusionOk="0">
                  <a:moveTo>
                    <a:pt x="2188" y="1"/>
                  </a:moveTo>
                  <a:cubicBezTo>
                    <a:pt x="2188" y="1"/>
                    <a:pt x="1023" y="226"/>
                    <a:pt x="441" y="755"/>
                  </a:cubicBezTo>
                  <a:cubicBezTo>
                    <a:pt x="1" y="1175"/>
                    <a:pt x="883" y="1222"/>
                    <a:pt x="1305" y="1222"/>
                  </a:cubicBezTo>
                  <a:cubicBezTo>
                    <a:pt x="1429" y="1222"/>
                    <a:pt x="1513" y="1218"/>
                    <a:pt x="1513" y="1218"/>
                  </a:cubicBezTo>
                  <a:cubicBezTo>
                    <a:pt x="1513" y="1218"/>
                    <a:pt x="904" y="1139"/>
                    <a:pt x="904" y="874"/>
                  </a:cubicBezTo>
                  <a:cubicBezTo>
                    <a:pt x="904" y="609"/>
                    <a:pt x="2188" y="1"/>
                    <a:pt x="218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7346F770-C9FE-637C-395D-8CA48698B608}"/>
                </a:ext>
              </a:extLst>
            </p:cNvPr>
            <p:cNvSpPr/>
            <p:nvPr/>
          </p:nvSpPr>
          <p:spPr>
            <a:xfrm>
              <a:off x="8615307" y="1853760"/>
              <a:ext cx="64556" cy="30676"/>
            </a:xfrm>
            <a:custGeom>
              <a:avLst/>
              <a:gdLst/>
              <a:ahLst/>
              <a:cxnLst/>
              <a:rect l="l" t="t" r="r" b="b"/>
              <a:pathLst>
                <a:path w="1814" h="862" extrusionOk="0">
                  <a:moveTo>
                    <a:pt x="887" y="1"/>
                  </a:moveTo>
                  <a:cubicBezTo>
                    <a:pt x="543" y="1"/>
                    <a:pt x="252" y="107"/>
                    <a:pt x="93" y="239"/>
                  </a:cubicBezTo>
                  <a:cubicBezTo>
                    <a:pt x="27" y="292"/>
                    <a:pt x="0" y="371"/>
                    <a:pt x="0" y="437"/>
                  </a:cubicBezTo>
                  <a:cubicBezTo>
                    <a:pt x="0" y="490"/>
                    <a:pt x="13" y="517"/>
                    <a:pt x="53" y="570"/>
                  </a:cubicBezTo>
                  <a:cubicBezTo>
                    <a:pt x="159" y="729"/>
                    <a:pt x="516" y="861"/>
                    <a:pt x="913" y="861"/>
                  </a:cubicBezTo>
                  <a:cubicBezTo>
                    <a:pt x="1311" y="861"/>
                    <a:pt x="1655" y="755"/>
                    <a:pt x="1774" y="570"/>
                  </a:cubicBezTo>
                  <a:cubicBezTo>
                    <a:pt x="1800" y="517"/>
                    <a:pt x="1813" y="490"/>
                    <a:pt x="1813" y="437"/>
                  </a:cubicBezTo>
                  <a:cubicBezTo>
                    <a:pt x="1813" y="371"/>
                    <a:pt x="1774" y="305"/>
                    <a:pt x="1681" y="239"/>
                  </a:cubicBezTo>
                  <a:cubicBezTo>
                    <a:pt x="1536" y="107"/>
                    <a:pt x="1231" y="1"/>
                    <a:pt x="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D9BDE1CD-11DC-2DF8-701F-87AB2070EC22}"/>
                </a:ext>
              </a:extLst>
            </p:cNvPr>
            <p:cNvSpPr/>
            <p:nvPr/>
          </p:nvSpPr>
          <p:spPr>
            <a:xfrm>
              <a:off x="8615307" y="1862229"/>
              <a:ext cx="64556" cy="11815"/>
            </a:xfrm>
            <a:custGeom>
              <a:avLst/>
              <a:gdLst/>
              <a:ahLst/>
              <a:cxnLst/>
              <a:rect l="l" t="t" r="r" b="b"/>
              <a:pathLst>
                <a:path w="1814" h="332" extrusionOk="0">
                  <a:moveTo>
                    <a:pt x="93" y="1"/>
                  </a:moveTo>
                  <a:cubicBezTo>
                    <a:pt x="27" y="54"/>
                    <a:pt x="0" y="133"/>
                    <a:pt x="0" y="199"/>
                  </a:cubicBezTo>
                  <a:cubicBezTo>
                    <a:pt x="0" y="252"/>
                    <a:pt x="13" y="279"/>
                    <a:pt x="53" y="332"/>
                  </a:cubicBezTo>
                  <a:lnTo>
                    <a:pt x="1774" y="332"/>
                  </a:lnTo>
                  <a:cubicBezTo>
                    <a:pt x="1800" y="279"/>
                    <a:pt x="1813" y="252"/>
                    <a:pt x="1813" y="199"/>
                  </a:cubicBezTo>
                  <a:cubicBezTo>
                    <a:pt x="1813" y="133"/>
                    <a:pt x="1774" y="67"/>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a:extLst>
                <a:ext uri="{FF2B5EF4-FFF2-40B4-BE49-F238E27FC236}">
                  <a16:creationId xmlns:a16="http://schemas.microsoft.com/office/drawing/2014/main" id="{96F73898-B7BE-0111-1559-2D42D8656F68}"/>
                </a:ext>
              </a:extLst>
            </p:cNvPr>
            <p:cNvSpPr/>
            <p:nvPr/>
          </p:nvSpPr>
          <p:spPr>
            <a:xfrm>
              <a:off x="8935132" y="1845824"/>
              <a:ext cx="63595" cy="31815"/>
            </a:xfrm>
            <a:custGeom>
              <a:avLst/>
              <a:gdLst/>
              <a:ahLst/>
              <a:cxnLst/>
              <a:rect l="l" t="t" r="r" b="b"/>
              <a:pathLst>
                <a:path w="1787" h="894" extrusionOk="0">
                  <a:moveTo>
                    <a:pt x="1055" y="1"/>
                  </a:moveTo>
                  <a:cubicBezTo>
                    <a:pt x="992" y="1"/>
                    <a:pt x="927" y="4"/>
                    <a:pt x="860" y="12"/>
                  </a:cubicBezTo>
                  <a:cubicBezTo>
                    <a:pt x="503" y="38"/>
                    <a:pt x="225" y="158"/>
                    <a:pt x="79" y="303"/>
                  </a:cubicBezTo>
                  <a:cubicBezTo>
                    <a:pt x="26" y="369"/>
                    <a:pt x="0" y="462"/>
                    <a:pt x="0" y="528"/>
                  </a:cubicBezTo>
                  <a:cubicBezTo>
                    <a:pt x="0" y="581"/>
                    <a:pt x="13" y="621"/>
                    <a:pt x="40" y="660"/>
                  </a:cubicBezTo>
                  <a:cubicBezTo>
                    <a:pt x="153" y="797"/>
                    <a:pt x="422" y="894"/>
                    <a:pt x="755" y="894"/>
                  </a:cubicBezTo>
                  <a:cubicBezTo>
                    <a:pt x="811" y="894"/>
                    <a:pt x="868" y="891"/>
                    <a:pt x="926" y="885"/>
                  </a:cubicBezTo>
                  <a:cubicBezTo>
                    <a:pt x="1324" y="859"/>
                    <a:pt x="1654" y="713"/>
                    <a:pt x="1747" y="528"/>
                  </a:cubicBezTo>
                  <a:cubicBezTo>
                    <a:pt x="1787" y="488"/>
                    <a:pt x="1787" y="449"/>
                    <a:pt x="1787" y="396"/>
                  </a:cubicBezTo>
                  <a:cubicBezTo>
                    <a:pt x="1787" y="316"/>
                    <a:pt x="1734" y="250"/>
                    <a:pt x="1668" y="171"/>
                  </a:cubicBezTo>
                  <a:cubicBezTo>
                    <a:pt x="1529" y="64"/>
                    <a:pt x="1313" y="1"/>
                    <a:pt x="1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a:extLst>
                <a:ext uri="{FF2B5EF4-FFF2-40B4-BE49-F238E27FC236}">
                  <a16:creationId xmlns:a16="http://schemas.microsoft.com/office/drawing/2014/main" id="{DACCFA87-D7F8-B706-D8CB-E225EDE32344}"/>
                </a:ext>
              </a:extLst>
            </p:cNvPr>
            <p:cNvSpPr/>
            <p:nvPr/>
          </p:nvSpPr>
          <p:spPr>
            <a:xfrm>
              <a:off x="8934171" y="1852372"/>
              <a:ext cx="64556" cy="16975"/>
            </a:xfrm>
            <a:custGeom>
              <a:avLst/>
              <a:gdLst/>
              <a:ahLst/>
              <a:cxnLst/>
              <a:rect l="l" t="t" r="r" b="b"/>
              <a:pathLst>
                <a:path w="1814" h="477" extrusionOk="0">
                  <a:moveTo>
                    <a:pt x="1668" y="0"/>
                  </a:moveTo>
                  <a:lnTo>
                    <a:pt x="80" y="132"/>
                  </a:lnTo>
                  <a:cubicBezTo>
                    <a:pt x="40" y="199"/>
                    <a:pt x="1" y="278"/>
                    <a:pt x="1" y="344"/>
                  </a:cubicBezTo>
                  <a:cubicBezTo>
                    <a:pt x="1" y="397"/>
                    <a:pt x="14" y="437"/>
                    <a:pt x="53" y="476"/>
                  </a:cubicBezTo>
                  <a:lnTo>
                    <a:pt x="1774" y="344"/>
                  </a:lnTo>
                  <a:cubicBezTo>
                    <a:pt x="1814" y="304"/>
                    <a:pt x="1814" y="265"/>
                    <a:pt x="1814" y="212"/>
                  </a:cubicBezTo>
                  <a:cubicBezTo>
                    <a:pt x="1814" y="132"/>
                    <a:pt x="1761" y="66"/>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3" name="Google Shape;983;p32">
            <a:extLst>
              <a:ext uri="{FF2B5EF4-FFF2-40B4-BE49-F238E27FC236}">
                <a16:creationId xmlns:a16="http://schemas.microsoft.com/office/drawing/2014/main" id="{65B9AADC-BDBC-814F-57AA-9C62C92632D3}"/>
              </a:ext>
            </a:extLst>
          </p:cNvPr>
          <p:cNvSpPr/>
          <p:nvPr/>
        </p:nvSpPr>
        <p:spPr>
          <a:xfrm>
            <a:off x="2741018" y="783967"/>
            <a:ext cx="269903" cy="284755"/>
          </a:xfrm>
          <a:custGeom>
            <a:avLst/>
            <a:gdLst/>
            <a:ahLst/>
            <a:cxnLst/>
            <a:rect l="l" t="t" r="r" b="b"/>
            <a:pathLst>
              <a:path w="2635" h="2780" extrusionOk="0">
                <a:moveTo>
                  <a:pt x="1324" y="0"/>
                </a:moveTo>
                <a:lnTo>
                  <a:pt x="1099" y="1112"/>
                </a:lnTo>
                <a:lnTo>
                  <a:pt x="0" y="1390"/>
                </a:lnTo>
                <a:lnTo>
                  <a:pt x="1099" y="1668"/>
                </a:lnTo>
                <a:lnTo>
                  <a:pt x="1324" y="2780"/>
                </a:lnTo>
                <a:lnTo>
                  <a:pt x="1562" y="1668"/>
                </a:lnTo>
                <a:lnTo>
                  <a:pt x="2634" y="1390"/>
                </a:lnTo>
                <a:lnTo>
                  <a:pt x="1562" y="1112"/>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518BC171-574F-1A37-FB8A-E924E7048E0B}"/>
              </a:ext>
            </a:extLst>
          </p:cNvPr>
          <p:cNvSpPr/>
          <p:nvPr/>
        </p:nvSpPr>
        <p:spPr>
          <a:xfrm>
            <a:off x="3686775" y="438450"/>
            <a:ext cx="189905" cy="202094"/>
          </a:xfrm>
          <a:custGeom>
            <a:avLst/>
            <a:gdLst/>
            <a:ahLst/>
            <a:cxnLst/>
            <a:rect l="l" t="t" r="r" b="b"/>
            <a:pathLst>
              <a:path w="1854" h="1973" extrusionOk="0">
                <a:moveTo>
                  <a:pt x="927" y="1"/>
                </a:moveTo>
                <a:lnTo>
                  <a:pt x="769" y="781"/>
                </a:lnTo>
                <a:lnTo>
                  <a:pt x="1" y="980"/>
                </a:lnTo>
                <a:lnTo>
                  <a:pt x="769" y="1178"/>
                </a:lnTo>
                <a:lnTo>
                  <a:pt x="927" y="1973"/>
                </a:lnTo>
                <a:lnTo>
                  <a:pt x="1099" y="1178"/>
                </a:lnTo>
                <a:lnTo>
                  <a:pt x="1854" y="980"/>
                </a:lnTo>
                <a:lnTo>
                  <a:pt x="1099" y="781"/>
                </a:lnTo>
                <a:lnTo>
                  <a:pt x="9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220338"/>
      </p:ext>
    </p:extLst>
  </p:cSld>
  <p:clrMapOvr>
    <a:masterClrMapping/>
  </p:clrMapOvr>
</p:sld>
</file>

<file path=ppt/theme/theme1.xml><?xml version="1.0" encoding="utf-8"?>
<a:theme xmlns:a="http://schemas.openxmlformats.org/drawingml/2006/main" name="Rental Car Company Profile by Slidesgo">
  <a:themeElements>
    <a:clrScheme name="Simple Light">
      <a:dk1>
        <a:srgbClr val="000000"/>
      </a:dk1>
      <a:lt1>
        <a:srgbClr val="E4F0F4"/>
      </a:lt1>
      <a:dk2>
        <a:srgbClr val="F9AA0D"/>
      </a:dk2>
      <a:lt2>
        <a:srgbClr val="C45F05"/>
      </a:lt2>
      <a:accent1>
        <a:srgbClr val="3C997A"/>
      </a:accent1>
      <a:accent2>
        <a:srgbClr val="A1D1C3"/>
      </a:accent2>
      <a:accent3>
        <a:srgbClr val="756A6C"/>
      </a:accent3>
      <a:accent4>
        <a:srgbClr val="A8C1CC"/>
      </a:accent4>
      <a:accent5>
        <a:srgbClr val="93878A"/>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1067</Words>
  <Application>Microsoft Office PowerPoint</Application>
  <PresentationFormat>On-screen Show (16:9)</PresentationFormat>
  <Paragraphs>130</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Amiko SemiBold</vt:lpstr>
      <vt:lpstr>Montserrat</vt:lpstr>
      <vt:lpstr>Bebas Neue</vt:lpstr>
      <vt:lpstr>Inter</vt:lpstr>
      <vt:lpstr>Rental Car Company Profile by Slidesgo</vt:lpstr>
      <vt:lpstr>Wheelify  (Online Rental Booking) </vt:lpstr>
      <vt:lpstr>01</vt:lpstr>
      <vt:lpstr>ABSTRACT</vt:lpstr>
      <vt:lpstr>PowerPoint Presentation</vt:lpstr>
      <vt:lpstr>INTRODUCTION</vt:lpstr>
      <vt:lpstr>PowerPoint Presentation</vt:lpstr>
      <vt:lpstr>ATRIBUTES &amp; ENTITIES</vt:lpstr>
      <vt:lpstr>ATRIBUTES &amp; ENTITIES</vt:lpstr>
      <vt:lpstr>USER</vt:lpstr>
      <vt:lpstr>VEHICLE</vt:lpstr>
      <vt:lpstr>BOOKING</vt:lpstr>
      <vt:lpstr>PAYMENT</vt:lpstr>
      <vt:lpstr>CANCELLATION</vt:lpstr>
      <vt:lpstr>REFUND</vt:lpstr>
      <vt:lpstr>ADMIN</vt:lpstr>
      <vt:lpstr>MAINTENANCE</vt:lpstr>
      <vt:lpstr>INSURANCE</vt:lpstr>
      <vt:lpstr>OFFERS &amp; DISCOUNT</vt:lpstr>
      <vt:lpstr>RATING &amp; REVIEWS</vt:lpstr>
      <vt:lpstr>RELATIONS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Ekansh Lamba</cp:lastModifiedBy>
  <cp:revision>8</cp:revision>
  <dcterms:modified xsi:type="dcterms:W3CDTF">2025-02-14T03:57:49Z</dcterms:modified>
</cp:coreProperties>
</file>