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87D74-1E0B-4CDE-99B0-5A10476E2AF4}" v="124" dt="2022-09-29T07:41:29.721"/>
    <p1510:client id="{8956716F-2AB1-3B0D-C448-A05392F3E949}" v="1623" dt="2022-09-29T06:40:09.079"/>
    <p1510:client id="{F74BA432-C758-4A66-AE94-AD6C70A2CDF9}" v="65" dt="2022-09-29T08:09:16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Nagraja" userId="S::lakshmi.nagaraja@fiftyfivetech.io::d92ac650-6114-40c2-b684-01b438b8aa8d" providerId="AD" clId="Web-{F74BA432-C758-4A66-AE94-AD6C70A2CDF9}"/>
    <pc:docChg chg="modSld">
      <pc:chgData name="Lakshmi Nagraja" userId="S::lakshmi.nagaraja@fiftyfivetech.io::d92ac650-6114-40c2-b684-01b438b8aa8d" providerId="AD" clId="Web-{F74BA432-C758-4A66-AE94-AD6C70A2CDF9}" dt="2022-09-29T08:09:16.463" v="64" actId="20577"/>
      <pc:docMkLst>
        <pc:docMk/>
      </pc:docMkLst>
      <pc:sldChg chg="modSp">
        <pc:chgData name="Lakshmi Nagraja" userId="S::lakshmi.nagaraja@fiftyfivetech.io::d92ac650-6114-40c2-b684-01b438b8aa8d" providerId="AD" clId="Web-{F74BA432-C758-4A66-AE94-AD6C70A2CDF9}" dt="2022-09-29T08:09:16.463" v="64" actId="20577"/>
        <pc:sldMkLst>
          <pc:docMk/>
          <pc:sldMk cId="3995170783" sldId="264"/>
        </pc:sldMkLst>
        <pc:spChg chg="mod">
          <ac:chgData name="Lakshmi Nagraja" userId="S::lakshmi.nagaraja@fiftyfivetech.io::d92ac650-6114-40c2-b684-01b438b8aa8d" providerId="AD" clId="Web-{F74BA432-C758-4A66-AE94-AD6C70A2CDF9}" dt="2022-09-29T08:09:16.463" v="64" actId="20577"/>
          <ac:spMkLst>
            <pc:docMk/>
            <pc:sldMk cId="3995170783" sldId="264"/>
            <ac:spMk id="3" creationId="{5E9A35F0-F95B-33DB-5A10-C8DB180166C9}"/>
          </ac:spMkLst>
        </pc:spChg>
      </pc:sldChg>
    </pc:docChg>
  </pc:docChgLst>
  <pc:docChgLst>
    <pc:chgData name="Lakshmi Nagraja" userId="S::lakshmi.nagaraja@fiftyfivetech.io::d92ac650-6114-40c2-b684-01b438b8aa8d" providerId="AD" clId="Web-{00487D74-1E0B-4CDE-99B0-5A10476E2AF4}"/>
    <pc:docChg chg="addSld modSld sldOrd">
      <pc:chgData name="Lakshmi Nagraja" userId="S::lakshmi.nagaraja@fiftyfivetech.io::d92ac650-6114-40c2-b684-01b438b8aa8d" providerId="AD" clId="Web-{00487D74-1E0B-4CDE-99B0-5A10476E2AF4}" dt="2022-09-29T07:41:28.565" v="121" actId="20577"/>
      <pc:docMkLst>
        <pc:docMk/>
      </pc:docMkLst>
      <pc:sldChg chg="modSp new ord">
        <pc:chgData name="Lakshmi Nagraja" userId="S::lakshmi.nagaraja@fiftyfivetech.io::d92ac650-6114-40c2-b684-01b438b8aa8d" providerId="AD" clId="Web-{00487D74-1E0B-4CDE-99B0-5A10476E2AF4}" dt="2022-09-29T07:41:28.565" v="121" actId="20577"/>
        <pc:sldMkLst>
          <pc:docMk/>
          <pc:sldMk cId="3995170783" sldId="264"/>
        </pc:sldMkLst>
        <pc:spChg chg="mod">
          <ac:chgData name="Lakshmi Nagraja" userId="S::lakshmi.nagaraja@fiftyfivetech.io::d92ac650-6114-40c2-b684-01b438b8aa8d" providerId="AD" clId="Web-{00487D74-1E0B-4CDE-99B0-5A10476E2AF4}" dt="2022-09-29T07:35:14.824" v="5" actId="20577"/>
          <ac:spMkLst>
            <pc:docMk/>
            <pc:sldMk cId="3995170783" sldId="264"/>
            <ac:spMk id="2" creationId="{2E2424D6-2E02-17D1-FAA2-88872476ACC2}"/>
          </ac:spMkLst>
        </pc:spChg>
        <pc:spChg chg="mod">
          <ac:chgData name="Lakshmi Nagraja" userId="S::lakshmi.nagaraja@fiftyfivetech.io::d92ac650-6114-40c2-b684-01b438b8aa8d" providerId="AD" clId="Web-{00487D74-1E0B-4CDE-99B0-5A10476E2AF4}" dt="2022-09-29T07:41:28.565" v="121" actId="20577"/>
          <ac:spMkLst>
            <pc:docMk/>
            <pc:sldMk cId="3995170783" sldId="264"/>
            <ac:spMk id="3" creationId="{5E9A35F0-F95B-33DB-5A10-C8DB180166C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CB6C4C-14C2-4BF7-8648-0056FFEBDF3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A813AF9-A5A7-4393-8695-D31D4C7FDA36}">
      <dgm:prSet phldrT="[Text]"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Tenant 1</a:t>
          </a:r>
          <a:endParaRPr lang="en-GB"/>
        </a:p>
      </dgm:t>
    </dgm:pt>
    <dgm:pt modelId="{D89B9E57-CD90-4FCB-AA3D-5E91FE6F9B46}" type="parTrans" cxnId="{3DCB9D78-A61F-489F-B26C-B2401887D93C}">
      <dgm:prSet/>
      <dgm:spPr/>
      <dgm:t>
        <a:bodyPr/>
        <a:lstStyle/>
        <a:p>
          <a:endParaRPr lang="en-GB"/>
        </a:p>
      </dgm:t>
    </dgm:pt>
    <dgm:pt modelId="{9334335D-24DA-48D3-8B85-D6938126850B}" type="sibTrans" cxnId="{3DCB9D78-A61F-489F-B26C-B2401887D93C}">
      <dgm:prSet/>
      <dgm:spPr/>
      <dgm:t>
        <a:bodyPr/>
        <a:lstStyle/>
        <a:p>
          <a:endParaRPr lang="en-GB"/>
        </a:p>
      </dgm:t>
    </dgm:pt>
    <dgm:pt modelId="{B956B28D-2108-4E7F-A2AF-9802BC606D8E}">
      <dgm:prSet phldrT="[Text]"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Fetch Config from DB</a:t>
          </a:r>
          <a:endParaRPr lang="en-GB"/>
        </a:p>
      </dgm:t>
    </dgm:pt>
    <dgm:pt modelId="{6EA3A1D0-6830-48A6-A690-516550F4C133}" type="parTrans" cxnId="{E3C83926-820C-4593-BD4A-52717E0813C4}">
      <dgm:prSet/>
      <dgm:spPr/>
      <dgm:t>
        <a:bodyPr/>
        <a:lstStyle/>
        <a:p>
          <a:endParaRPr lang="en-GB"/>
        </a:p>
      </dgm:t>
    </dgm:pt>
    <dgm:pt modelId="{64C2C402-83CB-4EF2-8F3E-FE5090EF36F8}" type="sibTrans" cxnId="{E3C83926-820C-4593-BD4A-52717E0813C4}">
      <dgm:prSet/>
      <dgm:spPr/>
      <dgm:t>
        <a:bodyPr/>
        <a:lstStyle/>
        <a:p>
          <a:endParaRPr lang="en-GB"/>
        </a:p>
      </dgm:t>
    </dgm:pt>
    <dgm:pt modelId="{0A1ABD6C-AC36-4C3A-81D5-A141D867753E}">
      <dgm:prSet phldrT="[Text]"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Call API's using config data</a:t>
          </a:r>
          <a:endParaRPr lang="en-GB"/>
        </a:p>
      </dgm:t>
    </dgm:pt>
    <dgm:pt modelId="{0EBEF420-41A7-4341-A1E9-7BB50A6A8CF1}" type="parTrans" cxnId="{C76D869A-12EB-4771-A988-98E068705EF9}">
      <dgm:prSet/>
      <dgm:spPr/>
      <dgm:t>
        <a:bodyPr/>
        <a:lstStyle/>
        <a:p>
          <a:endParaRPr lang="en-GB"/>
        </a:p>
      </dgm:t>
    </dgm:pt>
    <dgm:pt modelId="{B8CEF012-4E2C-4E19-9E8C-03DF10C57979}" type="sibTrans" cxnId="{C76D869A-12EB-4771-A988-98E068705EF9}">
      <dgm:prSet/>
      <dgm:spPr/>
      <dgm:t>
        <a:bodyPr/>
        <a:lstStyle/>
        <a:p>
          <a:endParaRPr lang="en-GB"/>
        </a:p>
      </dgm:t>
    </dgm:pt>
    <dgm:pt modelId="{FC269AB1-4B3E-45C9-9DAA-6E50DAAD287C}">
      <dgm:prSet phldrT="[Text]"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Tenant 2</a:t>
          </a:r>
          <a:endParaRPr lang="en-GB"/>
        </a:p>
      </dgm:t>
    </dgm:pt>
    <dgm:pt modelId="{C8D8AC1F-992D-40BE-B326-0FFBDB3F6EB9}" type="parTrans" cxnId="{AD6401ED-02FB-4E9E-AFB6-60C3232388FE}">
      <dgm:prSet/>
      <dgm:spPr/>
      <dgm:t>
        <a:bodyPr/>
        <a:lstStyle/>
        <a:p>
          <a:endParaRPr lang="en-GB"/>
        </a:p>
      </dgm:t>
    </dgm:pt>
    <dgm:pt modelId="{024B6A12-12FA-4940-9E34-6D564565E583}" type="sibTrans" cxnId="{AD6401ED-02FB-4E9E-AFB6-60C3232388FE}">
      <dgm:prSet/>
      <dgm:spPr/>
      <dgm:t>
        <a:bodyPr/>
        <a:lstStyle/>
        <a:p>
          <a:endParaRPr lang="en-GB"/>
        </a:p>
      </dgm:t>
    </dgm:pt>
    <dgm:pt modelId="{DD5F7E8C-C1B6-487D-92C5-4BA764D3BE31}">
      <dgm:prSet phldrT="[Text]" phldr="0"/>
      <dgm:spPr/>
      <dgm:t>
        <a:bodyPr/>
        <a:lstStyle/>
        <a:p>
          <a:r>
            <a:rPr lang="en-GB"/>
            <a:t> Call API's using config data</a:t>
          </a:r>
        </a:p>
      </dgm:t>
    </dgm:pt>
    <dgm:pt modelId="{A68A05C7-07B4-4B56-9A89-7F7219A611B5}" type="parTrans" cxnId="{380B0A80-78D2-493D-85C4-3E104AE178F8}">
      <dgm:prSet/>
      <dgm:spPr/>
      <dgm:t>
        <a:bodyPr/>
        <a:lstStyle/>
        <a:p>
          <a:endParaRPr lang="en-GB"/>
        </a:p>
      </dgm:t>
    </dgm:pt>
    <dgm:pt modelId="{6087D0BF-4183-488C-8643-3EA061CB5C6F}" type="sibTrans" cxnId="{380B0A80-78D2-493D-85C4-3E104AE178F8}">
      <dgm:prSet/>
      <dgm:spPr/>
      <dgm:t>
        <a:bodyPr/>
        <a:lstStyle/>
        <a:p>
          <a:endParaRPr lang="en-GB"/>
        </a:p>
      </dgm:t>
    </dgm:pt>
    <dgm:pt modelId="{12E81909-5111-410C-A4B8-C05994A49084}">
      <dgm:prSet phldr="0"/>
      <dgm:spPr/>
      <dgm:t>
        <a:bodyPr/>
        <a:lstStyle/>
        <a:p>
          <a:r>
            <a:rPr lang="en-GB"/>
            <a:t> Fetch Config from DB</a:t>
          </a:r>
          <a:endParaRPr lang="en-US"/>
        </a:p>
      </dgm:t>
    </dgm:pt>
    <dgm:pt modelId="{65B9BD21-CAC8-45BC-BDC5-F27A17E1393B}" type="parTrans" cxnId="{123E7E02-3808-49AE-8512-AEFC41E84C00}">
      <dgm:prSet/>
      <dgm:spPr/>
    </dgm:pt>
    <dgm:pt modelId="{DDF318C8-23EF-45DB-8428-E3F4E8634833}" type="sibTrans" cxnId="{123E7E02-3808-49AE-8512-AEFC41E84C00}">
      <dgm:prSet/>
      <dgm:spPr/>
    </dgm:pt>
    <dgm:pt modelId="{5B119241-50FD-4833-AC24-EFF74F2AF74E}" type="pres">
      <dgm:prSet presAssocID="{B8CB6C4C-14C2-4BF7-8648-0056FFEBDF3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FE06770-0D49-4310-815C-342E2394F75E}" type="pres">
      <dgm:prSet presAssocID="{2A813AF9-A5A7-4393-8695-D31D4C7FDA36}" presName="horFlow" presStyleCnt="0"/>
      <dgm:spPr/>
    </dgm:pt>
    <dgm:pt modelId="{4F22DC41-B0D8-4838-8BB1-C8DEAE3AE09C}" type="pres">
      <dgm:prSet presAssocID="{2A813AF9-A5A7-4393-8695-D31D4C7FDA36}" presName="bigChev" presStyleLbl="node1" presStyleIdx="0" presStyleCnt="2"/>
      <dgm:spPr/>
    </dgm:pt>
    <dgm:pt modelId="{AD369917-0FDD-4D64-A442-A1514A2CDF1E}" type="pres">
      <dgm:prSet presAssocID="{6EA3A1D0-6830-48A6-A690-516550F4C133}" presName="parTrans" presStyleCnt="0"/>
      <dgm:spPr/>
    </dgm:pt>
    <dgm:pt modelId="{D7B1C0DE-430D-4AFA-97CA-FB6134F43757}" type="pres">
      <dgm:prSet presAssocID="{B956B28D-2108-4E7F-A2AF-9802BC606D8E}" presName="node" presStyleLbl="alignAccFollowNode1" presStyleIdx="0" presStyleCnt="4">
        <dgm:presLayoutVars>
          <dgm:bulletEnabled val="1"/>
        </dgm:presLayoutVars>
      </dgm:prSet>
      <dgm:spPr/>
    </dgm:pt>
    <dgm:pt modelId="{D0E0CCB0-E320-48A6-93D7-5DA017D788A1}" type="pres">
      <dgm:prSet presAssocID="{64C2C402-83CB-4EF2-8F3E-FE5090EF36F8}" presName="sibTrans" presStyleCnt="0"/>
      <dgm:spPr/>
    </dgm:pt>
    <dgm:pt modelId="{BD8E1B65-9800-4374-BF0D-C3F73FAF0995}" type="pres">
      <dgm:prSet presAssocID="{0A1ABD6C-AC36-4C3A-81D5-A141D867753E}" presName="node" presStyleLbl="alignAccFollowNode1" presStyleIdx="1" presStyleCnt="4">
        <dgm:presLayoutVars>
          <dgm:bulletEnabled val="1"/>
        </dgm:presLayoutVars>
      </dgm:prSet>
      <dgm:spPr/>
    </dgm:pt>
    <dgm:pt modelId="{9FA7A152-64DE-4CA6-8427-218951036D04}" type="pres">
      <dgm:prSet presAssocID="{2A813AF9-A5A7-4393-8695-D31D4C7FDA36}" presName="vSp" presStyleCnt="0"/>
      <dgm:spPr/>
    </dgm:pt>
    <dgm:pt modelId="{9CEC3B1D-3FC0-4618-BE0E-DB1DA0A82F0A}" type="pres">
      <dgm:prSet presAssocID="{FC269AB1-4B3E-45C9-9DAA-6E50DAAD287C}" presName="horFlow" presStyleCnt="0"/>
      <dgm:spPr/>
    </dgm:pt>
    <dgm:pt modelId="{EA2F9CB3-B2C1-4E67-AEBB-1244A29CAE30}" type="pres">
      <dgm:prSet presAssocID="{FC269AB1-4B3E-45C9-9DAA-6E50DAAD287C}" presName="bigChev" presStyleLbl="node1" presStyleIdx="1" presStyleCnt="2"/>
      <dgm:spPr/>
    </dgm:pt>
    <dgm:pt modelId="{8C677736-EC9F-4F77-A052-5D69EAD6B832}" type="pres">
      <dgm:prSet presAssocID="{65B9BD21-CAC8-45BC-BDC5-F27A17E1393B}" presName="parTrans" presStyleCnt="0"/>
      <dgm:spPr/>
    </dgm:pt>
    <dgm:pt modelId="{59100C70-C999-498E-BD04-EC05140C05E1}" type="pres">
      <dgm:prSet presAssocID="{12E81909-5111-410C-A4B8-C05994A49084}" presName="node" presStyleLbl="alignAccFollowNode1" presStyleIdx="2" presStyleCnt="4">
        <dgm:presLayoutVars>
          <dgm:bulletEnabled val="1"/>
        </dgm:presLayoutVars>
      </dgm:prSet>
      <dgm:spPr/>
    </dgm:pt>
    <dgm:pt modelId="{52E9F7FD-01CD-4E18-9107-7C11109F211C}" type="pres">
      <dgm:prSet presAssocID="{DDF318C8-23EF-45DB-8428-E3F4E8634833}" presName="sibTrans" presStyleCnt="0"/>
      <dgm:spPr/>
    </dgm:pt>
    <dgm:pt modelId="{5A762641-3266-4766-AABB-44AB6FBCFBFB}" type="pres">
      <dgm:prSet presAssocID="{DD5F7E8C-C1B6-487D-92C5-4BA764D3BE3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123E7E02-3808-49AE-8512-AEFC41E84C00}" srcId="{FC269AB1-4B3E-45C9-9DAA-6E50DAAD287C}" destId="{12E81909-5111-410C-A4B8-C05994A49084}" srcOrd="0" destOrd="0" parTransId="{65B9BD21-CAC8-45BC-BDC5-F27A17E1393B}" sibTransId="{DDF318C8-23EF-45DB-8428-E3F4E8634833}"/>
    <dgm:cxn modelId="{B91FC706-0545-48CF-8E18-DA6233E9E395}" type="presOf" srcId="{12E81909-5111-410C-A4B8-C05994A49084}" destId="{59100C70-C999-498E-BD04-EC05140C05E1}" srcOrd="0" destOrd="0" presId="urn:microsoft.com/office/officeart/2005/8/layout/lProcess3"/>
    <dgm:cxn modelId="{E3C83926-820C-4593-BD4A-52717E0813C4}" srcId="{2A813AF9-A5A7-4393-8695-D31D4C7FDA36}" destId="{B956B28D-2108-4E7F-A2AF-9802BC606D8E}" srcOrd="0" destOrd="0" parTransId="{6EA3A1D0-6830-48A6-A690-516550F4C133}" sibTransId="{64C2C402-83CB-4EF2-8F3E-FE5090EF36F8}"/>
    <dgm:cxn modelId="{9EF18370-5E63-4B16-B724-77B235FB60E6}" type="presOf" srcId="{0A1ABD6C-AC36-4C3A-81D5-A141D867753E}" destId="{BD8E1B65-9800-4374-BF0D-C3F73FAF0995}" srcOrd="0" destOrd="0" presId="urn:microsoft.com/office/officeart/2005/8/layout/lProcess3"/>
    <dgm:cxn modelId="{F6B05F52-C237-441A-86AA-46B72DE4C27B}" type="presOf" srcId="{DD5F7E8C-C1B6-487D-92C5-4BA764D3BE31}" destId="{5A762641-3266-4766-AABB-44AB6FBCFBFB}" srcOrd="0" destOrd="0" presId="urn:microsoft.com/office/officeart/2005/8/layout/lProcess3"/>
    <dgm:cxn modelId="{3DCB9D78-A61F-489F-B26C-B2401887D93C}" srcId="{B8CB6C4C-14C2-4BF7-8648-0056FFEBDF39}" destId="{2A813AF9-A5A7-4393-8695-D31D4C7FDA36}" srcOrd="0" destOrd="0" parTransId="{D89B9E57-CD90-4FCB-AA3D-5E91FE6F9B46}" sibTransId="{9334335D-24DA-48D3-8B85-D6938126850B}"/>
    <dgm:cxn modelId="{380B0A80-78D2-493D-85C4-3E104AE178F8}" srcId="{FC269AB1-4B3E-45C9-9DAA-6E50DAAD287C}" destId="{DD5F7E8C-C1B6-487D-92C5-4BA764D3BE31}" srcOrd="1" destOrd="0" parTransId="{A68A05C7-07B4-4B56-9A89-7F7219A611B5}" sibTransId="{6087D0BF-4183-488C-8643-3EA061CB5C6F}"/>
    <dgm:cxn modelId="{C76D869A-12EB-4771-A988-98E068705EF9}" srcId="{2A813AF9-A5A7-4393-8695-D31D4C7FDA36}" destId="{0A1ABD6C-AC36-4C3A-81D5-A141D867753E}" srcOrd="1" destOrd="0" parTransId="{0EBEF420-41A7-4341-A1E9-7BB50A6A8CF1}" sibTransId="{B8CEF012-4E2C-4E19-9E8C-03DF10C57979}"/>
    <dgm:cxn modelId="{F6F1C5A7-F9A0-485B-912E-6654AA4BD285}" type="presOf" srcId="{B956B28D-2108-4E7F-A2AF-9802BC606D8E}" destId="{D7B1C0DE-430D-4AFA-97CA-FB6134F43757}" srcOrd="0" destOrd="0" presId="urn:microsoft.com/office/officeart/2005/8/layout/lProcess3"/>
    <dgm:cxn modelId="{7DEF6DCD-7BE9-406A-82F0-2AB0BBEB61D5}" type="presOf" srcId="{FC269AB1-4B3E-45C9-9DAA-6E50DAAD287C}" destId="{EA2F9CB3-B2C1-4E67-AEBB-1244A29CAE30}" srcOrd="0" destOrd="0" presId="urn:microsoft.com/office/officeart/2005/8/layout/lProcess3"/>
    <dgm:cxn modelId="{522CB3E8-650C-4ABE-A722-547F2BC016C9}" type="presOf" srcId="{2A813AF9-A5A7-4393-8695-D31D4C7FDA36}" destId="{4F22DC41-B0D8-4838-8BB1-C8DEAE3AE09C}" srcOrd="0" destOrd="0" presId="urn:microsoft.com/office/officeart/2005/8/layout/lProcess3"/>
    <dgm:cxn modelId="{AD6401ED-02FB-4E9E-AFB6-60C3232388FE}" srcId="{B8CB6C4C-14C2-4BF7-8648-0056FFEBDF39}" destId="{FC269AB1-4B3E-45C9-9DAA-6E50DAAD287C}" srcOrd="1" destOrd="0" parTransId="{C8D8AC1F-992D-40BE-B326-0FFBDB3F6EB9}" sibTransId="{024B6A12-12FA-4940-9E34-6D564565E583}"/>
    <dgm:cxn modelId="{0E4259F9-050F-4438-8F76-16EB402D11A3}" type="presOf" srcId="{B8CB6C4C-14C2-4BF7-8648-0056FFEBDF39}" destId="{5B119241-50FD-4833-AC24-EFF74F2AF74E}" srcOrd="0" destOrd="0" presId="urn:microsoft.com/office/officeart/2005/8/layout/lProcess3"/>
    <dgm:cxn modelId="{9596A2D9-76BA-48CF-8511-1C4BEE4E36C8}" type="presParOf" srcId="{5B119241-50FD-4833-AC24-EFF74F2AF74E}" destId="{3FE06770-0D49-4310-815C-342E2394F75E}" srcOrd="0" destOrd="0" presId="urn:microsoft.com/office/officeart/2005/8/layout/lProcess3"/>
    <dgm:cxn modelId="{9703D139-0FB9-4BF2-A759-EA70AFD48D23}" type="presParOf" srcId="{3FE06770-0D49-4310-815C-342E2394F75E}" destId="{4F22DC41-B0D8-4838-8BB1-C8DEAE3AE09C}" srcOrd="0" destOrd="0" presId="urn:microsoft.com/office/officeart/2005/8/layout/lProcess3"/>
    <dgm:cxn modelId="{3442442E-5691-40D8-A7F7-3379C425E4E4}" type="presParOf" srcId="{3FE06770-0D49-4310-815C-342E2394F75E}" destId="{AD369917-0FDD-4D64-A442-A1514A2CDF1E}" srcOrd="1" destOrd="0" presId="urn:microsoft.com/office/officeart/2005/8/layout/lProcess3"/>
    <dgm:cxn modelId="{A2840F5F-1AFC-4C4B-846D-444B53BA9C06}" type="presParOf" srcId="{3FE06770-0D49-4310-815C-342E2394F75E}" destId="{D7B1C0DE-430D-4AFA-97CA-FB6134F43757}" srcOrd="2" destOrd="0" presId="urn:microsoft.com/office/officeart/2005/8/layout/lProcess3"/>
    <dgm:cxn modelId="{C0045187-7856-4267-8D6F-46F2481928B4}" type="presParOf" srcId="{3FE06770-0D49-4310-815C-342E2394F75E}" destId="{D0E0CCB0-E320-48A6-93D7-5DA017D788A1}" srcOrd="3" destOrd="0" presId="urn:microsoft.com/office/officeart/2005/8/layout/lProcess3"/>
    <dgm:cxn modelId="{021BE5F6-CAF6-4657-A87F-7623F5731437}" type="presParOf" srcId="{3FE06770-0D49-4310-815C-342E2394F75E}" destId="{BD8E1B65-9800-4374-BF0D-C3F73FAF0995}" srcOrd="4" destOrd="0" presId="urn:microsoft.com/office/officeart/2005/8/layout/lProcess3"/>
    <dgm:cxn modelId="{5D5AFE30-28A8-4447-B361-F0F7284E9461}" type="presParOf" srcId="{5B119241-50FD-4833-AC24-EFF74F2AF74E}" destId="{9FA7A152-64DE-4CA6-8427-218951036D04}" srcOrd="1" destOrd="0" presId="urn:microsoft.com/office/officeart/2005/8/layout/lProcess3"/>
    <dgm:cxn modelId="{CA2151A2-6688-408E-A737-57037A4F0381}" type="presParOf" srcId="{5B119241-50FD-4833-AC24-EFF74F2AF74E}" destId="{9CEC3B1D-3FC0-4618-BE0E-DB1DA0A82F0A}" srcOrd="2" destOrd="0" presId="urn:microsoft.com/office/officeart/2005/8/layout/lProcess3"/>
    <dgm:cxn modelId="{29361A70-2CD1-4865-8F19-126BACFEFE87}" type="presParOf" srcId="{9CEC3B1D-3FC0-4618-BE0E-DB1DA0A82F0A}" destId="{EA2F9CB3-B2C1-4E67-AEBB-1244A29CAE30}" srcOrd="0" destOrd="0" presId="urn:microsoft.com/office/officeart/2005/8/layout/lProcess3"/>
    <dgm:cxn modelId="{B25562B6-F1EB-4982-834A-6B32863DC80F}" type="presParOf" srcId="{9CEC3B1D-3FC0-4618-BE0E-DB1DA0A82F0A}" destId="{8C677736-EC9F-4F77-A052-5D69EAD6B832}" srcOrd="1" destOrd="0" presId="urn:microsoft.com/office/officeart/2005/8/layout/lProcess3"/>
    <dgm:cxn modelId="{8DA90CFB-8137-474C-B40E-BFFD548A0986}" type="presParOf" srcId="{9CEC3B1D-3FC0-4618-BE0E-DB1DA0A82F0A}" destId="{59100C70-C999-498E-BD04-EC05140C05E1}" srcOrd="2" destOrd="0" presId="urn:microsoft.com/office/officeart/2005/8/layout/lProcess3"/>
    <dgm:cxn modelId="{E2022043-150B-4AE0-BD83-E2F146E3EE15}" type="presParOf" srcId="{9CEC3B1D-3FC0-4618-BE0E-DB1DA0A82F0A}" destId="{52E9F7FD-01CD-4E18-9107-7C11109F211C}" srcOrd="3" destOrd="0" presId="urn:microsoft.com/office/officeart/2005/8/layout/lProcess3"/>
    <dgm:cxn modelId="{8ACB0A0B-8D40-4CF5-8E60-866ED567A324}" type="presParOf" srcId="{9CEC3B1D-3FC0-4618-BE0E-DB1DA0A82F0A}" destId="{5A762641-3266-4766-AABB-44AB6FBCFBF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B6C4C-14C2-4BF7-8648-0056FFEBDF3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A813AF9-A5A7-4393-8695-D31D4C7FDA36}">
      <dgm:prSet phldrT="[Text]"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Tenant 1</a:t>
          </a:r>
          <a:endParaRPr lang="en-GB"/>
        </a:p>
      </dgm:t>
    </dgm:pt>
    <dgm:pt modelId="{D89B9E57-CD90-4FCB-AA3D-5E91FE6F9B46}" type="parTrans" cxnId="{3DCB9D78-A61F-489F-B26C-B2401887D93C}">
      <dgm:prSet/>
      <dgm:spPr/>
      <dgm:t>
        <a:bodyPr/>
        <a:lstStyle/>
        <a:p>
          <a:endParaRPr lang="en-GB"/>
        </a:p>
      </dgm:t>
    </dgm:pt>
    <dgm:pt modelId="{9334335D-24DA-48D3-8B85-D6938126850B}" type="sibTrans" cxnId="{3DCB9D78-A61F-489F-B26C-B2401887D93C}">
      <dgm:prSet/>
      <dgm:spPr/>
      <dgm:t>
        <a:bodyPr/>
        <a:lstStyle/>
        <a:p>
          <a:endParaRPr lang="en-GB"/>
        </a:p>
      </dgm:t>
    </dgm:pt>
    <dgm:pt modelId="{B956B28D-2108-4E7F-A2AF-9802BC606D8E}">
      <dgm:prSet phldrT="[Text]"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Fetch Config from DB</a:t>
          </a:r>
          <a:endParaRPr lang="en-GB"/>
        </a:p>
      </dgm:t>
    </dgm:pt>
    <dgm:pt modelId="{6EA3A1D0-6830-48A6-A690-516550F4C133}" type="parTrans" cxnId="{E3C83926-820C-4593-BD4A-52717E0813C4}">
      <dgm:prSet/>
      <dgm:spPr/>
      <dgm:t>
        <a:bodyPr/>
        <a:lstStyle/>
        <a:p>
          <a:endParaRPr lang="en-GB"/>
        </a:p>
      </dgm:t>
    </dgm:pt>
    <dgm:pt modelId="{64C2C402-83CB-4EF2-8F3E-FE5090EF36F8}" type="sibTrans" cxnId="{E3C83926-820C-4593-BD4A-52717E0813C4}">
      <dgm:prSet/>
      <dgm:spPr/>
      <dgm:t>
        <a:bodyPr/>
        <a:lstStyle/>
        <a:p>
          <a:endParaRPr lang="en-GB"/>
        </a:p>
      </dgm:t>
    </dgm:pt>
    <dgm:pt modelId="{0A1ABD6C-AC36-4C3A-81D5-A141D867753E}">
      <dgm:prSet phldrT="[Text]"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Call API's using config data</a:t>
          </a:r>
          <a:endParaRPr lang="en-GB"/>
        </a:p>
      </dgm:t>
    </dgm:pt>
    <dgm:pt modelId="{0EBEF420-41A7-4341-A1E9-7BB50A6A8CF1}" type="parTrans" cxnId="{C76D869A-12EB-4771-A988-98E068705EF9}">
      <dgm:prSet/>
      <dgm:spPr/>
      <dgm:t>
        <a:bodyPr/>
        <a:lstStyle/>
        <a:p>
          <a:endParaRPr lang="en-GB"/>
        </a:p>
      </dgm:t>
    </dgm:pt>
    <dgm:pt modelId="{B8CEF012-4E2C-4E19-9E8C-03DF10C57979}" type="sibTrans" cxnId="{C76D869A-12EB-4771-A988-98E068705EF9}">
      <dgm:prSet/>
      <dgm:spPr/>
      <dgm:t>
        <a:bodyPr/>
        <a:lstStyle/>
        <a:p>
          <a:endParaRPr lang="en-GB"/>
        </a:p>
      </dgm:t>
    </dgm:pt>
    <dgm:pt modelId="{FC269AB1-4B3E-45C9-9DAA-6E50DAAD287C}">
      <dgm:prSet phldrT="[Text]" phldr="0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Tenant 2</a:t>
          </a:r>
          <a:endParaRPr lang="en-GB"/>
        </a:p>
      </dgm:t>
    </dgm:pt>
    <dgm:pt modelId="{C8D8AC1F-992D-40BE-B326-0FFBDB3F6EB9}" type="parTrans" cxnId="{AD6401ED-02FB-4E9E-AFB6-60C3232388FE}">
      <dgm:prSet/>
      <dgm:spPr/>
      <dgm:t>
        <a:bodyPr/>
        <a:lstStyle/>
        <a:p>
          <a:endParaRPr lang="en-GB"/>
        </a:p>
      </dgm:t>
    </dgm:pt>
    <dgm:pt modelId="{024B6A12-12FA-4940-9E34-6D564565E583}" type="sibTrans" cxnId="{AD6401ED-02FB-4E9E-AFB6-60C3232388FE}">
      <dgm:prSet/>
      <dgm:spPr/>
      <dgm:t>
        <a:bodyPr/>
        <a:lstStyle/>
        <a:p>
          <a:endParaRPr lang="en-GB"/>
        </a:p>
      </dgm:t>
    </dgm:pt>
    <dgm:pt modelId="{DD5F7E8C-C1B6-487D-92C5-4BA764D3BE31}">
      <dgm:prSet phldrT="[Text]" phldr="0"/>
      <dgm:spPr/>
      <dgm:t>
        <a:bodyPr/>
        <a:lstStyle/>
        <a:p>
          <a:r>
            <a:rPr lang="en-GB"/>
            <a:t> Call API's using config data</a:t>
          </a:r>
        </a:p>
      </dgm:t>
    </dgm:pt>
    <dgm:pt modelId="{A68A05C7-07B4-4B56-9A89-7F7219A611B5}" type="parTrans" cxnId="{380B0A80-78D2-493D-85C4-3E104AE178F8}">
      <dgm:prSet/>
      <dgm:spPr/>
      <dgm:t>
        <a:bodyPr/>
        <a:lstStyle/>
        <a:p>
          <a:endParaRPr lang="en-GB"/>
        </a:p>
      </dgm:t>
    </dgm:pt>
    <dgm:pt modelId="{6087D0BF-4183-488C-8643-3EA061CB5C6F}" type="sibTrans" cxnId="{380B0A80-78D2-493D-85C4-3E104AE178F8}">
      <dgm:prSet/>
      <dgm:spPr/>
      <dgm:t>
        <a:bodyPr/>
        <a:lstStyle/>
        <a:p>
          <a:endParaRPr lang="en-GB"/>
        </a:p>
      </dgm:t>
    </dgm:pt>
    <dgm:pt modelId="{12E81909-5111-410C-A4B8-C05994A49084}">
      <dgm:prSet phldr="0"/>
      <dgm:spPr/>
      <dgm:t>
        <a:bodyPr/>
        <a:lstStyle/>
        <a:p>
          <a:r>
            <a:rPr lang="en-GB"/>
            <a:t> Fetch Config from DB</a:t>
          </a:r>
          <a:endParaRPr lang="en-US"/>
        </a:p>
      </dgm:t>
    </dgm:pt>
    <dgm:pt modelId="{65B9BD21-CAC8-45BC-BDC5-F27A17E1393B}" type="parTrans" cxnId="{123E7E02-3808-49AE-8512-AEFC41E84C00}">
      <dgm:prSet/>
      <dgm:spPr/>
    </dgm:pt>
    <dgm:pt modelId="{DDF318C8-23EF-45DB-8428-E3F4E8634833}" type="sibTrans" cxnId="{123E7E02-3808-49AE-8512-AEFC41E84C00}">
      <dgm:prSet/>
      <dgm:spPr/>
    </dgm:pt>
    <dgm:pt modelId="{5B119241-50FD-4833-AC24-EFF74F2AF74E}" type="pres">
      <dgm:prSet presAssocID="{B8CB6C4C-14C2-4BF7-8648-0056FFEBDF3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FE06770-0D49-4310-815C-342E2394F75E}" type="pres">
      <dgm:prSet presAssocID="{2A813AF9-A5A7-4393-8695-D31D4C7FDA36}" presName="horFlow" presStyleCnt="0"/>
      <dgm:spPr/>
    </dgm:pt>
    <dgm:pt modelId="{4F22DC41-B0D8-4838-8BB1-C8DEAE3AE09C}" type="pres">
      <dgm:prSet presAssocID="{2A813AF9-A5A7-4393-8695-D31D4C7FDA36}" presName="bigChev" presStyleLbl="node1" presStyleIdx="0" presStyleCnt="2"/>
      <dgm:spPr/>
    </dgm:pt>
    <dgm:pt modelId="{AD369917-0FDD-4D64-A442-A1514A2CDF1E}" type="pres">
      <dgm:prSet presAssocID="{6EA3A1D0-6830-48A6-A690-516550F4C133}" presName="parTrans" presStyleCnt="0"/>
      <dgm:spPr/>
    </dgm:pt>
    <dgm:pt modelId="{D7B1C0DE-430D-4AFA-97CA-FB6134F43757}" type="pres">
      <dgm:prSet presAssocID="{B956B28D-2108-4E7F-A2AF-9802BC606D8E}" presName="node" presStyleLbl="alignAccFollowNode1" presStyleIdx="0" presStyleCnt="4">
        <dgm:presLayoutVars>
          <dgm:bulletEnabled val="1"/>
        </dgm:presLayoutVars>
      </dgm:prSet>
      <dgm:spPr/>
    </dgm:pt>
    <dgm:pt modelId="{D0E0CCB0-E320-48A6-93D7-5DA017D788A1}" type="pres">
      <dgm:prSet presAssocID="{64C2C402-83CB-4EF2-8F3E-FE5090EF36F8}" presName="sibTrans" presStyleCnt="0"/>
      <dgm:spPr/>
    </dgm:pt>
    <dgm:pt modelId="{BD8E1B65-9800-4374-BF0D-C3F73FAF0995}" type="pres">
      <dgm:prSet presAssocID="{0A1ABD6C-AC36-4C3A-81D5-A141D867753E}" presName="node" presStyleLbl="alignAccFollowNode1" presStyleIdx="1" presStyleCnt="4">
        <dgm:presLayoutVars>
          <dgm:bulletEnabled val="1"/>
        </dgm:presLayoutVars>
      </dgm:prSet>
      <dgm:spPr/>
    </dgm:pt>
    <dgm:pt modelId="{9FA7A152-64DE-4CA6-8427-218951036D04}" type="pres">
      <dgm:prSet presAssocID="{2A813AF9-A5A7-4393-8695-D31D4C7FDA36}" presName="vSp" presStyleCnt="0"/>
      <dgm:spPr/>
    </dgm:pt>
    <dgm:pt modelId="{9CEC3B1D-3FC0-4618-BE0E-DB1DA0A82F0A}" type="pres">
      <dgm:prSet presAssocID="{FC269AB1-4B3E-45C9-9DAA-6E50DAAD287C}" presName="horFlow" presStyleCnt="0"/>
      <dgm:spPr/>
    </dgm:pt>
    <dgm:pt modelId="{EA2F9CB3-B2C1-4E67-AEBB-1244A29CAE30}" type="pres">
      <dgm:prSet presAssocID="{FC269AB1-4B3E-45C9-9DAA-6E50DAAD287C}" presName="bigChev" presStyleLbl="node1" presStyleIdx="1" presStyleCnt="2"/>
      <dgm:spPr/>
    </dgm:pt>
    <dgm:pt modelId="{8C677736-EC9F-4F77-A052-5D69EAD6B832}" type="pres">
      <dgm:prSet presAssocID="{65B9BD21-CAC8-45BC-BDC5-F27A17E1393B}" presName="parTrans" presStyleCnt="0"/>
      <dgm:spPr/>
    </dgm:pt>
    <dgm:pt modelId="{59100C70-C999-498E-BD04-EC05140C05E1}" type="pres">
      <dgm:prSet presAssocID="{12E81909-5111-410C-A4B8-C05994A49084}" presName="node" presStyleLbl="alignAccFollowNode1" presStyleIdx="2" presStyleCnt="4">
        <dgm:presLayoutVars>
          <dgm:bulletEnabled val="1"/>
        </dgm:presLayoutVars>
      </dgm:prSet>
      <dgm:spPr/>
    </dgm:pt>
    <dgm:pt modelId="{52E9F7FD-01CD-4E18-9107-7C11109F211C}" type="pres">
      <dgm:prSet presAssocID="{DDF318C8-23EF-45DB-8428-E3F4E8634833}" presName="sibTrans" presStyleCnt="0"/>
      <dgm:spPr/>
    </dgm:pt>
    <dgm:pt modelId="{5A762641-3266-4766-AABB-44AB6FBCFBFB}" type="pres">
      <dgm:prSet presAssocID="{DD5F7E8C-C1B6-487D-92C5-4BA764D3BE3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123E7E02-3808-49AE-8512-AEFC41E84C00}" srcId="{FC269AB1-4B3E-45C9-9DAA-6E50DAAD287C}" destId="{12E81909-5111-410C-A4B8-C05994A49084}" srcOrd="0" destOrd="0" parTransId="{65B9BD21-CAC8-45BC-BDC5-F27A17E1393B}" sibTransId="{DDF318C8-23EF-45DB-8428-E3F4E8634833}"/>
    <dgm:cxn modelId="{B91FC706-0545-48CF-8E18-DA6233E9E395}" type="presOf" srcId="{12E81909-5111-410C-A4B8-C05994A49084}" destId="{59100C70-C999-498E-BD04-EC05140C05E1}" srcOrd="0" destOrd="0" presId="urn:microsoft.com/office/officeart/2005/8/layout/lProcess3"/>
    <dgm:cxn modelId="{E3C83926-820C-4593-BD4A-52717E0813C4}" srcId="{2A813AF9-A5A7-4393-8695-D31D4C7FDA36}" destId="{B956B28D-2108-4E7F-A2AF-9802BC606D8E}" srcOrd="0" destOrd="0" parTransId="{6EA3A1D0-6830-48A6-A690-516550F4C133}" sibTransId="{64C2C402-83CB-4EF2-8F3E-FE5090EF36F8}"/>
    <dgm:cxn modelId="{9EF18370-5E63-4B16-B724-77B235FB60E6}" type="presOf" srcId="{0A1ABD6C-AC36-4C3A-81D5-A141D867753E}" destId="{BD8E1B65-9800-4374-BF0D-C3F73FAF0995}" srcOrd="0" destOrd="0" presId="urn:microsoft.com/office/officeart/2005/8/layout/lProcess3"/>
    <dgm:cxn modelId="{F6B05F52-C237-441A-86AA-46B72DE4C27B}" type="presOf" srcId="{DD5F7E8C-C1B6-487D-92C5-4BA764D3BE31}" destId="{5A762641-3266-4766-AABB-44AB6FBCFBFB}" srcOrd="0" destOrd="0" presId="urn:microsoft.com/office/officeart/2005/8/layout/lProcess3"/>
    <dgm:cxn modelId="{3DCB9D78-A61F-489F-B26C-B2401887D93C}" srcId="{B8CB6C4C-14C2-4BF7-8648-0056FFEBDF39}" destId="{2A813AF9-A5A7-4393-8695-D31D4C7FDA36}" srcOrd="0" destOrd="0" parTransId="{D89B9E57-CD90-4FCB-AA3D-5E91FE6F9B46}" sibTransId="{9334335D-24DA-48D3-8B85-D6938126850B}"/>
    <dgm:cxn modelId="{380B0A80-78D2-493D-85C4-3E104AE178F8}" srcId="{FC269AB1-4B3E-45C9-9DAA-6E50DAAD287C}" destId="{DD5F7E8C-C1B6-487D-92C5-4BA764D3BE31}" srcOrd="1" destOrd="0" parTransId="{A68A05C7-07B4-4B56-9A89-7F7219A611B5}" sibTransId="{6087D0BF-4183-488C-8643-3EA061CB5C6F}"/>
    <dgm:cxn modelId="{C76D869A-12EB-4771-A988-98E068705EF9}" srcId="{2A813AF9-A5A7-4393-8695-D31D4C7FDA36}" destId="{0A1ABD6C-AC36-4C3A-81D5-A141D867753E}" srcOrd="1" destOrd="0" parTransId="{0EBEF420-41A7-4341-A1E9-7BB50A6A8CF1}" sibTransId="{B8CEF012-4E2C-4E19-9E8C-03DF10C57979}"/>
    <dgm:cxn modelId="{F6F1C5A7-F9A0-485B-912E-6654AA4BD285}" type="presOf" srcId="{B956B28D-2108-4E7F-A2AF-9802BC606D8E}" destId="{D7B1C0DE-430D-4AFA-97CA-FB6134F43757}" srcOrd="0" destOrd="0" presId="urn:microsoft.com/office/officeart/2005/8/layout/lProcess3"/>
    <dgm:cxn modelId="{7DEF6DCD-7BE9-406A-82F0-2AB0BBEB61D5}" type="presOf" srcId="{FC269AB1-4B3E-45C9-9DAA-6E50DAAD287C}" destId="{EA2F9CB3-B2C1-4E67-AEBB-1244A29CAE30}" srcOrd="0" destOrd="0" presId="urn:microsoft.com/office/officeart/2005/8/layout/lProcess3"/>
    <dgm:cxn modelId="{522CB3E8-650C-4ABE-A722-547F2BC016C9}" type="presOf" srcId="{2A813AF9-A5A7-4393-8695-D31D4C7FDA36}" destId="{4F22DC41-B0D8-4838-8BB1-C8DEAE3AE09C}" srcOrd="0" destOrd="0" presId="urn:microsoft.com/office/officeart/2005/8/layout/lProcess3"/>
    <dgm:cxn modelId="{AD6401ED-02FB-4E9E-AFB6-60C3232388FE}" srcId="{B8CB6C4C-14C2-4BF7-8648-0056FFEBDF39}" destId="{FC269AB1-4B3E-45C9-9DAA-6E50DAAD287C}" srcOrd="1" destOrd="0" parTransId="{C8D8AC1F-992D-40BE-B326-0FFBDB3F6EB9}" sibTransId="{024B6A12-12FA-4940-9E34-6D564565E583}"/>
    <dgm:cxn modelId="{0E4259F9-050F-4438-8F76-16EB402D11A3}" type="presOf" srcId="{B8CB6C4C-14C2-4BF7-8648-0056FFEBDF39}" destId="{5B119241-50FD-4833-AC24-EFF74F2AF74E}" srcOrd="0" destOrd="0" presId="urn:microsoft.com/office/officeart/2005/8/layout/lProcess3"/>
    <dgm:cxn modelId="{9596A2D9-76BA-48CF-8511-1C4BEE4E36C8}" type="presParOf" srcId="{5B119241-50FD-4833-AC24-EFF74F2AF74E}" destId="{3FE06770-0D49-4310-815C-342E2394F75E}" srcOrd="0" destOrd="0" presId="urn:microsoft.com/office/officeart/2005/8/layout/lProcess3"/>
    <dgm:cxn modelId="{9703D139-0FB9-4BF2-A759-EA70AFD48D23}" type="presParOf" srcId="{3FE06770-0D49-4310-815C-342E2394F75E}" destId="{4F22DC41-B0D8-4838-8BB1-C8DEAE3AE09C}" srcOrd="0" destOrd="0" presId="urn:microsoft.com/office/officeart/2005/8/layout/lProcess3"/>
    <dgm:cxn modelId="{3442442E-5691-40D8-A7F7-3379C425E4E4}" type="presParOf" srcId="{3FE06770-0D49-4310-815C-342E2394F75E}" destId="{AD369917-0FDD-4D64-A442-A1514A2CDF1E}" srcOrd="1" destOrd="0" presId="urn:microsoft.com/office/officeart/2005/8/layout/lProcess3"/>
    <dgm:cxn modelId="{A2840F5F-1AFC-4C4B-846D-444B53BA9C06}" type="presParOf" srcId="{3FE06770-0D49-4310-815C-342E2394F75E}" destId="{D7B1C0DE-430D-4AFA-97CA-FB6134F43757}" srcOrd="2" destOrd="0" presId="urn:microsoft.com/office/officeart/2005/8/layout/lProcess3"/>
    <dgm:cxn modelId="{C0045187-7856-4267-8D6F-46F2481928B4}" type="presParOf" srcId="{3FE06770-0D49-4310-815C-342E2394F75E}" destId="{D0E0CCB0-E320-48A6-93D7-5DA017D788A1}" srcOrd="3" destOrd="0" presId="urn:microsoft.com/office/officeart/2005/8/layout/lProcess3"/>
    <dgm:cxn modelId="{021BE5F6-CAF6-4657-A87F-7623F5731437}" type="presParOf" srcId="{3FE06770-0D49-4310-815C-342E2394F75E}" destId="{BD8E1B65-9800-4374-BF0D-C3F73FAF0995}" srcOrd="4" destOrd="0" presId="urn:microsoft.com/office/officeart/2005/8/layout/lProcess3"/>
    <dgm:cxn modelId="{5D5AFE30-28A8-4447-B361-F0F7284E9461}" type="presParOf" srcId="{5B119241-50FD-4833-AC24-EFF74F2AF74E}" destId="{9FA7A152-64DE-4CA6-8427-218951036D04}" srcOrd="1" destOrd="0" presId="urn:microsoft.com/office/officeart/2005/8/layout/lProcess3"/>
    <dgm:cxn modelId="{CA2151A2-6688-408E-A737-57037A4F0381}" type="presParOf" srcId="{5B119241-50FD-4833-AC24-EFF74F2AF74E}" destId="{9CEC3B1D-3FC0-4618-BE0E-DB1DA0A82F0A}" srcOrd="2" destOrd="0" presId="urn:microsoft.com/office/officeart/2005/8/layout/lProcess3"/>
    <dgm:cxn modelId="{29361A70-2CD1-4865-8F19-126BACFEFE87}" type="presParOf" srcId="{9CEC3B1D-3FC0-4618-BE0E-DB1DA0A82F0A}" destId="{EA2F9CB3-B2C1-4E67-AEBB-1244A29CAE30}" srcOrd="0" destOrd="0" presId="urn:microsoft.com/office/officeart/2005/8/layout/lProcess3"/>
    <dgm:cxn modelId="{B25562B6-F1EB-4982-834A-6B32863DC80F}" type="presParOf" srcId="{9CEC3B1D-3FC0-4618-BE0E-DB1DA0A82F0A}" destId="{8C677736-EC9F-4F77-A052-5D69EAD6B832}" srcOrd="1" destOrd="0" presId="urn:microsoft.com/office/officeart/2005/8/layout/lProcess3"/>
    <dgm:cxn modelId="{8DA90CFB-8137-474C-B40E-BFFD548A0986}" type="presParOf" srcId="{9CEC3B1D-3FC0-4618-BE0E-DB1DA0A82F0A}" destId="{59100C70-C999-498E-BD04-EC05140C05E1}" srcOrd="2" destOrd="0" presId="urn:microsoft.com/office/officeart/2005/8/layout/lProcess3"/>
    <dgm:cxn modelId="{E2022043-150B-4AE0-BD83-E2F146E3EE15}" type="presParOf" srcId="{9CEC3B1D-3FC0-4618-BE0E-DB1DA0A82F0A}" destId="{52E9F7FD-01CD-4E18-9107-7C11109F211C}" srcOrd="3" destOrd="0" presId="urn:microsoft.com/office/officeart/2005/8/layout/lProcess3"/>
    <dgm:cxn modelId="{8ACB0A0B-8D40-4CF5-8E60-866ED567A324}" type="presParOf" srcId="{9CEC3B1D-3FC0-4618-BE0E-DB1DA0A82F0A}" destId="{5A762641-3266-4766-AABB-44AB6FBCFBF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2DC41-B0D8-4838-8BB1-C8DEAE3AE09C}">
      <dsp:nvSpPr>
        <dsp:cNvPr id="0" name=""/>
        <dsp:cNvSpPr/>
      </dsp:nvSpPr>
      <dsp:spPr>
        <a:xfrm>
          <a:off x="824" y="1599648"/>
          <a:ext cx="1273606" cy="509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Gill Sans MT" panose="020B0502020104020203"/>
            </a:rPr>
            <a:t>Tenant 1</a:t>
          </a:r>
          <a:endParaRPr lang="en-GB" sz="1800" kern="1200"/>
        </a:p>
      </dsp:txBody>
      <dsp:txXfrm>
        <a:off x="255545" y="1599648"/>
        <a:ext cx="764164" cy="509442"/>
      </dsp:txXfrm>
    </dsp:sp>
    <dsp:sp modelId="{D7B1C0DE-430D-4AFA-97CA-FB6134F43757}">
      <dsp:nvSpPr>
        <dsp:cNvPr id="0" name=""/>
        <dsp:cNvSpPr/>
      </dsp:nvSpPr>
      <dsp:spPr>
        <a:xfrm>
          <a:off x="1108861" y="1642950"/>
          <a:ext cx="1057093" cy="422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Gill Sans MT" panose="020B0502020104020203"/>
            </a:rPr>
            <a:t> Fetch Config from DB</a:t>
          </a:r>
          <a:endParaRPr lang="en-GB" sz="1000" kern="1200"/>
        </a:p>
      </dsp:txBody>
      <dsp:txXfrm>
        <a:off x="1320280" y="1642950"/>
        <a:ext cx="634256" cy="422837"/>
      </dsp:txXfrm>
    </dsp:sp>
    <dsp:sp modelId="{BD8E1B65-9800-4374-BF0D-C3F73FAF0995}">
      <dsp:nvSpPr>
        <dsp:cNvPr id="0" name=""/>
        <dsp:cNvSpPr/>
      </dsp:nvSpPr>
      <dsp:spPr>
        <a:xfrm>
          <a:off x="2017961" y="1642950"/>
          <a:ext cx="1057093" cy="422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Gill Sans MT" panose="020B0502020104020203"/>
            </a:rPr>
            <a:t> Call API's using config data</a:t>
          </a:r>
          <a:endParaRPr lang="en-GB" sz="1000" kern="1200"/>
        </a:p>
      </dsp:txBody>
      <dsp:txXfrm>
        <a:off x="2229380" y="1642950"/>
        <a:ext cx="634256" cy="422837"/>
      </dsp:txXfrm>
    </dsp:sp>
    <dsp:sp modelId="{EA2F9CB3-B2C1-4E67-AEBB-1244A29CAE30}">
      <dsp:nvSpPr>
        <dsp:cNvPr id="0" name=""/>
        <dsp:cNvSpPr/>
      </dsp:nvSpPr>
      <dsp:spPr>
        <a:xfrm>
          <a:off x="824" y="2180412"/>
          <a:ext cx="1273606" cy="509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Gill Sans MT" panose="020B0502020104020203"/>
            </a:rPr>
            <a:t>Tenant 2</a:t>
          </a:r>
          <a:endParaRPr lang="en-GB" sz="1800" kern="1200"/>
        </a:p>
      </dsp:txBody>
      <dsp:txXfrm>
        <a:off x="255545" y="2180412"/>
        <a:ext cx="764164" cy="509442"/>
      </dsp:txXfrm>
    </dsp:sp>
    <dsp:sp modelId="{59100C70-C999-498E-BD04-EC05140C05E1}">
      <dsp:nvSpPr>
        <dsp:cNvPr id="0" name=""/>
        <dsp:cNvSpPr/>
      </dsp:nvSpPr>
      <dsp:spPr>
        <a:xfrm>
          <a:off x="1108861" y="2223715"/>
          <a:ext cx="1057093" cy="422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 Fetch Config from DB</a:t>
          </a:r>
          <a:endParaRPr lang="en-US" sz="1000" kern="1200"/>
        </a:p>
      </dsp:txBody>
      <dsp:txXfrm>
        <a:off x="1320280" y="2223715"/>
        <a:ext cx="634256" cy="422837"/>
      </dsp:txXfrm>
    </dsp:sp>
    <dsp:sp modelId="{5A762641-3266-4766-AABB-44AB6FBCFBFB}">
      <dsp:nvSpPr>
        <dsp:cNvPr id="0" name=""/>
        <dsp:cNvSpPr/>
      </dsp:nvSpPr>
      <dsp:spPr>
        <a:xfrm>
          <a:off x="2017961" y="2223715"/>
          <a:ext cx="1057093" cy="422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 Call API's using config data</a:t>
          </a:r>
        </a:p>
      </dsp:txBody>
      <dsp:txXfrm>
        <a:off x="2229380" y="2223715"/>
        <a:ext cx="634256" cy="422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2DC41-B0D8-4838-8BB1-C8DEAE3AE09C}">
      <dsp:nvSpPr>
        <dsp:cNvPr id="0" name=""/>
        <dsp:cNvSpPr/>
      </dsp:nvSpPr>
      <dsp:spPr>
        <a:xfrm>
          <a:off x="824" y="1599648"/>
          <a:ext cx="1273606" cy="509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Gill Sans MT" panose="020B0502020104020203"/>
            </a:rPr>
            <a:t>Tenant 1</a:t>
          </a:r>
          <a:endParaRPr lang="en-GB" sz="1800" kern="1200"/>
        </a:p>
      </dsp:txBody>
      <dsp:txXfrm>
        <a:off x="255545" y="1599648"/>
        <a:ext cx="764164" cy="509442"/>
      </dsp:txXfrm>
    </dsp:sp>
    <dsp:sp modelId="{D7B1C0DE-430D-4AFA-97CA-FB6134F43757}">
      <dsp:nvSpPr>
        <dsp:cNvPr id="0" name=""/>
        <dsp:cNvSpPr/>
      </dsp:nvSpPr>
      <dsp:spPr>
        <a:xfrm>
          <a:off x="1108861" y="1642950"/>
          <a:ext cx="1057093" cy="422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Gill Sans MT" panose="020B0502020104020203"/>
            </a:rPr>
            <a:t> Fetch Config from DB</a:t>
          </a:r>
          <a:endParaRPr lang="en-GB" sz="1000" kern="1200"/>
        </a:p>
      </dsp:txBody>
      <dsp:txXfrm>
        <a:off x="1320280" y="1642950"/>
        <a:ext cx="634256" cy="422837"/>
      </dsp:txXfrm>
    </dsp:sp>
    <dsp:sp modelId="{BD8E1B65-9800-4374-BF0D-C3F73FAF0995}">
      <dsp:nvSpPr>
        <dsp:cNvPr id="0" name=""/>
        <dsp:cNvSpPr/>
      </dsp:nvSpPr>
      <dsp:spPr>
        <a:xfrm>
          <a:off x="2017961" y="1642950"/>
          <a:ext cx="1057093" cy="422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Gill Sans MT" panose="020B0502020104020203"/>
            </a:rPr>
            <a:t> Call API's using config data</a:t>
          </a:r>
          <a:endParaRPr lang="en-GB" sz="1000" kern="1200"/>
        </a:p>
      </dsp:txBody>
      <dsp:txXfrm>
        <a:off x="2229380" y="1642950"/>
        <a:ext cx="634256" cy="422837"/>
      </dsp:txXfrm>
    </dsp:sp>
    <dsp:sp modelId="{EA2F9CB3-B2C1-4E67-AEBB-1244A29CAE30}">
      <dsp:nvSpPr>
        <dsp:cNvPr id="0" name=""/>
        <dsp:cNvSpPr/>
      </dsp:nvSpPr>
      <dsp:spPr>
        <a:xfrm>
          <a:off x="824" y="2180412"/>
          <a:ext cx="1273606" cy="509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Gill Sans MT" panose="020B0502020104020203"/>
            </a:rPr>
            <a:t>Tenant 2</a:t>
          </a:r>
          <a:endParaRPr lang="en-GB" sz="1800" kern="1200"/>
        </a:p>
      </dsp:txBody>
      <dsp:txXfrm>
        <a:off x="255545" y="2180412"/>
        <a:ext cx="764164" cy="509442"/>
      </dsp:txXfrm>
    </dsp:sp>
    <dsp:sp modelId="{59100C70-C999-498E-BD04-EC05140C05E1}">
      <dsp:nvSpPr>
        <dsp:cNvPr id="0" name=""/>
        <dsp:cNvSpPr/>
      </dsp:nvSpPr>
      <dsp:spPr>
        <a:xfrm>
          <a:off x="1108861" y="2223715"/>
          <a:ext cx="1057093" cy="422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 Fetch Config from DB</a:t>
          </a:r>
          <a:endParaRPr lang="en-US" sz="1000" kern="1200"/>
        </a:p>
      </dsp:txBody>
      <dsp:txXfrm>
        <a:off x="1320280" y="2223715"/>
        <a:ext cx="634256" cy="422837"/>
      </dsp:txXfrm>
    </dsp:sp>
    <dsp:sp modelId="{5A762641-3266-4766-AABB-44AB6FBCFBFB}">
      <dsp:nvSpPr>
        <dsp:cNvPr id="0" name=""/>
        <dsp:cNvSpPr/>
      </dsp:nvSpPr>
      <dsp:spPr>
        <a:xfrm>
          <a:off x="2017961" y="2223715"/>
          <a:ext cx="1057093" cy="4228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 Call API's using config data</a:t>
          </a:r>
        </a:p>
      </dsp:txBody>
      <dsp:txXfrm>
        <a:off x="2229380" y="2223715"/>
        <a:ext cx="634256" cy="42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2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Eningo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EC0D-1AEE-B728-8AB0-C6FCC115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work streams /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54B8-9150-5E59-B9DC-225E5875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Vectorisation / QGIS (Code and Deployment) - Python dev and </a:t>
            </a:r>
            <a:r>
              <a:rPr lang="en-GB" err="1"/>
              <a:t>Devops</a:t>
            </a:r>
          </a:p>
          <a:p>
            <a:r>
              <a:rPr lang="en-GB"/>
              <a:t>Multi tenancy project – Python, React, Mobile app</a:t>
            </a:r>
          </a:p>
          <a:p>
            <a:r>
              <a:rPr lang="en-GB"/>
              <a:t>Bugs/ Prod Issues and Improvements on existing code</a:t>
            </a:r>
          </a:p>
        </p:txBody>
      </p:sp>
    </p:spTree>
    <p:extLst>
      <p:ext uri="{BB962C8B-B14F-4D97-AF65-F5344CB8AC3E}">
        <p14:creationId xmlns:p14="http://schemas.microsoft.com/office/powerpoint/2010/main" val="151866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425E-6127-6E3D-DF3A-2F283CC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65" y="137643"/>
            <a:ext cx="7618216" cy="1002867"/>
          </a:xfrm>
        </p:spPr>
        <p:txBody>
          <a:bodyPr/>
          <a:lstStyle/>
          <a:p>
            <a:r>
              <a:rPr lang="en-GB"/>
              <a:t>Multitenancy Project</a:t>
            </a:r>
          </a:p>
        </p:txBody>
      </p:sp>
      <p:pic>
        <p:nvPicPr>
          <p:cNvPr id="4" name="Graphic 4" descr="Meeting with solid fill">
            <a:extLst>
              <a:ext uri="{FF2B5EF4-FFF2-40B4-BE49-F238E27FC236}">
                <a16:creationId xmlns:a16="http://schemas.microsoft.com/office/drawing/2014/main" id="{DFD2886C-ED26-2763-D628-E8BAF218A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749" y="1463489"/>
            <a:ext cx="914400" cy="914400"/>
          </a:xfrm>
        </p:spPr>
      </p:pic>
      <p:pic>
        <p:nvPicPr>
          <p:cNvPr id="6" name="Graphic 4" descr="Meeting with solid fill">
            <a:extLst>
              <a:ext uri="{FF2B5EF4-FFF2-40B4-BE49-F238E27FC236}">
                <a16:creationId xmlns:a16="http://schemas.microsoft.com/office/drawing/2014/main" id="{09BFF97F-24AB-460F-B665-7F3F05A2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7313" y="1465388"/>
            <a:ext cx="914400" cy="914400"/>
          </a:xfrm>
          <a:prstGeom prst="rect">
            <a:avLst/>
          </a:prstGeom>
        </p:spPr>
      </p:pic>
      <p:pic>
        <p:nvPicPr>
          <p:cNvPr id="19" name="Graphic 19" descr="Key outline">
            <a:extLst>
              <a:ext uri="{FF2B5EF4-FFF2-40B4-BE49-F238E27FC236}">
                <a16:creationId xmlns:a16="http://schemas.microsoft.com/office/drawing/2014/main" id="{47799B9B-F13B-8382-D349-1D44B9D54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4531" y="5332140"/>
            <a:ext cx="737840" cy="73784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ECB3F37-64BB-F2A1-C5EC-3CC39225348B}"/>
              </a:ext>
            </a:extLst>
          </p:cNvPr>
          <p:cNvGrpSpPr/>
          <p:nvPr/>
        </p:nvGrpSpPr>
        <p:grpSpPr>
          <a:xfrm>
            <a:off x="227317" y="2611242"/>
            <a:ext cx="5085079" cy="3457216"/>
            <a:chOff x="216226" y="2239535"/>
            <a:chExt cx="6422527" cy="4186254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B7A0BB82-A86F-DCFF-6452-C47D50CD0EB8}"/>
                </a:ext>
              </a:extLst>
            </p:cNvPr>
            <p:cNvSpPr/>
            <p:nvPr/>
          </p:nvSpPr>
          <p:spPr>
            <a:xfrm>
              <a:off x="4931395" y="5017220"/>
              <a:ext cx="1707358" cy="140515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Centralised DB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E954AC-3676-59DF-3387-8C18F3F80B9A}"/>
                </a:ext>
              </a:extLst>
            </p:cNvPr>
            <p:cNvGrpSpPr/>
            <p:nvPr/>
          </p:nvGrpSpPr>
          <p:grpSpPr>
            <a:xfrm>
              <a:off x="216226" y="2239535"/>
              <a:ext cx="5501683" cy="4186254"/>
              <a:chOff x="216226" y="2239535"/>
              <a:chExt cx="5501683" cy="418625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4CEB85-ADE3-65E4-A7C5-819BBF83CC4A}"/>
                  </a:ext>
                </a:extLst>
              </p:cNvPr>
              <p:cNvSpPr txBox="1"/>
              <p:nvPr/>
            </p:nvSpPr>
            <p:spPr>
              <a:xfrm>
                <a:off x="269487" y="2239536"/>
                <a:ext cx="2139261" cy="4472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Users- Tenant 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DF9D7-1217-C032-7290-84A560E1F491}"/>
                  </a:ext>
                </a:extLst>
              </p:cNvPr>
              <p:cNvSpPr txBox="1"/>
              <p:nvPr/>
            </p:nvSpPr>
            <p:spPr>
              <a:xfrm>
                <a:off x="3473018" y="2239535"/>
                <a:ext cx="2244891" cy="4472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Users- Tenant 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0EF5CB7-956B-ABA8-36F2-414AA27AB21A}"/>
                  </a:ext>
                </a:extLst>
              </p:cNvPr>
              <p:cNvCxnSpPr/>
              <p:nvPr/>
            </p:nvCxnSpPr>
            <p:spPr>
              <a:xfrm>
                <a:off x="1566282" y="2681403"/>
                <a:ext cx="91440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3A3932D-3FB6-A6AF-0683-A8601ECD0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6828" y="2681403"/>
                <a:ext cx="990599" cy="877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B7DD2A-B09B-742E-D0B4-5FE3199069C7}"/>
                  </a:ext>
                </a:extLst>
              </p:cNvPr>
              <p:cNvSpPr txBox="1"/>
              <p:nvPr/>
            </p:nvSpPr>
            <p:spPr>
              <a:xfrm>
                <a:off x="1934046" y="4146117"/>
                <a:ext cx="2233604" cy="447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Node / Server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BC2C24F-3099-17E0-B6EE-27474256DF0E}"/>
                  </a:ext>
                </a:extLst>
              </p:cNvPr>
              <p:cNvCxnSpPr/>
              <p:nvPr/>
            </p:nvCxnSpPr>
            <p:spPr>
              <a:xfrm>
                <a:off x="2838709" y="4519381"/>
                <a:ext cx="2443" cy="681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2885ED-9777-CC2C-6BAD-6D8AB6C91B38}"/>
                  </a:ext>
                </a:extLst>
              </p:cNvPr>
              <p:cNvSpPr txBox="1"/>
              <p:nvPr/>
            </p:nvSpPr>
            <p:spPr>
              <a:xfrm>
                <a:off x="216226" y="5029177"/>
                <a:ext cx="1519120" cy="115530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 sz="1400"/>
                  <a:t>Holds the Identity Info like </a:t>
                </a:r>
                <a:r>
                  <a:rPr lang="en-GB" sz="1400" err="1"/>
                  <a:t>Uid</a:t>
                </a:r>
                <a:r>
                  <a:rPr lang="en-GB" sz="1400"/>
                  <a:t> / </a:t>
                </a:r>
                <a:r>
                  <a:rPr lang="en-GB" sz="1400" err="1"/>
                  <a:t>Pwd</a:t>
                </a:r>
                <a:r>
                  <a:rPr lang="en-GB" sz="1400"/>
                  <a:t> / Org Id</a:t>
                </a:r>
              </a:p>
            </p:txBody>
          </p:sp>
          <p:sp>
            <p:nvSpPr>
              <p:cNvPr id="17" name="Flowchart: Magnetic Disk 16">
                <a:extLst>
                  <a:ext uri="{FF2B5EF4-FFF2-40B4-BE49-F238E27FC236}">
                    <a16:creationId xmlns:a16="http://schemas.microsoft.com/office/drawing/2014/main" id="{E583B419-9072-119B-A3CD-33C5F5060399}"/>
                  </a:ext>
                </a:extLst>
              </p:cNvPr>
              <p:cNvSpPr/>
              <p:nvPr/>
            </p:nvSpPr>
            <p:spPr>
              <a:xfrm>
                <a:off x="1822775" y="5175196"/>
                <a:ext cx="1166448" cy="1250593"/>
              </a:xfrm>
              <a:prstGeom prst="flowChartMagneticDisk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/>
                  <a:t>Identity DB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C4674DD-3233-6335-FB18-C75AC6E94082}"/>
                  </a:ext>
                </a:extLst>
              </p:cNvPr>
              <p:cNvCxnSpPr/>
              <p:nvPr/>
            </p:nvCxnSpPr>
            <p:spPr>
              <a:xfrm>
                <a:off x="2959022" y="5616730"/>
                <a:ext cx="1964472" cy="3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A556B5-976E-0E65-6ED1-06F2C2F0D8CD}"/>
                  </a:ext>
                </a:extLst>
              </p:cNvPr>
              <p:cNvSpPr txBox="1"/>
              <p:nvPr/>
            </p:nvSpPr>
            <p:spPr>
              <a:xfrm>
                <a:off x="3152689" y="5007868"/>
                <a:ext cx="157487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 sz="1400"/>
                  <a:t>Pass Org Id and fetch data</a:t>
                </a:r>
                <a:endParaRPr lang="en-US" sz="1400"/>
              </a:p>
            </p:txBody>
          </p: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F5A6BE-AC67-8011-26E8-515AF6C0E114}"/>
              </a:ext>
            </a:extLst>
          </p:cNvPr>
          <p:cNvCxnSpPr/>
          <p:nvPr/>
        </p:nvCxnSpPr>
        <p:spPr>
          <a:xfrm>
            <a:off x="5837431" y="1311896"/>
            <a:ext cx="9292" cy="546409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F389BD-E272-4475-0280-5376D4E1B22A}"/>
              </a:ext>
            </a:extLst>
          </p:cNvPr>
          <p:cNvSpPr txBox="1"/>
          <p:nvPr/>
        </p:nvSpPr>
        <p:spPr>
          <a:xfrm>
            <a:off x="3298901" y="65978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53596-123D-7A36-4C8B-0E5E37CBC68C}"/>
              </a:ext>
            </a:extLst>
          </p:cNvPr>
          <p:cNvSpPr txBox="1"/>
          <p:nvPr/>
        </p:nvSpPr>
        <p:spPr>
          <a:xfrm>
            <a:off x="1551878" y="1347438"/>
            <a:ext cx="1579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Web / Mobile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C28173-9139-799C-4BA4-43128953D8EA}"/>
              </a:ext>
            </a:extLst>
          </p:cNvPr>
          <p:cNvSpPr txBox="1"/>
          <p:nvPr/>
        </p:nvSpPr>
        <p:spPr>
          <a:xfrm>
            <a:off x="7239000" y="1960755"/>
            <a:ext cx="39958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Eningo</a:t>
            </a:r>
            <a:r>
              <a:rPr lang="en-GB"/>
              <a:t> - LK API calls to Fetch data</a:t>
            </a:r>
          </a:p>
        </p:txBody>
      </p:sp>
      <p:graphicFrame>
        <p:nvGraphicFramePr>
          <p:cNvPr id="28" name="Diagram 28">
            <a:extLst>
              <a:ext uri="{FF2B5EF4-FFF2-40B4-BE49-F238E27FC236}">
                <a16:creationId xmlns:a16="http://schemas.microsoft.com/office/drawing/2014/main" id="{69B962F8-71D8-9EBC-1A29-BB7255C8F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757364"/>
              </p:ext>
            </p:extLst>
          </p:nvPr>
        </p:nvGraphicFramePr>
        <p:xfrm>
          <a:off x="6309732" y="1711712"/>
          <a:ext cx="3075879" cy="4289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37" name="Flowchart: Magnetic Disk 436">
            <a:extLst>
              <a:ext uri="{FF2B5EF4-FFF2-40B4-BE49-F238E27FC236}">
                <a16:creationId xmlns:a16="http://schemas.microsoft.com/office/drawing/2014/main" id="{F425E0F8-EBBF-C4F5-1293-A68E3DF27040}"/>
              </a:ext>
            </a:extLst>
          </p:cNvPr>
          <p:cNvSpPr/>
          <p:nvPr/>
        </p:nvSpPr>
        <p:spPr>
          <a:xfrm>
            <a:off x="10998863" y="3199056"/>
            <a:ext cx="1165958" cy="11418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Centralised DB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C19C00C8-ACC2-038A-AA25-1FF7F7601784}"/>
              </a:ext>
            </a:extLst>
          </p:cNvPr>
          <p:cNvSpPr txBox="1"/>
          <p:nvPr/>
        </p:nvSpPr>
        <p:spPr>
          <a:xfrm>
            <a:off x="9637023" y="3228503"/>
            <a:ext cx="12469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Send data to be saved</a:t>
            </a:r>
          </a:p>
        </p:txBody>
      </p: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C1D52A4A-2072-5B0F-40B4-97C2EBD0D17F}"/>
              </a:ext>
            </a:extLst>
          </p:cNvPr>
          <p:cNvCxnSpPr/>
          <p:nvPr/>
        </p:nvCxnSpPr>
        <p:spPr>
          <a:xfrm>
            <a:off x="9661371" y="3714052"/>
            <a:ext cx="1202473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B3743F4C-88DF-FFEF-6CB2-A5ED47EC7F92}"/>
              </a:ext>
            </a:extLst>
          </p:cNvPr>
          <p:cNvSpPr txBox="1"/>
          <p:nvPr/>
        </p:nvSpPr>
        <p:spPr>
          <a:xfrm>
            <a:off x="6514170" y="4692804"/>
            <a:ext cx="25833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The Node / Program will fetch the tenant config from database for all clients.</a:t>
            </a:r>
          </a:p>
          <a:p>
            <a:r>
              <a:rPr lang="en-GB"/>
              <a:t>Any new client, the data needs to be added manually into DB for now</a:t>
            </a:r>
          </a:p>
        </p:txBody>
      </p:sp>
      <p:pic>
        <p:nvPicPr>
          <p:cNvPr id="457" name="Graphic 50" descr="Database outline">
            <a:extLst>
              <a:ext uri="{FF2B5EF4-FFF2-40B4-BE49-F238E27FC236}">
                <a16:creationId xmlns:a16="http://schemas.microsoft.com/office/drawing/2014/main" id="{56F49D25-98CA-50A7-7469-9718BF04EC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70213" y="3568149"/>
            <a:ext cx="781879" cy="8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30B1-6782-0A47-898B-3A527002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BDAD-6DE8-40FA-37D9-FC98584C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Pros</a:t>
            </a:r>
          </a:p>
          <a:p>
            <a:pPr lvl="1"/>
            <a:r>
              <a:rPr lang="en-GB"/>
              <a:t>Easy maintenance and Deployment</a:t>
            </a:r>
          </a:p>
          <a:p>
            <a:pPr lvl="1"/>
            <a:r>
              <a:rPr lang="en-GB"/>
              <a:t>Common downtime for all tenants for Maintenace and deployment of updates</a:t>
            </a:r>
          </a:p>
          <a:p>
            <a:r>
              <a:rPr lang="en-GB"/>
              <a:t>Cons</a:t>
            </a:r>
          </a:p>
          <a:p>
            <a:pPr lvl="1"/>
            <a:r>
              <a:rPr lang="en-GB"/>
              <a:t>If centralised Db security is compromised, then we will loose all data, so need daily backup plans in place</a:t>
            </a:r>
          </a:p>
          <a:p>
            <a:pPr lvl="1"/>
            <a:r>
              <a:rPr lang="en-GB"/>
              <a:t>If centralised Node / IP or DB goes down, all Tenants are affected. So you need to have load balanced environment.</a:t>
            </a:r>
          </a:p>
          <a:p>
            <a:pPr marL="228600" lvl="1" indent="0">
              <a:buNone/>
            </a:pPr>
            <a:r>
              <a:rPr lang="en-GB"/>
              <a:t>Load balancing the front-end server / Nodes will give you multiple benefits like – High availability, better performance and no risk of single point failure</a:t>
            </a:r>
          </a:p>
        </p:txBody>
      </p:sp>
    </p:spTree>
    <p:extLst>
      <p:ext uri="{BB962C8B-B14F-4D97-AF65-F5344CB8AC3E}">
        <p14:creationId xmlns:p14="http://schemas.microsoft.com/office/powerpoint/2010/main" val="349384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425E-6127-6E3D-DF3A-2F283CC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65" y="137643"/>
            <a:ext cx="7618216" cy="1002867"/>
          </a:xfrm>
        </p:spPr>
        <p:txBody>
          <a:bodyPr/>
          <a:lstStyle/>
          <a:p>
            <a:r>
              <a:rPr lang="en-GB"/>
              <a:t>Multitenancy Project</a:t>
            </a:r>
          </a:p>
        </p:txBody>
      </p:sp>
      <p:pic>
        <p:nvPicPr>
          <p:cNvPr id="4" name="Graphic 4" descr="Meeting with solid fill">
            <a:extLst>
              <a:ext uri="{FF2B5EF4-FFF2-40B4-BE49-F238E27FC236}">
                <a16:creationId xmlns:a16="http://schemas.microsoft.com/office/drawing/2014/main" id="{DFD2886C-ED26-2763-D628-E8BAF218A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749" y="1463489"/>
            <a:ext cx="914400" cy="914400"/>
          </a:xfrm>
        </p:spPr>
      </p:pic>
      <p:pic>
        <p:nvPicPr>
          <p:cNvPr id="6" name="Graphic 4" descr="Meeting with solid fill">
            <a:extLst>
              <a:ext uri="{FF2B5EF4-FFF2-40B4-BE49-F238E27FC236}">
                <a16:creationId xmlns:a16="http://schemas.microsoft.com/office/drawing/2014/main" id="{09BFF97F-24AB-460F-B665-7F3F05A2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7313" y="1465388"/>
            <a:ext cx="914400" cy="914400"/>
          </a:xfrm>
          <a:prstGeom prst="rect">
            <a:avLst/>
          </a:prstGeom>
        </p:spPr>
      </p:pic>
      <p:pic>
        <p:nvPicPr>
          <p:cNvPr id="19" name="Graphic 19" descr="Key outline">
            <a:extLst>
              <a:ext uri="{FF2B5EF4-FFF2-40B4-BE49-F238E27FC236}">
                <a16:creationId xmlns:a16="http://schemas.microsoft.com/office/drawing/2014/main" id="{47799B9B-F13B-8382-D349-1D44B9D54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6248" y="4454183"/>
            <a:ext cx="439667" cy="44794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ECB3F37-64BB-F2A1-C5EC-3CC39225348B}"/>
              </a:ext>
            </a:extLst>
          </p:cNvPr>
          <p:cNvGrpSpPr/>
          <p:nvPr/>
        </p:nvGrpSpPr>
        <p:grpSpPr>
          <a:xfrm>
            <a:off x="335748" y="2197112"/>
            <a:ext cx="5042910" cy="3556608"/>
            <a:chOff x="269487" y="2239535"/>
            <a:chExt cx="6369268" cy="4306605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B7A0BB82-A86F-DCFF-6452-C47D50CD0EB8}"/>
                </a:ext>
              </a:extLst>
            </p:cNvPr>
            <p:cNvSpPr/>
            <p:nvPr/>
          </p:nvSpPr>
          <p:spPr>
            <a:xfrm>
              <a:off x="5559057" y="3011380"/>
              <a:ext cx="1079698" cy="10140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400"/>
                <a:t>Tenant 1 DB</a:t>
              </a:r>
              <a:endParaRPr lang="en-US" sz="14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E954AC-3676-59DF-3387-8C18F3F80B9A}"/>
                </a:ext>
              </a:extLst>
            </p:cNvPr>
            <p:cNvGrpSpPr/>
            <p:nvPr/>
          </p:nvGrpSpPr>
          <p:grpSpPr>
            <a:xfrm>
              <a:off x="269487" y="2239535"/>
              <a:ext cx="5448422" cy="4306605"/>
              <a:chOff x="269487" y="2239535"/>
              <a:chExt cx="5448422" cy="430660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4CEB85-ADE3-65E4-A7C5-819BBF83CC4A}"/>
                  </a:ext>
                </a:extLst>
              </p:cNvPr>
              <p:cNvSpPr txBox="1"/>
              <p:nvPr/>
            </p:nvSpPr>
            <p:spPr>
              <a:xfrm>
                <a:off x="269487" y="2239536"/>
                <a:ext cx="2139261" cy="4472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Users- Tenant 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DF9D7-1217-C032-7290-84A560E1F491}"/>
                  </a:ext>
                </a:extLst>
              </p:cNvPr>
              <p:cNvSpPr txBox="1"/>
              <p:nvPr/>
            </p:nvSpPr>
            <p:spPr>
              <a:xfrm>
                <a:off x="3473018" y="2239535"/>
                <a:ext cx="2244891" cy="4472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Users- Tenant 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0EF5CB7-956B-ABA8-36F2-414AA27AB21A}"/>
                  </a:ext>
                </a:extLst>
              </p:cNvPr>
              <p:cNvCxnSpPr/>
              <p:nvPr/>
            </p:nvCxnSpPr>
            <p:spPr>
              <a:xfrm>
                <a:off x="1566282" y="2681404"/>
                <a:ext cx="830712" cy="864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3A3932D-3FB6-A6AF-0683-A8601ECD0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6828" y="2681403"/>
                <a:ext cx="990599" cy="877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B7DD2A-B09B-742E-D0B4-5FE3199069C7}"/>
                  </a:ext>
                </a:extLst>
              </p:cNvPr>
              <p:cNvSpPr txBox="1"/>
              <p:nvPr/>
            </p:nvSpPr>
            <p:spPr>
              <a:xfrm>
                <a:off x="1902663" y="3945533"/>
                <a:ext cx="2233604" cy="447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Node / Server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BC2C24F-3099-17E0-B6EE-27474256DF0E}"/>
                  </a:ext>
                </a:extLst>
              </p:cNvPr>
              <p:cNvCxnSpPr/>
              <p:nvPr/>
            </p:nvCxnSpPr>
            <p:spPr>
              <a:xfrm flipH="1">
                <a:off x="2558703" y="4419090"/>
                <a:ext cx="8018" cy="831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2885ED-9777-CC2C-6BAD-6D8AB6C91B38}"/>
                  </a:ext>
                </a:extLst>
              </p:cNvPr>
              <p:cNvSpPr txBox="1"/>
              <p:nvPr/>
            </p:nvSpPr>
            <p:spPr>
              <a:xfrm>
                <a:off x="519597" y="5189644"/>
                <a:ext cx="1519120" cy="100623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 sz="1200"/>
                  <a:t>Holds the Identity Info like </a:t>
                </a:r>
                <a:r>
                  <a:rPr lang="en-GB" sz="1200" err="1"/>
                  <a:t>Uid</a:t>
                </a:r>
                <a:r>
                  <a:rPr lang="en-GB" sz="1200"/>
                  <a:t> / </a:t>
                </a:r>
                <a:r>
                  <a:rPr lang="en-GB" sz="1200" err="1"/>
                  <a:t>Pwd</a:t>
                </a:r>
                <a:r>
                  <a:rPr lang="en-GB" sz="1200"/>
                  <a:t> / Org Id</a:t>
                </a:r>
              </a:p>
            </p:txBody>
          </p:sp>
          <p:sp>
            <p:nvSpPr>
              <p:cNvPr id="17" name="Flowchart: Magnetic Disk 16">
                <a:extLst>
                  <a:ext uri="{FF2B5EF4-FFF2-40B4-BE49-F238E27FC236}">
                    <a16:creationId xmlns:a16="http://schemas.microsoft.com/office/drawing/2014/main" id="{E583B419-9072-119B-A3CD-33C5F5060399}"/>
                  </a:ext>
                </a:extLst>
              </p:cNvPr>
              <p:cNvSpPr/>
              <p:nvPr/>
            </p:nvSpPr>
            <p:spPr>
              <a:xfrm>
                <a:off x="2167989" y="5295546"/>
                <a:ext cx="1166448" cy="1250594"/>
              </a:xfrm>
              <a:prstGeom prst="flowChartMagneticDisk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/>
                  <a:t>Identity DB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C4674DD-3233-6335-FB18-C75AC6E94082}"/>
                  </a:ext>
                </a:extLst>
              </p:cNvPr>
              <p:cNvCxnSpPr/>
              <p:nvPr/>
            </p:nvCxnSpPr>
            <p:spPr>
              <a:xfrm flipV="1">
                <a:off x="2938099" y="4416944"/>
                <a:ext cx="8256" cy="828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A556B5-976E-0E65-6ED1-06F2C2F0D8CD}"/>
                  </a:ext>
                </a:extLst>
              </p:cNvPr>
              <p:cNvSpPr txBox="1"/>
              <p:nvPr/>
            </p:nvSpPr>
            <p:spPr>
              <a:xfrm>
                <a:off x="3058539" y="4606701"/>
                <a:ext cx="1574875" cy="5590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 sz="1200"/>
                  <a:t>Pass Org Id and fetch data</a:t>
                </a:r>
                <a:endParaRPr lang="en-US" sz="1200"/>
              </a:p>
            </p:txBody>
          </p: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F5A6BE-AC67-8011-26E8-515AF6C0E114}"/>
              </a:ext>
            </a:extLst>
          </p:cNvPr>
          <p:cNvCxnSpPr/>
          <p:nvPr/>
        </p:nvCxnSpPr>
        <p:spPr>
          <a:xfrm>
            <a:off x="5837431" y="1311896"/>
            <a:ext cx="9292" cy="546409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F389BD-E272-4475-0280-5376D4E1B22A}"/>
              </a:ext>
            </a:extLst>
          </p:cNvPr>
          <p:cNvSpPr txBox="1"/>
          <p:nvPr/>
        </p:nvSpPr>
        <p:spPr>
          <a:xfrm>
            <a:off x="3298901" y="65978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53596-123D-7A36-4C8B-0E5E37CBC68C}"/>
              </a:ext>
            </a:extLst>
          </p:cNvPr>
          <p:cNvSpPr txBox="1"/>
          <p:nvPr/>
        </p:nvSpPr>
        <p:spPr>
          <a:xfrm>
            <a:off x="1551878" y="1347438"/>
            <a:ext cx="1579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Web / Mobile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C28173-9139-799C-4BA4-43128953D8EA}"/>
              </a:ext>
            </a:extLst>
          </p:cNvPr>
          <p:cNvSpPr txBox="1"/>
          <p:nvPr/>
        </p:nvSpPr>
        <p:spPr>
          <a:xfrm>
            <a:off x="7239000" y="1960755"/>
            <a:ext cx="39958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Eningo</a:t>
            </a:r>
            <a:r>
              <a:rPr lang="en-GB"/>
              <a:t> - LK API calls to Fetch data</a:t>
            </a:r>
          </a:p>
        </p:txBody>
      </p:sp>
      <p:graphicFrame>
        <p:nvGraphicFramePr>
          <p:cNvPr id="28" name="Diagram 28">
            <a:extLst>
              <a:ext uri="{FF2B5EF4-FFF2-40B4-BE49-F238E27FC236}">
                <a16:creationId xmlns:a16="http://schemas.microsoft.com/office/drawing/2014/main" id="{69B962F8-71D8-9EBC-1A29-BB7255C8F9D9}"/>
              </a:ext>
            </a:extLst>
          </p:cNvPr>
          <p:cNvGraphicFramePr/>
          <p:nvPr/>
        </p:nvGraphicFramePr>
        <p:xfrm>
          <a:off x="6309732" y="1711712"/>
          <a:ext cx="3075879" cy="4289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46" name="TextBox 445">
            <a:extLst>
              <a:ext uri="{FF2B5EF4-FFF2-40B4-BE49-F238E27FC236}">
                <a16:creationId xmlns:a16="http://schemas.microsoft.com/office/drawing/2014/main" id="{C19C00C8-ACC2-038A-AA25-1FF7F7601784}"/>
              </a:ext>
            </a:extLst>
          </p:cNvPr>
          <p:cNvSpPr txBox="1"/>
          <p:nvPr/>
        </p:nvSpPr>
        <p:spPr>
          <a:xfrm>
            <a:off x="9330567" y="3153959"/>
            <a:ext cx="12137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Send data to be saved to Tenant DB</a:t>
            </a:r>
          </a:p>
        </p:txBody>
      </p: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C1D52A4A-2072-5B0F-40B4-97C2EBD0D17F}"/>
              </a:ext>
            </a:extLst>
          </p:cNvPr>
          <p:cNvCxnSpPr/>
          <p:nvPr/>
        </p:nvCxnSpPr>
        <p:spPr>
          <a:xfrm>
            <a:off x="9429458" y="3540117"/>
            <a:ext cx="1202473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B3743F4C-88DF-FFEF-6CB2-A5ED47EC7F92}"/>
              </a:ext>
            </a:extLst>
          </p:cNvPr>
          <p:cNvSpPr txBox="1"/>
          <p:nvPr/>
        </p:nvSpPr>
        <p:spPr>
          <a:xfrm>
            <a:off x="6174583" y="4684521"/>
            <a:ext cx="258336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The Node / Program will fetch the tenant config from database for all clients.</a:t>
            </a:r>
          </a:p>
          <a:p>
            <a:r>
              <a:rPr lang="en-GB" sz="1400"/>
              <a:t>Any new client, the data needs to be added manually into DB for now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7DE44562-79FB-3FE3-13B1-B52ACFA6B1D5}"/>
              </a:ext>
            </a:extLst>
          </p:cNvPr>
          <p:cNvSpPr/>
          <p:nvPr/>
        </p:nvSpPr>
        <p:spPr>
          <a:xfrm>
            <a:off x="4477417" y="4452963"/>
            <a:ext cx="863139" cy="8954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/>
              <a:t>Tenant 2 DB</a:t>
            </a:r>
            <a:endParaRPr lang="en-US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9AE167-81E5-2D40-90CF-B9A5C54827E3}"/>
              </a:ext>
            </a:extLst>
          </p:cNvPr>
          <p:cNvCxnSpPr/>
          <p:nvPr/>
        </p:nvCxnSpPr>
        <p:spPr>
          <a:xfrm>
            <a:off x="2632213" y="3510169"/>
            <a:ext cx="1668117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39E9C8-BE52-835E-D0CB-13725B35F51D}"/>
              </a:ext>
            </a:extLst>
          </p:cNvPr>
          <p:cNvCxnSpPr>
            <a:cxnSpLocks/>
          </p:cNvCxnSpPr>
          <p:nvPr/>
        </p:nvCxnSpPr>
        <p:spPr>
          <a:xfrm flipV="1">
            <a:off x="2698473" y="3157330"/>
            <a:ext cx="1808920" cy="29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3BEACACE-9C32-B4B9-A752-65D690DA9422}"/>
              </a:ext>
            </a:extLst>
          </p:cNvPr>
          <p:cNvSpPr/>
          <p:nvPr/>
        </p:nvSpPr>
        <p:spPr>
          <a:xfrm>
            <a:off x="10705940" y="2978657"/>
            <a:ext cx="730618" cy="8374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/>
              <a:t>Tenant 1 DB</a:t>
            </a:r>
            <a:endParaRPr lang="en-US" sz="120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A203BFBD-3A9C-466F-CF9D-C095A9164842}"/>
              </a:ext>
            </a:extLst>
          </p:cNvPr>
          <p:cNvSpPr/>
          <p:nvPr/>
        </p:nvSpPr>
        <p:spPr>
          <a:xfrm>
            <a:off x="10705939" y="3881461"/>
            <a:ext cx="780315" cy="8374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/>
              <a:t>Tenant 2 </a:t>
            </a:r>
            <a:endParaRPr lang="en-US" sz="1200"/>
          </a:p>
          <a:p>
            <a:pPr algn="ctr"/>
            <a:r>
              <a:rPr lang="en-GB" sz="1200"/>
              <a:t>DB</a:t>
            </a:r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9037F9-8841-394B-9E53-E809B74087A4}"/>
              </a:ext>
            </a:extLst>
          </p:cNvPr>
          <p:cNvCxnSpPr>
            <a:cxnSpLocks/>
          </p:cNvCxnSpPr>
          <p:nvPr/>
        </p:nvCxnSpPr>
        <p:spPr>
          <a:xfrm>
            <a:off x="9495718" y="4194443"/>
            <a:ext cx="1202473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B35C89-F1D5-4DFB-EB0B-4D6143B2A0F0}"/>
              </a:ext>
            </a:extLst>
          </p:cNvPr>
          <p:cNvSpPr txBox="1"/>
          <p:nvPr/>
        </p:nvSpPr>
        <p:spPr>
          <a:xfrm>
            <a:off x="9355414" y="3849698"/>
            <a:ext cx="12137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Send data to be saved to Tenant DB</a:t>
            </a:r>
          </a:p>
        </p:txBody>
      </p:sp>
      <p:pic>
        <p:nvPicPr>
          <p:cNvPr id="50" name="Graphic 50" descr="Database outline">
            <a:extLst>
              <a:ext uri="{FF2B5EF4-FFF2-40B4-BE49-F238E27FC236}">
                <a16:creationId xmlns:a16="http://schemas.microsoft.com/office/drawing/2014/main" id="{C9578796-9F6B-2466-10E7-25DDE20BE7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11626" y="2946953"/>
            <a:ext cx="781879" cy="806727"/>
          </a:xfrm>
          <a:prstGeom prst="rect">
            <a:avLst/>
          </a:prstGeom>
        </p:spPr>
      </p:pic>
      <p:pic>
        <p:nvPicPr>
          <p:cNvPr id="51" name="Graphic 19" descr="Key outline">
            <a:extLst>
              <a:ext uri="{FF2B5EF4-FFF2-40B4-BE49-F238E27FC236}">
                <a16:creationId xmlns:a16="http://schemas.microsoft.com/office/drawing/2014/main" id="{68BC1C44-861B-A02C-83DF-FABD4E070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6117" y="2855639"/>
            <a:ext cx="439667" cy="447949"/>
          </a:xfrm>
          <a:prstGeom prst="rect">
            <a:avLst/>
          </a:prstGeom>
        </p:spPr>
      </p:pic>
      <p:pic>
        <p:nvPicPr>
          <p:cNvPr id="52" name="Graphic 19" descr="Key outline">
            <a:extLst>
              <a:ext uri="{FF2B5EF4-FFF2-40B4-BE49-F238E27FC236}">
                <a16:creationId xmlns:a16="http://schemas.microsoft.com/office/drawing/2014/main" id="{C5438164-BCB8-D270-FD21-94A827FA1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095" y="4073182"/>
            <a:ext cx="439667" cy="4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5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30B1-6782-0A47-898B-3A527002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BDAD-6DE8-40FA-37D9-FC98584C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Pros</a:t>
            </a:r>
          </a:p>
          <a:p>
            <a:pPr lvl="1"/>
            <a:r>
              <a:rPr lang="en-GB"/>
              <a:t>Each tenant has its own Db, so data is more segregated and secured</a:t>
            </a:r>
          </a:p>
          <a:p>
            <a:pPr lvl="1"/>
            <a:r>
              <a:rPr lang="en-GB"/>
              <a:t>Maintenance activity on one DB will not effect another.</a:t>
            </a:r>
          </a:p>
          <a:p>
            <a:pPr marL="228600" lvl="1" indent="0">
              <a:buNone/>
            </a:pPr>
            <a:r>
              <a:rPr lang="en-GB"/>
              <a:t> But we have to consider that right now, our app is not DB heavy, so do we need to have this segregation?</a:t>
            </a:r>
          </a:p>
          <a:p>
            <a:r>
              <a:rPr lang="en-GB"/>
              <a:t>Cons</a:t>
            </a:r>
          </a:p>
          <a:p>
            <a:pPr lvl="1"/>
            <a:r>
              <a:rPr lang="en-GB"/>
              <a:t>Extra overhead for Front end server to check which DB to access for each tenant</a:t>
            </a:r>
          </a:p>
          <a:p>
            <a:pPr lvl="1"/>
            <a:r>
              <a:rPr lang="en-GB"/>
              <a:t>Maintenance of multiple DB's for each client</a:t>
            </a:r>
          </a:p>
          <a:p>
            <a:pPr lvl="1"/>
            <a:r>
              <a:rPr lang="en-GB"/>
              <a:t>High availability of DB servers for each client if the front end is also load balanced</a:t>
            </a:r>
          </a:p>
          <a:p>
            <a:pPr marL="228600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E989-6F99-2A71-64F2-C711534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Vectorization/ </a:t>
            </a:r>
            <a:r>
              <a:rPr lang="en-GB" err="1"/>
              <a:t>qgis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B27D-FE6D-7FB1-A5A6-762B4D9E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Packaging and deployment of the </a:t>
            </a:r>
            <a:r>
              <a:rPr lang="en-GB" err="1"/>
              <a:t>qgis</a:t>
            </a:r>
            <a:r>
              <a:rPr lang="en-GB"/>
              <a:t> code - </a:t>
            </a:r>
            <a:r>
              <a:rPr lang="en-GB" err="1"/>
              <a:t>devops</a:t>
            </a:r>
          </a:p>
          <a:p>
            <a:r>
              <a:rPr lang="en-GB"/>
              <a:t>Any code improvements on the existing code</a:t>
            </a:r>
          </a:p>
        </p:txBody>
      </p:sp>
    </p:spTree>
    <p:extLst>
      <p:ext uri="{BB962C8B-B14F-4D97-AF65-F5344CB8AC3E}">
        <p14:creationId xmlns:p14="http://schemas.microsoft.com/office/powerpoint/2010/main" val="21698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CF0F-4A47-F104-9297-8242FB55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Bugs /Production issues/ general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768C-F9D9-6A45-0DFC-C8075E86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Pipelines / Automated scripts for deployment</a:t>
            </a:r>
          </a:p>
          <a:p>
            <a:r>
              <a:rPr lang="en-GB"/>
              <a:t>Improvements in the email templates </a:t>
            </a:r>
          </a:p>
          <a:p>
            <a:r>
              <a:rPr lang="en-GB"/>
              <a:t>Improvements on the admin dashboard</a:t>
            </a:r>
          </a:p>
          <a:p>
            <a:r>
              <a:rPr lang="en-GB"/>
              <a:t>Any production issues / bugs or new client on-boarding will be considered priority over the other work streams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07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24D6-2E02-17D1-FAA2-888724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5F0-F95B-33DB-5A10-C8DB1801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Python Dev- 1 dev ( 2 weeks)</a:t>
            </a:r>
          </a:p>
          <a:p>
            <a:r>
              <a:rPr lang="en-US"/>
              <a:t>If rewriting solution – Typescript ( 2-3 weeks)</a:t>
            </a:r>
          </a:p>
          <a:p>
            <a:r>
              <a:rPr lang="en-US"/>
              <a:t>React/ Front end Dev- 1 dev ( 2 weeks) </a:t>
            </a:r>
          </a:p>
          <a:p>
            <a:r>
              <a:rPr lang="en-US" err="1"/>
              <a:t>Devops</a:t>
            </a:r>
            <a:r>
              <a:rPr lang="en-US"/>
              <a:t> – 1 </a:t>
            </a:r>
            <a:r>
              <a:rPr lang="en-US" err="1"/>
              <a:t>devops</a:t>
            </a:r>
            <a:r>
              <a:rPr lang="en-US"/>
              <a:t>(3-4 weeks)</a:t>
            </a:r>
          </a:p>
          <a:p>
            <a:r>
              <a:rPr lang="en-US"/>
              <a:t>Mobile / General Dev – Need basis for ongoing work </a:t>
            </a:r>
          </a:p>
          <a:p>
            <a:r>
              <a:rPr lang="en-US"/>
              <a:t>QGIS -  Need 1-2 weeks to identify</a:t>
            </a:r>
          </a:p>
        </p:txBody>
      </p:sp>
    </p:spTree>
    <p:extLst>
      <p:ext uri="{BB962C8B-B14F-4D97-AF65-F5344CB8AC3E}">
        <p14:creationId xmlns:p14="http://schemas.microsoft.com/office/powerpoint/2010/main" val="39951707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Eningo</vt:lpstr>
      <vt:lpstr>Main work streams / projects</vt:lpstr>
      <vt:lpstr>Multitenancy Project</vt:lpstr>
      <vt:lpstr>Pros and Cons </vt:lpstr>
      <vt:lpstr>Multitenancy Project</vt:lpstr>
      <vt:lpstr>Pros and Cons </vt:lpstr>
      <vt:lpstr>Vectorization/ qgis</vt:lpstr>
      <vt:lpstr>Bugs /Production issues/ general Improvements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2022-09-29T05:35:11Z</dcterms:created>
  <dcterms:modified xsi:type="dcterms:W3CDTF">2022-09-29T08:09:17Z</dcterms:modified>
</cp:coreProperties>
</file>