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5"/>
  </p:notesMasterIdLst>
  <p:handoutMasterIdLst>
    <p:handoutMasterId r:id="rId26"/>
  </p:handoutMasterIdLst>
  <p:sldIdLst>
    <p:sldId id="375" r:id="rId5"/>
    <p:sldId id="256" r:id="rId6"/>
    <p:sldId id="376" r:id="rId7"/>
    <p:sldId id="290" r:id="rId8"/>
    <p:sldId id="373" r:id="rId9"/>
    <p:sldId id="325" r:id="rId10"/>
    <p:sldId id="378" r:id="rId11"/>
    <p:sldId id="380" r:id="rId12"/>
    <p:sldId id="379" r:id="rId13"/>
    <p:sldId id="381" r:id="rId14"/>
    <p:sldId id="382" r:id="rId15"/>
    <p:sldId id="384" r:id="rId16"/>
    <p:sldId id="388" r:id="rId17"/>
    <p:sldId id="387" r:id="rId18"/>
    <p:sldId id="390" r:id="rId19"/>
    <p:sldId id="305" r:id="rId20"/>
    <p:sldId id="386" r:id="rId21"/>
    <p:sldId id="385" r:id="rId22"/>
    <p:sldId id="328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324" y="-96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nsh Somani" userId="50b32036-ebba-44f8-b3fc-7f8ac0de3a51" providerId="ADAL" clId="{916CF44B-59C4-4CC5-9006-582A9635692C}"/>
    <pc:docChg chg="undo custSel addSld delSld modSld sldOrd">
      <pc:chgData name="Ekansh Somani" userId="50b32036-ebba-44f8-b3fc-7f8ac0de3a51" providerId="ADAL" clId="{916CF44B-59C4-4CC5-9006-582A9635692C}" dt="2022-04-24T09:25:38.128" v="2661"/>
      <pc:docMkLst>
        <pc:docMk/>
      </pc:docMkLst>
      <pc:sldChg chg="delSp modSp mod ord">
        <pc:chgData name="Ekansh Somani" userId="50b32036-ebba-44f8-b3fc-7f8ac0de3a51" providerId="ADAL" clId="{916CF44B-59C4-4CC5-9006-582A9635692C}" dt="2022-04-24T08:59:54.203" v="2657" actId="478"/>
        <pc:sldMkLst>
          <pc:docMk/>
          <pc:sldMk cId="1833651384" sldId="274"/>
        </pc:sldMkLst>
        <pc:spChg chg="mod">
          <ac:chgData name="Ekansh Somani" userId="50b32036-ebba-44f8-b3fc-7f8ac0de3a51" providerId="ADAL" clId="{916CF44B-59C4-4CC5-9006-582A9635692C}" dt="2022-04-24T07:17:40.954" v="1314" actId="20577"/>
          <ac:spMkLst>
            <pc:docMk/>
            <pc:sldMk cId="1833651384" sldId="274"/>
            <ac:spMk id="2" creationId="{39D912AE-424A-49C1-ACDE-5F01791140B1}"/>
          </ac:spMkLst>
        </pc:spChg>
        <pc:spChg chg="del">
          <ac:chgData name="Ekansh Somani" userId="50b32036-ebba-44f8-b3fc-7f8ac0de3a51" providerId="ADAL" clId="{916CF44B-59C4-4CC5-9006-582A9635692C}" dt="2022-04-24T08:59:52.382" v="2656" actId="478"/>
          <ac:spMkLst>
            <pc:docMk/>
            <pc:sldMk cId="1833651384" sldId="274"/>
            <ac:spMk id="5" creationId="{19D4122A-7E05-408B-9546-A9E085CE8124}"/>
          </ac:spMkLst>
        </pc:spChg>
        <pc:spChg chg="del">
          <ac:chgData name="Ekansh Somani" userId="50b32036-ebba-44f8-b3fc-7f8ac0de3a51" providerId="ADAL" clId="{916CF44B-59C4-4CC5-9006-582A9635692C}" dt="2022-04-24T08:59:54.203" v="2657" actId="478"/>
          <ac:spMkLst>
            <pc:docMk/>
            <pc:sldMk cId="1833651384" sldId="274"/>
            <ac:spMk id="6" creationId="{AF988CDF-2A2A-4F8C-9ACC-3EDFAB4560C0}"/>
          </ac:spMkLst>
        </pc:spChg>
      </pc:sldChg>
      <pc:sldChg chg="delSp mod">
        <pc:chgData name="Ekansh Somani" userId="50b32036-ebba-44f8-b3fc-7f8ac0de3a51" providerId="ADAL" clId="{916CF44B-59C4-4CC5-9006-582A9635692C}" dt="2022-04-24T08:44:42.388" v="2624" actId="478"/>
        <pc:sldMkLst>
          <pc:docMk/>
          <pc:sldMk cId="3465617575" sldId="290"/>
        </pc:sldMkLst>
        <pc:spChg chg="del">
          <ac:chgData name="Ekansh Somani" userId="50b32036-ebba-44f8-b3fc-7f8ac0de3a51" providerId="ADAL" clId="{916CF44B-59C4-4CC5-9006-582A9635692C}" dt="2022-04-24T08:44:36.981" v="2623" actId="478"/>
          <ac:spMkLst>
            <pc:docMk/>
            <pc:sldMk cId="3465617575" sldId="290"/>
            <ac:spMk id="14" creationId="{DF3231F7-2BDC-4AD4-8081-5E8C6FA0A14D}"/>
          </ac:spMkLst>
        </pc:spChg>
        <pc:spChg chg="del">
          <ac:chgData name="Ekansh Somani" userId="50b32036-ebba-44f8-b3fc-7f8ac0de3a51" providerId="ADAL" clId="{916CF44B-59C4-4CC5-9006-582A9635692C}" dt="2022-04-24T08:44:42.388" v="2624" actId="478"/>
          <ac:spMkLst>
            <pc:docMk/>
            <pc:sldMk cId="3465617575" sldId="290"/>
            <ac:spMk id="15" creationId="{F19B9707-D455-4AD9-B022-CC066798E115}"/>
          </ac:spMkLst>
        </pc:spChg>
      </pc:sldChg>
      <pc:sldChg chg="modSp del ord">
        <pc:chgData name="Ekansh Somani" userId="50b32036-ebba-44f8-b3fc-7f8ac0de3a51" providerId="ADAL" clId="{916CF44B-59C4-4CC5-9006-582A9635692C}" dt="2022-04-24T08:14:15.159" v="1585" actId="47"/>
        <pc:sldMkLst>
          <pc:docMk/>
          <pc:sldMk cId="1086050899" sldId="303"/>
        </pc:sldMkLst>
        <pc:graphicFrameChg chg="mod">
          <ac:chgData name="Ekansh Somani" userId="50b32036-ebba-44f8-b3fc-7f8ac0de3a51" providerId="ADAL" clId="{916CF44B-59C4-4CC5-9006-582A9635692C}" dt="2022-04-24T06:40:35.218" v="550"/>
          <ac:graphicFrameMkLst>
            <pc:docMk/>
            <pc:sldMk cId="1086050899" sldId="303"/>
            <ac:graphicFrameMk id="20" creationId="{525C5852-7E11-44FA-9740-D63B474DDA56}"/>
          </ac:graphicFrameMkLst>
        </pc:graphicFrameChg>
      </pc:sldChg>
      <pc:sldChg chg="addSp delSp modSp mod modNotesTx">
        <pc:chgData name="Ekansh Somani" userId="50b32036-ebba-44f8-b3fc-7f8ac0de3a51" providerId="ADAL" clId="{916CF44B-59C4-4CC5-9006-582A9635692C}" dt="2022-04-24T08:59:31.411" v="2649" actId="478"/>
        <pc:sldMkLst>
          <pc:docMk/>
          <pc:sldMk cId="3106221048" sldId="305"/>
        </pc:sldMkLst>
        <pc:spChg chg="add del mod">
          <ac:chgData name="Ekansh Somani" userId="50b32036-ebba-44f8-b3fc-7f8ac0de3a51" providerId="ADAL" clId="{916CF44B-59C4-4CC5-9006-582A9635692C}" dt="2022-04-24T06:42:42.549" v="556" actId="478"/>
          <ac:spMkLst>
            <pc:docMk/>
            <pc:sldMk cId="3106221048" sldId="305"/>
            <ac:spMk id="3" creationId="{699A5074-1DD0-4FD0-8C3F-2A6C4A748A85}"/>
          </ac:spMkLst>
        </pc:spChg>
        <pc:spChg chg="add del mod">
          <ac:chgData name="Ekansh Somani" userId="50b32036-ebba-44f8-b3fc-7f8ac0de3a51" providerId="ADAL" clId="{916CF44B-59C4-4CC5-9006-582A9635692C}" dt="2022-04-24T06:45:31.716" v="599"/>
          <ac:spMkLst>
            <pc:docMk/>
            <pc:sldMk cId="3106221048" sldId="305"/>
            <ac:spMk id="4" creationId="{9F8EDC74-4069-42A1-93D1-C26F5BA03689}"/>
          </ac:spMkLst>
        </pc:spChg>
        <pc:spChg chg="add mod">
          <ac:chgData name="Ekansh Somani" userId="50b32036-ebba-44f8-b3fc-7f8ac0de3a51" providerId="ADAL" clId="{916CF44B-59C4-4CC5-9006-582A9635692C}" dt="2022-04-24T06:47:43.533" v="678" actId="20577"/>
          <ac:spMkLst>
            <pc:docMk/>
            <pc:sldMk cId="3106221048" sldId="305"/>
            <ac:spMk id="5" creationId="{2DB2250C-5F9B-433B-A66B-D16814C485C8}"/>
          </ac:spMkLst>
        </pc:spChg>
        <pc:spChg chg="mod">
          <ac:chgData name="Ekansh Somani" userId="50b32036-ebba-44f8-b3fc-7f8ac0de3a51" providerId="ADAL" clId="{916CF44B-59C4-4CC5-9006-582A9635692C}" dt="2022-04-24T08:09:24.945" v="1425" actId="20577"/>
          <ac:spMkLst>
            <pc:docMk/>
            <pc:sldMk cId="3106221048" sldId="305"/>
            <ac:spMk id="11" creationId="{A8C7C3E5-9950-45B6-A163-B4C9159A97D6}"/>
          </ac:spMkLst>
        </pc:spChg>
        <pc:spChg chg="del">
          <ac:chgData name="Ekansh Somani" userId="50b32036-ebba-44f8-b3fc-7f8ac0de3a51" providerId="ADAL" clId="{916CF44B-59C4-4CC5-9006-582A9635692C}" dt="2022-04-24T08:59:29.275" v="2648" actId="478"/>
          <ac:spMkLst>
            <pc:docMk/>
            <pc:sldMk cId="3106221048" sldId="305"/>
            <ac:spMk id="12" creationId="{1904AFD2-504E-48D4-85F0-867CE6E01537}"/>
          </ac:spMkLst>
        </pc:spChg>
        <pc:spChg chg="del">
          <ac:chgData name="Ekansh Somani" userId="50b32036-ebba-44f8-b3fc-7f8ac0de3a51" providerId="ADAL" clId="{916CF44B-59C4-4CC5-9006-582A9635692C}" dt="2022-04-24T08:59:31.411" v="2649" actId="478"/>
          <ac:spMkLst>
            <pc:docMk/>
            <pc:sldMk cId="3106221048" sldId="305"/>
            <ac:spMk id="14" creationId="{44A2E839-052A-4858-BDC4-4E70B50A0AA8}"/>
          </ac:spMkLst>
        </pc:spChg>
        <pc:spChg chg="add mod">
          <ac:chgData name="Ekansh Somani" userId="50b32036-ebba-44f8-b3fc-7f8ac0de3a51" providerId="ADAL" clId="{916CF44B-59C4-4CC5-9006-582A9635692C}" dt="2022-04-24T06:47:51.705" v="688" actId="20577"/>
          <ac:spMkLst>
            <pc:docMk/>
            <pc:sldMk cId="3106221048" sldId="305"/>
            <ac:spMk id="16" creationId="{E80C4B74-865F-466F-925E-AF5634705C81}"/>
          </ac:spMkLst>
        </pc:spChg>
        <pc:spChg chg="add mod">
          <ac:chgData name="Ekansh Somani" userId="50b32036-ebba-44f8-b3fc-7f8ac0de3a51" providerId="ADAL" clId="{916CF44B-59C4-4CC5-9006-582A9635692C}" dt="2022-04-24T06:47:57.892" v="695" actId="20577"/>
          <ac:spMkLst>
            <pc:docMk/>
            <pc:sldMk cId="3106221048" sldId="305"/>
            <ac:spMk id="17" creationId="{5A29942F-202C-4142-9E9E-6FAE1998FCDA}"/>
          </ac:spMkLst>
        </pc:spChg>
        <pc:graphicFrameChg chg="del">
          <ac:chgData name="Ekansh Somani" userId="50b32036-ebba-44f8-b3fc-7f8ac0de3a51" providerId="ADAL" clId="{916CF44B-59C4-4CC5-9006-582A9635692C}" dt="2022-04-24T06:42:34.704" v="553" actId="478"/>
          <ac:graphicFrameMkLst>
            <pc:docMk/>
            <pc:sldMk cId="3106221048" sldId="305"/>
            <ac:graphicFrameMk id="36" creationId="{31C21173-78E4-4888-971C-38E1DB5F2504}"/>
          </ac:graphicFrameMkLst>
        </pc:graphicFrameChg>
        <pc:picChg chg="add mod">
          <ac:chgData name="Ekansh Somani" userId="50b32036-ebba-44f8-b3fc-7f8ac0de3a51" providerId="ADAL" clId="{916CF44B-59C4-4CC5-9006-582A9635692C}" dt="2022-04-24T06:44:56.329" v="594" actId="1035"/>
          <ac:picMkLst>
            <pc:docMk/>
            <pc:sldMk cId="3106221048" sldId="305"/>
            <ac:picMk id="2050" creationId="{0C2F41E4-D1BE-449F-A65B-0963B1A0CEA9}"/>
          </ac:picMkLst>
        </pc:picChg>
        <pc:picChg chg="add mod">
          <ac:chgData name="Ekansh Somani" userId="50b32036-ebba-44f8-b3fc-7f8ac0de3a51" providerId="ADAL" clId="{916CF44B-59C4-4CC5-9006-582A9635692C}" dt="2022-04-24T06:44:56.329" v="594" actId="1035"/>
          <ac:picMkLst>
            <pc:docMk/>
            <pc:sldMk cId="3106221048" sldId="305"/>
            <ac:picMk id="2052" creationId="{B9A9FD20-3518-491C-89AD-F5A3568D11CA}"/>
          </ac:picMkLst>
        </pc:picChg>
        <pc:picChg chg="add mod">
          <ac:chgData name="Ekansh Somani" userId="50b32036-ebba-44f8-b3fc-7f8ac0de3a51" providerId="ADAL" clId="{916CF44B-59C4-4CC5-9006-582A9635692C}" dt="2022-04-24T06:44:56.329" v="594" actId="1035"/>
          <ac:picMkLst>
            <pc:docMk/>
            <pc:sldMk cId="3106221048" sldId="305"/>
            <ac:picMk id="2054" creationId="{DA636AC1-A813-480F-8988-6F75914944E9}"/>
          </ac:picMkLst>
        </pc:picChg>
      </pc:sldChg>
      <pc:sldChg chg="del">
        <pc:chgData name="Ekansh Somani" userId="50b32036-ebba-44f8-b3fc-7f8ac0de3a51" providerId="ADAL" clId="{916CF44B-59C4-4CC5-9006-582A9635692C}" dt="2022-04-24T08:25:40.494" v="2293" actId="47"/>
        <pc:sldMkLst>
          <pc:docMk/>
          <pc:sldMk cId="191244636" sldId="310"/>
        </pc:sldMkLst>
      </pc:sldChg>
      <pc:sldChg chg="delSp mod modNotesTx">
        <pc:chgData name="Ekansh Somani" userId="50b32036-ebba-44f8-b3fc-7f8ac0de3a51" providerId="ADAL" clId="{916CF44B-59C4-4CC5-9006-582A9635692C}" dt="2022-04-24T08:44:53.556" v="2626" actId="478"/>
        <pc:sldMkLst>
          <pc:docMk/>
          <pc:sldMk cId="3344101577" sldId="325"/>
        </pc:sldMkLst>
        <pc:spChg chg="del">
          <ac:chgData name="Ekansh Somani" userId="50b32036-ebba-44f8-b3fc-7f8ac0de3a51" providerId="ADAL" clId="{916CF44B-59C4-4CC5-9006-582A9635692C}" dt="2022-04-24T08:44:53.556" v="2626" actId="478"/>
          <ac:spMkLst>
            <pc:docMk/>
            <pc:sldMk cId="3344101577" sldId="325"/>
            <ac:spMk id="46" creationId="{020D611C-42CB-4689-8C2A-25FE1121674E}"/>
          </ac:spMkLst>
        </pc:spChg>
        <pc:spChg chg="del">
          <ac:chgData name="Ekansh Somani" userId="50b32036-ebba-44f8-b3fc-7f8ac0de3a51" providerId="ADAL" clId="{916CF44B-59C4-4CC5-9006-582A9635692C}" dt="2022-04-24T08:44:50.571" v="2625" actId="478"/>
          <ac:spMkLst>
            <pc:docMk/>
            <pc:sldMk cId="3344101577" sldId="325"/>
            <ac:spMk id="47" creationId="{DADC3C21-4248-4DF1-8589-8B0D399A0039}"/>
          </ac:spMkLst>
        </pc:spChg>
      </pc:sldChg>
      <pc:sldChg chg="delSp modSp mod ord">
        <pc:chgData name="Ekansh Somani" userId="50b32036-ebba-44f8-b3fc-7f8ac0de3a51" providerId="ADAL" clId="{916CF44B-59C4-4CC5-9006-582A9635692C}" dt="2022-04-24T08:59:48.688" v="2655" actId="478"/>
        <pc:sldMkLst>
          <pc:docMk/>
          <pc:sldMk cId="638530597" sldId="328"/>
        </pc:sldMkLst>
        <pc:spChg chg="mod">
          <ac:chgData name="Ekansh Somani" userId="50b32036-ebba-44f8-b3fc-7f8ac0de3a51" providerId="ADAL" clId="{916CF44B-59C4-4CC5-9006-582A9635692C}" dt="2022-04-24T08:13:33.731" v="1580" actId="20577"/>
          <ac:spMkLst>
            <pc:docMk/>
            <pc:sldMk cId="638530597" sldId="328"/>
            <ac:spMk id="11" creationId="{E8F7DCF9-2134-48C6-884C-E431D040E1E2}"/>
          </ac:spMkLst>
        </pc:spChg>
        <pc:spChg chg="del">
          <ac:chgData name="Ekansh Somani" userId="50b32036-ebba-44f8-b3fc-7f8ac0de3a51" providerId="ADAL" clId="{916CF44B-59C4-4CC5-9006-582A9635692C}" dt="2022-04-24T08:59:46.208" v="2654" actId="478"/>
          <ac:spMkLst>
            <pc:docMk/>
            <pc:sldMk cId="638530597" sldId="328"/>
            <ac:spMk id="15" creationId="{F0B1D64A-4BCA-40E9-8D9F-56E3FA5A734D}"/>
          </ac:spMkLst>
        </pc:spChg>
        <pc:spChg chg="del">
          <ac:chgData name="Ekansh Somani" userId="50b32036-ebba-44f8-b3fc-7f8ac0de3a51" providerId="ADAL" clId="{916CF44B-59C4-4CC5-9006-582A9635692C}" dt="2022-04-24T08:59:48.688" v="2655" actId="478"/>
          <ac:spMkLst>
            <pc:docMk/>
            <pc:sldMk cId="638530597" sldId="328"/>
            <ac:spMk id="16" creationId="{C2433C4E-0FA1-443F-9A12-FB582996F849}"/>
          </ac:spMkLst>
        </pc:spChg>
      </pc:sldChg>
      <pc:sldChg chg="addSp delSp modSp mod">
        <pc:chgData name="Ekansh Somani" userId="50b32036-ebba-44f8-b3fc-7f8ac0de3a51" providerId="ADAL" clId="{916CF44B-59C4-4CC5-9006-582A9635692C}" dt="2022-04-24T08:32:08.429" v="2554" actId="478"/>
        <pc:sldMkLst>
          <pc:docMk/>
          <pc:sldMk cId="4226930107" sldId="373"/>
        </pc:sldMkLst>
        <pc:spChg chg="add mod">
          <ac:chgData name="Ekansh Somani" userId="50b32036-ebba-44f8-b3fc-7f8ac0de3a51" providerId="ADAL" clId="{916CF44B-59C4-4CC5-9006-582A9635692C}" dt="2022-04-24T08:32:08.429" v="2554" actId="478"/>
          <ac:spMkLst>
            <pc:docMk/>
            <pc:sldMk cId="4226930107" sldId="373"/>
            <ac:spMk id="4" creationId="{BDD07D74-FEEE-4793-9985-732F47AFA5CC}"/>
          </ac:spMkLst>
        </pc:spChg>
        <pc:spChg chg="del">
          <ac:chgData name="Ekansh Somani" userId="50b32036-ebba-44f8-b3fc-7f8ac0de3a51" providerId="ADAL" clId="{916CF44B-59C4-4CC5-9006-582A9635692C}" dt="2022-04-24T08:32:08.429" v="2554" actId="478"/>
          <ac:spMkLst>
            <pc:docMk/>
            <pc:sldMk cId="4226930107" sldId="373"/>
            <ac:spMk id="9" creationId="{62922A0C-B599-4443-A7B4-8AFF6658A57D}"/>
          </ac:spMkLst>
        </pc:spChg>
      </pc:sldChg>
      <pc:sldChg chg="del">
        <pc:chgData name="Ekansh Somani" userId="50b32036-ebba-44f8-b3fc-7f8ac0de3a51" providerId="ADAL" clId="{916CF44B-59C4-4CC5-9006-582A9635692C}" dt="2022-04-24T07:11:27.302" v="1009" actId="47"/>
        <pc:sldMkLst>
          <pc:docMk/>
          <pc:sldMk cId="2028073189" sldId="374"/>
        </pc:sldMkLst>
      </pc:sldChg>
      <pc:sldChg chg="addSp delSp modSp mod">
        <pc:chgData name="Ekansh Somani" userId="50b32036-ebba-44f8-b3fc-7f8ac0de3a51" providerId="ADAL" clId="{916CF44B-59C4-4CC5-9006-582A9635692C}" dt="2022-04-24T09:21:15.731" v="2659" actId="478"/>
        <pc:sldMkLst>
          <pc:docMk/>
          <pc:sldMk cId="569312121" sldId="375"/>
        </pc:sldMkLst>
        <pc:spChg chg="add mod ord">
          <ac:chgData name="Ekansh Somani" userId="50b32036-ebba-44f8-b3fc-7f8ac0de3a51" providerId="ADAL" clId="{916CF44B-59C4-4CC5-9006-582A9635692C}" dt="2022-04-24T08:30:56.178" v="2542" actId="1076"/>
          <ac:spMkLst>
            <pc:docMk/>
            <pc:sldMk cId="569312121" sldId="375"/>
            <ac:spMk id="3" creationId="{2563E5DF-6952-4DF4-A5FA-414DB98F663B}"/>
          </ac:spMkLst>
        </pc:spChg>
        <pc:spChg chg="mod">
          <ac:chgData name="Ekansh Somani" userId="50b32036-ebba-44f8-b3fc-7f8ac0de3a51" providerId="ADAL" clId="{916CF44B-59C4-4CC5-9006-582A9635692C}" dt="2022-04-24T08:31:06.884" v="2547" actId="20577"/>
          <ac:spMkLst>
            <pc:docMk/>
            <pc:sldMk cId="569312121" sldId="375"/>
            <ac:spMk id="9" creationId="{A45C755F-7034-4B95-9A24-D6DFD5C84F15}"/>
          </ac:spMkLst>
        </pc:spChg>
        <pc:spChg chg="del">
          <ac:chgData name="Ekansh Somani" userId="50b32036-ebba-44f8-b3fc-7f8ac0de3a51" providerId="ADAL" clId="{916CF44B-59C4-4CC5-9006-582A9635692C}" dt="2022-04-24T08:28:03.082" v="2501" actId="478"/>
          <ac:spMkLst>
            <pc:docMk/>
            <pc:sldMk cId="569312121" sldId="375"/>
            <ac:spMk id="10" creationId="{96F78CB5-6D28-4C54-8506-062D933127E9}"/>
          </ac:spMkLst>
        </pc:spChg>
        <pc:spChg chg="del">
          <ac:chgData name="Ekansh Somani" userId="50b32036-ebba-44f8-b3fc-7f8ac0de3a51" providerId="ADAL" clId="{916CF44B-59C4-4CC5-9006-582A9635692C}" dt="2022-04-24T09:21:15.731" v="2659" actId="478"/>
          <ac:spMkLst>
            <pc:docMk/>
            <pc:sldMk cId="569312121" sldId="375"/>
            <ac:spMk id="12" creationId="{235AD095-D800-491F-AA04-477AB8631F9A}"/>
          </ac:spMkLst>
        </pc:spChg>
        <pc:spChg chg="del">
          <ac:chgData name="Ekansh Somani" userId="50b32036-ebba-44f8-b3fc-7f8ac0de3a51" providerId="ADAL" clId="{916CF44B-59C4-4CC5-9006-582A9635692C}" dt="2022-04-24T09:21:12.692" v="2658" actId="478"/>
          <ac:spMkLst>
            <pc:docMk/>
            <pc:sldMk cId="569312121" sldId="375"/>
            <ac:spMk id="75" creationId="{A8951722-FA1A-4F09-A3E3-A7AA2499DE79}"/>
          </ac:spMkLst>
        </pc:spChg>
        <pc:grpChg chg="mod ord">
          <ac:chgData name="Ekansh Somani" userId="50b32036-ebba-44f8-b3fc-7f8ac0de3a51" providerId="ADAL" clId="{916CF44B-59C4-4CC5-9006-582A9635692C}" dt="2022-04-24T08:29:04.998" v="2529" actId="167"/>
          <ac:grpSpMkLst>
            <pc:docMk/>
            <pc:sldMk cId="569312121" sldId="375"/>
            <ac:grpSpMk id="43" creationId="{EB1982DD-78BD-414E-9900-687814A69737}"/>
          </ac:grpSpMkLst>
        </pc:grpChg>
        <pc:picChg chg="mod ord">
          <ac:chgData name="Ekansh Somani" userId="50b32036-ebba-44f8-b3fc-7f8ac0de3a51" providerId="ADAL" clId="{916CF44B-59C4-4CC5-9006-582A9635692C}" dt="2022-04-24T08:30:46.923" v="2541" actId="1076"/>
          <ac:picMkLst>
            <pc:docMk/>
            <pc:sldMk cId="569312121" sldId="375"/>
            <ac:picMk id="15" creationId="{501989EC-FF74-4093-A437-07518C7224A3}"/>
          </ac:picMkLst>
        </pc:picChg>
      </pc:sldChg>
      <pc:sldChg chg="delSp modSp mod ord">
        <pc:chgData name="Ekansh Somani" userId="50b32036-ebba-44f8-b3fc-7f8ac0de3a51" providerId="ADAL" clId="{916CF44B-59C4-4CC5-9006-582A9635692C}" dt="2022-04-24T08:32:17.257" v="2556" actId="478"/>
        <pc:sldMkLst>
          <pc:docMk/>
          <pc:sldMk cId="4100504012" sldId="376"/>
        </pc:sldMkLst>
        <pc:spChg chg="mod">
          <ac:chgData name="Ekansh Somani" userId="50b32036-ebba-44f8-b3fc-7f8ac0de3a51" providerId="ADAL" clId="{916CF44B-59C4-4CC5-9006-582A9635692C}" dt="2022-04-24T08:19:14.393" v="1698" actId="20577"/>
          <ac:spMkLst>
            <pc:docMk/>
            <pc:sldMk cId="4100504012" sldId="376"/>
            <ac:spMk id="3" creationId="{04C61C91-1897-4EA4-9D14-970E38F45A89}"/>
          </ac:spMkLst>
        </pc:spChg>
        <pc:spChg chg="del mod">
          <ac:chgData name="Ekansh Somani" userId="50b32036-ebba-44f8-b3fc-7f8ac0de3a51" providerId="ADAL" clId="{916CF44B-59C4-4CC5-9006-582A9635692C}" dt="2022-04-24T08:32:15.399" v="2555" actId="478"/>
          <ac:spMkLst>
            <pc:docMk/>
            <pc:sldMk cId="4100504012" sldId="376"/>
            <ac:spMk id="4" creationId="{B0C623AD-7607-4642-BB4F-E516F092148D}"/>
          </ac:spMkLst>
        </pc:spChg>
        <pc:spChg chg="del">
          <ac:chgData name="Ekansh Somani" userId="50b32036-ebba-44f8-b3fc-7f8ac0de3a51" providerId="ADAL" clId="{916CF44B-59C4-4CC5-9006-582A9635692C}" dt="2022-04-24T08:32:17.257" v="2556" actId="478"/>
          <ac:spMkLst>
            <pc:docMk/>
            <pc:sldMk cId="4100504012" sldId="376"/>
            <ac:spMk id="5" creationId="{B9B857E1-A3B2-4952-A385-4AAD8D0C1B94}"/>
          </ac:spMkLst>
        </pc:spChg>
        <pc:graphicFrameChg chg="mod modGraphic">
          <ac:chgData name="Ekansh Somani" userId="50b32036-ebba-44f8-b3fc-7f8ac0de3a51" providerId="ADAL" clId="{916CF44B-59C4-4CC5-9006-582A9635692C}" dt="2022-04-24T08:25:35.663" v="2292" actId="20577"/>
          <ac:graphicFrameMkLst>
            <pc:docMk/>
            <pc:sldMk cId="4100504012" sldId="376"/>
            <ac:graphicFrameMk id="30" creationId="{DAD2CA0F-DE53-443F-B5FE-0BD64D77B1B6}"/>
          </ac:graphicFrameMkLst>
        </pc:graphicFrameChg>
      </pc:sldChg>
      <pc:sldChg chg="del">
        <pc:chgData name="Ekansh Somani" userId="50b32036-ebba-44f8-b3fc-7f8ac0de3a51" providerId="ADAL" clId="{916CF44B-59C4-4CC5-9006-582A9635692C}" dt="2022-04-24T08:14:05.935" v="1582" actId="47"/>
        <pc:sldMkLst>
          <pc:docMk/>
          <pc:sldMk cId="4039246209" sldId="377"/>
        </pc:sldMkLst>
      </pc:sldChg>
      <pc:sldChg chg="delSp modSp mod">
        <pc:chgData name="Ekansh Somani" userId="50b32036-ebba-44f8-b3fc-7f8ac0de3a51" providerId="ADAL" clId="{916CF44B-59C4-4CC5-9006-582A9635692C}" dt="2022-04-24T08:45:03.410" v="2629" actId="478"/>
        <pc:sldMkLst>
          <pc:docMk/>
          <pc:sldMk cId="485404479" sldId="378"/>
        </pc:sldMkLst>
        <pc:spChg chg="del">
          <ac:chgData name="Ekansh Somani" userId="50b32036-ebba-44f8-b3fc-7f8ac0de3a51" providerId="ADAL" clId="{916CF44B-59C4-4CC5-9006-582A9635692C}" dt="2022-04-24T08:44:59.200" v="2627" actId="478"/>
          <ac:spMkLst>
            <pc:docMk/>
            <pc:sldMk cId="485404479" sldId="378"/>
            <ac:spMk id="46" creationId="{020D611C-42CB-4689-8C2A-25FE1121674E}"/>
          </ac:spMkLst>
        </pc:spChg>
        <pc:spChg chg="del mod">
          <ac:chgData name="Ekansh Somani" userId="50b32036-ebba-44f8-b3fc-7f8ac0de3a51" providerId="ADAL" clId="{916CF44B-59C4-4CC5-9006-582A9635692C}" dt="2022-04-24T08:45:03.410" v="2629" actId="478"/>
          <ac:spMkLst>
            <pc:docMk/>
            <pc:sldMk cId="485404479" sldId="378"/>
            <ac:spMk id="47" creationId="{DADC3C21-4248-4DF1-8589-8B0D399A0039}"/>
          </ac:spMkLst>
        </pc:spChg>
      </pc:sldChg>
      <pc:sldChg chg="delSp mod">
        <pc:chgData name="Ekansh Somani" userId="50b32036-ebba-44f8-b3fc-7f8ac0de3a51" providerId="ADAL" clId="{916CF44B-59C4-4CC5-9006-582A9635692C}" dt="2022-04-24T08:45:12.035" v="2631" actId="478"/>
        <pc:sldMkLst>
          <pc:docMk/>
          <pc:sldMk cId="2025696839" sldId="379"/>
        </pc:sldMkLst>
        <pc:spChg chg="del">
          <ac:chgData name="Ekansh Somani" userId="50b32036-ebba-44f8-b3fc-7f8ac0de3a51" providerId="ADAL" clId="{916CF44B-59C4-4CC5-9006-582A9635692C}" dt="2022-04-24T08:45:12.035" v="2631" actId="478"/>
          <ac:spMkLst>
            <pc:docMk/>
            <pc:sldMk cId="2025696839" sldId="379"/>
            <ac:spMk id="46" creationId="{020D611C-42CB-4689-8C2A-25FE1121674E}"/>
          </ac:spMkLst>
        </pc:spChg>
        <pc:spChg chg="del">
          <ac:chgData name="Ekansh Somani" userId="50b32036-ebba-44f8-b3fc-7f8ac0de3a51" providerId="ADAL" clId="{916CF44B-59C4-4CC5-9006-582A9635692C}" dt="2022-04-24T08:45:09.054" v="2630" actId="478"/>
          <ac:spMkLst>
            <pc:docMk/>
            <pc:sldMk cId="2025696839" sldId="379"/>
            <ac:spMk id="47" creationId="{DADC3C21-4248-4DF1-8589-8B0D399A0039}"/>
          </ac:spMkLst>
        </pc:spChg>
      </pc:sldChg>
      <pc:sldChg chg="addSp delSp modSp mod">
        <pc:chgData name="Ekansh Somani" userId="50b32036-ebba-44f8-b3fc-7f8ac0de3a51" providerId="ADAL" clId="{916CF44B-59C4-4CC5-9006-582A9635692C}" dt="2022-04-24T08:45:19.073" v="2633" actId="478"/>
        <pc:sldMkLst>
          <pc:docMk/>
          <pc:sldMk cId="1453161405" sldId="381"/>
        </pc:sldMkLst>
        <pc:spChg chg="mod">
          <ac:chgData name="Ekansh Somani" userId="50b32036-ebba-44f8-b3fc-7f8ac0de3a51" providerId="ADAL" clId="{916CF44B-59C4-4CC5-9006-582A9635692C}" dt="2022-04-24T06:33:44.332" v="485" actId="20577"/>
          <ac:spMkLst>
            <pc:docMk/>
            <pc:sldMk cId="1453161405" sldId="381"/>
            <ac:spMk id="3" creationId="{95DE8ED6-5332-40CE-9ED1-1A033D6994BF}"/>
          </ac:spMkLst>
        </pc:spChg>
        <pc:spChg chg="mod">
          <ac:chgData name="Ekansh Somani" userId="50b32036-ebba-44f8-b3fc-7f8ac0de3a51" providerId="ADAL" clId="{916CF44B-59C4-4CC5-9006-582A9635692C}" dt="2022-04-24T06:34:57.008" v="490" actId="1076"/>
          <ac:spMkLst>
            <pc:docMk/>
            <pc:sldMk cId="1453161405" sldId="381"/>
            <ac:spMk id="33" creationId="{D6FD4CE8-5432-466F-8916-85FE2D587EB9}"/>
          </ac:spMkLst>
        </pc:spChg>
        <pc:spChg chg="del">
          <ac:chgData name="Ekansh Somani" userId="50b32036-ebba-44f8-b3fc-7f8ac0de3a51" providerId="ADAL" clId="{916CF44B-59C4-4CC5-9006-582A9635692C}" dt="2022-04-24T08:45:16.024" v="2632" actId="478"/>
          <ac:spMkLst>
            <pc:docMk/>
            <pc:sldMk cId="1453161405" sldId="381"/>
            <ac:spMk id="46" creationId="{020D611C-42CB-4689-8C2A-25FE1121674E}"/>
          </ac:spMkLst>
        </pc:spChg>
        <pc:spChg chg="del">
          <ac:chgData name="Ekansh Somani" userId="50b32036-ebba-44f8-b3fc-7f8ac0de3a51" providerId="ADAL" clId="{916CF44B-59C4-4CC5-9006-582A9635692C}" dt="2022-04-24T08:45:19.073" v="2633" actId="478"/>
          <ac:spMkLst>
            <pc:docMk/>
            <pc:sldMk cId="1453161405" sldId="381"/>
            <ac:spMk id="47" creationId="{DADC3C21-4248-4DF1-8589-8B0D399A0039}"/>
          </ac:spMkLst>
        </pc:spChg>
        <pc:picChg chg="add del mod">
          <ac:chgData name="Ekansh Somani" userId="50b32036-ebba-44f8-b3fc-7f8ac0de3a51" providerId="ADAL" clId="{916CF44B-59C4-4CC5-9006-582A9635692C}" dt="2022-04-24T06:26:51.621" v="136" actId="478"/>
          <ac:picMkLst>
            <pc:docMk/>
            <pc:sldMk cId="1453161405" sldId="381"/>
            <ac:picMk id="5" creationId="{4C082FA5-0E38-4E1E-B9DE-7FA6756A3377}"/>
          </ac:picMkLst>
        </pc:picChg>
        <pc:picChg chg="add mod">
          <ac:chgData name="Ekansh Somani" userId="50b32036-ebba-44f8-b3fc-7f8ac0de3a51" providerId="ADAL" clId="{916CF44B-59C4-4CC5-9006-582A9635692C}" dt="2022-04-24T06:50:57.392" v="830" actId="14100"/>
          <ac:picMkLst>
            <pc:docMk/>
            <pc:sldMk cId="1453161405" sldId="381"/>
            <ac:picMk id="7" creationId="{0CC60390-2849-458D-9B49-DD68B09AB2A4}"/>
          </ac:picMkLst>
        </pc:picChg>
        <pc:picChg chg="add mod">
          <ac:chgData name="Ekansh Somani" userId="50b32036-ebba-44f8-b3fc-7f8ac0de3a51" providerId="ADAL" clId="{916CF44B-59C4-4CC5-9006-582A9635692C}" dt="2022-04-24T06:35:47.090" v="498" actId="1076"/>
          <ac:picMkLst>
            <pc:docMk/>
            <pc:sldMk cId="1453161405" sldId="381"/>
            <ac:picMk id="9" creationId="{2C6DA488-517E-4270-8188-8E63F8293E7B}"/>
          </ac:picMkLst>
        </pc:picChg>
      </pc:sldChg>
      <pc:sldChg chg="addSp delSp modSp mod ord">
        <pc:chgData name="Ekansh Somani" userId="50b32036-ebba-44f8-b3fc-7f8ac0de3a51" providerId="ADAL" clId="{916CF44B-59C4-4CC5-9006-582A9635692C}" dt="2022-04-24T08:45:23.955" v="2635" actId="478"/>
        <pc:sldMkLst>
          <pc:docMk/>
          <pc:sldMk cId="3563068833" sldId="382"/>
        </pc:sldMkLst>
        <pc:spChg chg="add mod">
          <ac:chgData name="Ekansh Somani" userId="50b32036-ebba-44f8-b3fc-7f8ac0de3a51" providerId="ADAL" clId="{916CF44B-59C4-4CC5-9006-582A9635692C}" dt="2022-04-24T06:37:40.409" v="533" actId="14100"/>
          <ac:spMkLst>
            <pc:docMk/>
            <pc:sldMk cId="3563068833" sldId="382"/>
            <ac:spMk id="3" creationId="{B1CFA55E-E8CF-4F68-95DB-7C4054554705}"/>
          </ac:spMkLst>
        </pc:spChg>
        <pc:spChg chg="mod">
          <ac:chgData name="Ekansh Somani" userId="50b32036-ebba-44f8-b3fc-7f8ac0de3a51" providerId="ADAL" clId="{916CF44B-59C4-4CC5-9006-582A9635692C}" dt="2022-04-24T06:36:42.148" v="525" actId="20577"/>
          <ac:spMkLst>
            <pc:docMk/>
            <pc:sldMk cId="3563068833" sldId="382"/>
            <ac:spMk id="33" creationId="{D6FD4CE8-5432-466F-8916-85FE2D587EB9}"/>
          </ac:spMkLst>
        </pc:spChg>
        <pc:spChg chg="del">
          <ac:chgData name="Ekansh Somani" userId="50b32036-ebba-44f8-b3fc-7f8ac0de3a51" providerId="ADAL" clId="{916CF44B-59C4-4CC5-9006-582A9635692C}" dt="2022-04-24T06:36:30.460" v="502" actId="478"/>
          <ac:spMkLst>
            <pc:docMk/>
            <pc:sldMk cId="3563068833" sldId="382"/>
            <ac:spMk id="44" creationId="{8FEB7A15-271E-42F1-9E4A-638A8DA06BB4}"/>
          </ac:spMkLst>
        </pc:spChg>
        <pc:spChg chg="del">
          <ac:chgData name="Ekansh Somani" userId="50b32036-ebba-44f8-b3fc-7f8ac0de3a51" providerId="ADAL" clId="{916CF44B-59C4-4CC5-9006-582A9635692C}" dt="2022-04-24T08:45:22.209" v="2634" actId="478"/>
          <ac:spMkLst>
            <pc:docMk/>
            <pc:sldMk cId="3563068833" sldId="382"/>
            <ac:spMk id="46" creationId="{020D611C-42CB-4689-8C2A-25FE1121674E}"/>
          </ac:spMkLst>
        </pc:spChg>
        <pc:spChg chg="del">
          <ac:chgData name="Ekansh Somani" userId="50b32036-ebba-44f8-b3fc-7f8ac0de3a51" providerId="ADAL" clId="{916CF44B-59C4-4CC5-9006-582A9635692C}" dt="2022-04-24T08:45:23.955" v="2635" actId="478"/>
          <ac:spMkLst>
            <pc:docMk/>
            <pc:sldMk cId="3563068833" sldId="382"/>
            <ac:spMk id="47" creationId="{DADC3C21-4248-4DF1-8589-8B0D399A0039}"/>
          </ac:spMkLst>
        </pc:spChg>
        <pc:picChg chg="add mod">
          <ac:chgData name="Ekansh Somani" userId="50b32036-ebba-44f8-b3fc-7f8ac0de3a51" providerId="ADAL" clId="{916CF44B-59C4-4CC5-9006-582A9635692C}" dt="2022-04-24T06:37:21.053" v="530" actId="1076"/>
          <ac:picMkLst>
            <pc:docMk/>
            <pc:sldMk cId="3563068833" sldId="382"/>
            <ac:picMk id="5" creationId="{1933A621-B55D-4ED2-9C29-8BD94016DDED}"/>
          </ac:picMkLst>
        </pc:picChg>
      </pc:sldChg>
      <pc:sldChg chg="add del">
        <pc:chgData name="Ekansh Somani" userId="50b32036-ebba-44f8-b3fc-7f8ac0de3a51" providerId="ADAL" clId="{916CF44B-59C4-4CC5-9006-582A9635692C}" dt="2022-04-24T08:14:04.418" v="1581" actId="47"/>
        <pc:sldMkLst>
          <pc:docMk/>
          <pc:sldMk cId="3817364117" sldId="383"/>
        </pc:sldMkLst>
      </pc:sldChg>
      <pc:sldChg chg="addSp delSp modSp add mod ord">
        <pc:chgData name="Ekansh Somani" userId="50b32036-ebba-44f8-b3fc-7f8ac0de3a51" providerId="ADAL" clId="{916CF44B-59C4-4CC5-9006-582A9635692C}" dt="2022-04-24T08:59:20.259" v="2647" actId="478"/>
        <pc:sldMkLst>
          <pc:docMk/>
          <pc:sldMk cId="3132315395" sldId="384"/>
        </pc:sldMkLst>
        <pc:spChg chg="add del mod">
          <ac:chgData name="Ekansh Somani" userId="50b32036-ebba-44f8-b3fc-7f8ac0de3a51" providerId="ADAL" clId="{916CF44B-59C4-4CC5-9006-582A9635692C}" dt="2022-04-24T08:59:20.259" v="2647" actId="478"/>
          <ac:spMkLst>
            <pc:docMk/>
            <pc:sldMk cId="3132315395" sldId="384"/>
            <ac:spMk id="4" creationId="{C5290C6D-3467-425E-8828-1E487999BF03}"/>
          </ac:spMkLst>
        </pc:spChg>
        <pc:spChg chg="add del mod">
          <ac:chgData name="Ekansh Somani" userId="50b32036-ebba-44f8-b3fc-7f8ac0de3a51" providerId="ADAL" clId="{916CF44B-59C4-4CC5-9006-582A9635692C}" dt="2022-04-24T08:59:16.625" v="2645" actId="478"/>
          <ac:spMkLst>
            <pc:docMk/>
            <pc:sldMk cId="3132315395" sldId="384"/>
            <ac:spMk id="6" creationId="{84BF3968-D4D2-48CF-8AD8-F639DA6FB8E3}"/>
          </ac:spMkLst>
        </pc:spChg>
        <pc:spChg chg="add del mod">
          <ac:chgData name="Ekansh Somani" userId="50b32036-ebba-44f8-b3fc-7f8ac0de3a51" providerId="ADAL" clId="{916CF44B-59C4-4CC5-9006-582A9635692C}" dt="2022-04-24T08:59:16.625" v="2645" actId="478"/>
          <ac:spMkLst>
            <pc:docMk/>
            <pc:sldMk cId="3132315395" sldId="384"/>
            <ac:spMk id="7" creationId="{CD84B76E-1817-4FCB-88F9-1F38E5FEAA17}"/>
          </ac:spMkLst>
        </pc:spChg>
        <pc:spChg chg="del">
          <ac:chgData name="Ekansh Somani" userId="50b32036-ebba-44f8-b3fc-7f8ac0de3a51" providerId="ADAL" clId="{916CF44B-59C4-4CC5-9006-582A9635692C}" dt="2022-04-24T08:59:12.378" v="2643" actId="478"/>
          <ac:spMkLst>
            <pc:docMk/>
            <pc:sldMk cId="3132315395" sldId="384"/>
            <ac:spMk id="9" creationId="{62922A0C-B599-4443-A7B4-8AFF6658A57D}"/>
          </ac:spMkLst>
        </pc:spChg>
        <pc:grpChg chg="mod">
          <ac:chgData name="Ekansh Somani" userId="50b32036-ebba-44f8-b3fc-7f8ac0de3a51" providerId="ADAL" clId="{916CF44B-59C4-4CC5-9006-582A9635692C}" dt="2022-04-24T06:39:41.600" v="549" actId="1076"/>
          <ac:grpSpMkLst>
            <pc:docMk/>
            <pc:sldMk cId="3132315395" sldId="384"/>
            <ac:grpSpMk id="50" creationId="{1617A038-E307-4FF8-9DFC-8D289F058A1F}"/>
          </ac:grpSpMkLst>
        </pc:grpChg>
      </pc:sldChg>
      <pc:sldChg chg="addSp delSp modSp add mod modNotesTx">
        <pc:chgData name="Ekansh Somani" userId="50b32036-ebba-44f8-b3fc-7f8ac0de3a51" providerId="ADAL" clId="{916CF44B-59C4-4CC5-9006-582A9635692C}" dt="2022-04-24T08:59:36.184" v="2651" actId="478"/>
        <pc:sldMkLst>
          <pc:docMk/>
          <pc:sldMk cId="2631039744" sldId="385"/>
        </pc:sldMkLst>
        <pc:spChg chg="add mod">
          <ac:chgData name="Ekansh Somani" userId="50b32036-ebba-44f8-b3fc-7f8ac0de3a51" providerId="ADAL" clId="{916CF44B-59C4-4CC5-9006-582A9635692C}" dt="2022-04-24T08:08:35.871" v="1348" actId="20577"/>
          <ac:spMkLst>
            <pc:docMk/>
            <pc:sldMk cId="2631039744" sldId="385"/>
            <ac:spMk id="2" creationId="{B73C64BA-B625-483A-BDD8-55B1519AEF1B}"/>
          </ac:spMkLst>
        </pc:spChg>
        <pc:spChg chg="mod">
          <ac:chgData name="Ekansh Somani" userId="50b32036-ebba-44f8-b3fc-7f8ac0de3a51" providerId="ADAL" clId="{916CF44B-59C4-4CC5-9006-582A9635692C}" dt="2022-04-24T08:11:52.710" v="1517" actId="20577"/>
          <ac:spMkLst>
            <pc:docMk/>
            <pc:sldMk cId="2631039744" sldId="385"/>
            <ac:spMk id="11" creationId="{A8C7C3E5-9950-45B6-A163-B4C9159A97D6}"/>
          </ac:spMkLst>
        </pc:spChg>
        <pc:spChg chg="del">
          <ac:chgData name="Ekansh Somani" userId="50b32036-ebba-44f8-b3fc-7f8ac0de3a51" providerId="ADAL" clId="{916CF44B-59C4-4CC5-9006-582A9635692C}" dt="2022-04-24T08:59:34.310" v="2650" actId="478"/>
          <ac:spMkLst>
            <pc:docMk/>
            <pc:sldMk cId="2631039744" sldId="385"/>
            <ac:spMk id="12" creationId="{1904AFD2-504E-48D4-85F0-867CE6E01537}"/>
          </ac:spMkLst>
        </pc:spChg>
        <pc:spChg chg="add mod">
          <ac:chgData name="Ekansh Somani" userId="50b32036-ebba-44f8-b3fc-7f8ac0de3a51" providerId="ADAL" clId="{916CF44B-59C4-4CC5-9006-582A9635692C}" dt="2022-04-24T08:08:41.162" v="1352" actId="20577"/>
          <ac:spMkLst>
            <pc:docMk/>
            <pc:sldMk cId="2631039744" sldId="385"/>
            <ac:spMk id="13" creationId="{64AE3E1F-9387-4E1B-B0FC-164F1DB6AF30}"/>
          </ac:spMkLst>
        </pc:spChg>
        <pc:spChg chg="del">
          <ac:chgData name="Ekansh Somani" userId="50b32036-ebba-44f8-b3fc-7f8ac0de3a51" providerId="ADAL" clId="{916CF44B-59C4-4CC5-9006-582A9635692C}" dt="2022-04-24T08:59:36.184" v="2651" actId="478"/>
          <ac:spMkLst>
            <pc:docMk/>
            <pc:sldMk cId="2631039744" sldId="385"/>
            <ac:spMk id="14" creationId="{44A2E839-052A-4858-BDC4-4E70B50A0AA8}"/>
          </ac:spMkLst>
        </pc:spChg>
        <pc:spChg chg="add mod">
          <ac:chgData name="Ekansh Somani" userId="50b32036-ebba-44f8-b3fc-7f8ac0de3a51" providerId="ADAL" clId="{916CF44B-59C4-4CC5-9006-582A9635692C}" dt="2022-04-24T08:08:45.843" v="1358" actId="20577"/>
          <ac:spMkLst>
            <pc:docMk/>
            <pc:sldMk cId="2631039744" sldId="385"/>
            <ac:spMk id="16" creationId="{DCA51ADD-0A22-4519-A369-929DBC4F2D23}"/>
          </ac:spMkLst>
        </pc:spChg>
        <pc:picChg chg="del">
          <ac:chgData name="Ekansh Somani" userId="50b32036-ebba-44f8-b3fc-7f8ac0de3a51" providerId="ADAL" clId="{916CF44B-59C4-4CC5-9006-582A9635692C}" dt="2022-04-24T06:43:10.922" v="561" actId="478"/>
          <ac:picMkLst>
            <pc:docMk/>
            <pc:sldMk cId="2631039744" sldId="385"/>
            <ac:picMk id="2050" creationId="{0C2F41E4-D1BE-449F-A65B-0963B1A0CEA9}"/>
          </ac:picMkLst>
        </pc:picChg>
        <pc:picChg chg="add del mod">
          <ac:chgData name="Ekansh Somani" userId="50b32036-ebba-44f8-b3fc-7f8ac0de3a51" providerId="ADAL" clId="{916CF44B-59C4-4CC5-9006-582A9635692C}" dt="2022-04-24T06:53:05.926" v="836" actId="478"/>
          <ac:picMkLst>
            <pc:docMk/>
            <pc:sldMk cId="2631039744" sldId="385"/>
            <ac:picMk id="3074" creationId="{7AB15DCF-9EAF-4723-B9F3-15680242E55C}"/>
          </ac:picMkLst>
        </pc:picChg>
        <pc:picChg chg="add mod">
          <ac:chgData name="Ekansh Somani" userId="50b32036-ebba-44f8-b3fc-7f8ac0de3a51" providerId="ADAL" clId="{916CF44B-59C4-4CC5-9006-582A9635692C}" dt="2022-04-24T06:53:19.379" v="841" actId="14100"/>
          <ac:picMkLst>
            <pc:docMk/>
            <pc:sldMk cId="2631039744" sldId="385"/>
            <ac:picMk id="3076" creationId="{B91AFDFA-436A-4D5D-9A8F-94F83A29D6E3}"/>
          </ac:picMkLst>
        </pc:picChg>
        <pc:picChg chg="add mod">
          <ac:chgData name="Ekansh Somani" userId="50b32036-ebba-44f8-b3fc-7f8ac0de3a51" providerId="ADAL" clId="{916CF44B-59C4-4CC5-9006-582A9635692C}" dt="2022-04-24T06:53:39.509" v="844" actId="1076"/>
          <ac:picMkLst>
            <pc:docMk/>
            <pc:sldMk cId="2631039744" sldId="385"/>
            <ac:picMk id="3078" creationId="{3DC030EE-00D8-4688-A60F-2096D7B46DAC}"/>
          </ac:picMkLst>
        </pc:picChg>
        <pc:picChg chg="add mod">
          <ac:chgData name="Ekansh Somani" userId="50b32036-ebba-44f8-b3fc-7f8ac0de3a51" providerId="ADAL" clId="{916CF44B-59C4-4CC5-9006-582A9635692C}" dt="2022-04-24T06:54:10.653" v="847" actId="1076"/>
          <ac:picMkLst>
            <pc:docMk/>
            <pc:sldMk cId="2631039744" sldId="385"/>
            <ac:picMk id="3080" creationId="{4127A3C6-2F5D-4677-AF1E-3C2228999717}"/>
          </ac:picMkLst>
        </pc:picChg>
        <pc:picChg chg="add del mod">
          <ac:chgData name="Ekansh Somani" userId="50b32036-ebba-44f8-b3fc-7f8ac0de3a51" providerId="ADAL" clId="{916CF44B-59C4-4CC5-9006-582A9635692C}" dt="2022-04-24T06:55:00.962" v="851" actId="478"/>
          <ac:picMkLst>
            <pc:docMk/>
            <pc:sldMk cId="2631039744" sldId="385"/>
            <ac:picMk id="3082" creationId="{0E277792-5DC4-41DB-9E59-C505EAD0E401}"/>
          </ac:picMkLst>
        </pc:picChg>
      </pc:sldChg>
      <pc:sldChg chg="addSp delSp modSp add mod ord modNotesTx">
        <pc:chgData name="Ekansh Somani" userId="50b32036-ebba-44f8-b3fc-7f8ac0de3a51" providerId="ADAL" clId="{916CF44B-59C4-4CC5-9006-582A9635692C}" dt="2022-04-24T09:25:38.128" v="2661"/>
        <pc:sldMkLst>
          <pc:docMk/>
          <pc:sldMk cId="771516057" sldId="386"/>
        </pc:sldMkLst>
        <pc:spChg chg="add mod">
          <ac:chgData name="Ekansh Somani" userId="50b32036-ebba-44f8-b3fc-7f8ac0de3a51" providerId="ADAL" clId="{916CF44B-59C4-4CC5-9006-582A9635692C}" dt="2022-04-24T08:11:23.081" v="1467" actId="20577"/>
          <ac:spMkLst>
            <pc:docMk/>
            <pc:sldMk cId="771516057" sldId="386"/>
            <ac:spMk id="8" creationId="{E6A39EEB-39C9-4661-A1A1-B4679CCA1CAB}"/>
          </ac:spMkLst>
        </pc:spChg>
        <pc:spChg chg="mod">
          <ac:chgData name="Ekansh Somani" userId="50b32036-ebba-44f8-b3fc-7f8ac0de3a51" providerId="ADAL" clId="{916CF44B-59C4-4CC5-9006-582A9635692C}" dt="2022-04-24T08:10:59.183" v="1447" actId="14100"/>
          <ac:spMkLst>
            <pc:docMk/>
            <pc:sldMk cId="771516057" sldId="386"/>
            <ac:spMk id="11" creationId="{A8C7C3E5-9950-45B6-A163-B4C9159A97D6}"/>
          </ac:spMkLst>
        </pc:spChg>
        <pc:spChg chg="del">
          <ac:chgData name="Ekansh Somani" userId="50b32036-ebba-44f8-b3fc-7f8ac0de3a51" providerId="ADAL" clId="{916CF44B-59C4-4CC5-9006-582A9635692C}" dt="2022-04-24T08:59:41.042" v="2652" actId="478"/>
          <ac:spMkLst>
            <pc:docMk/>
            <pc:sldMk cId="771516057" sldId="386"/>
            <ac:spMk id="12" creationId="{1904AFD2-504E-48D4-85F0-867CE6E01537}"/>
          </ac:spMkLst>
        </pc:spChg>
        <pc:spChg chg="del">
          <ac:chgData name="Ekansh Somani" userId="50b32036-ebba-44f8-b3fc-7f8ac0de3a51" providerId="ADAL" clId="{916CF44B-59C4-4CC5-9006-582A9635692C}" dt="2022-04-24T08:59:42.671" v="2653" actId="478"/>
          <ac:spMkLst>
            <pc:docMk/>
            <pc:sldMk cId="771516057" sldId="386"/>
            <ac:spMk id="14" creationId="{44A2E839-052A-4858-BDC4-4E70B50A0AA8}"/>
          </ac:spMkLst>
        </pc:spChg>
        <pc:picChg chg="add mod">
          <ac:chgData name="Ekansh Somani" userId="50b32036-ebba-44f8-b3fc-7f8ac0de3a51" providerId="ADAL" clId="{916CF44B-59C4-4CC5-9006-582A9635692C}" dt="2022-04-24T06:57:27.914" v="863" actId="14100"/>
          <ac:picMkLst>
            <pc:docMk/>
            <pc:sldMk cId="771516057" sldId="386"/>
            <ac:picMk id="4098" creationId="{8ED2DF8C-846D-4CF9-A53D-1F7E619A8D2C}"/>
          </ac:picMkLst>
        </pc:picChg>
        <pc:picChg chg="add mod">
          <ac:chgData name="Ekansh Somani" userId="50b32036-ebba-44f8-b3fc-7f8ac0de3a51" providerId="ADAL" clId="{916CF44B-59C4-4CC5-9006-582A9635692C}" dt="2022-04-24T06:58:28.289" v="873" actId="14100"/>
          <ac:picMkLst>
            <pc:docMk/>
            <pc:sldMk cId="771516057" sldId="386"/>
            <ac:picMk id="4100" creationId="{5DCDB6CE-35A8-49A9-83D3-CFF3F55D1691}"/>
          </ac:picMkLst>
        </pc:picChg>
      </pc:sldChg>
      <pc:sldChg chg="addSp delSp modSp add mod ord">
        <pc:chgData name="Ekansh Somani" userId="50b32036-ebba-44f8-b3fc-7f8ac0de3a51" providerId="ADAL" clId="{916CF44B-59C4-4CC5-9006-582A9635692C}" dt="2022-04-24T08:46:35.438" v="2640" actId="478"/>
        <pc:sldMkLst>
          <pc:docMk/>
          <pc:sldMk cId="305105326" sldId="387"/>
        </pc:sldMkLst>
        <pc:spChg chg="mod">
          <ac:chgData name="Ekansh Somani" userId="50b32036-ebba-44f8-b3fc-7f8ac0de3a51" providerId="ADAL" clId="{916CF44B-59C4-4CC5-9006-582A9635692C}" dt="2022-04-24T07:04:29.667" v="912" actId="20577"/>
          <ac:spMkLst>
            <pc:docMk/>
            <pc:sldMk cId="305105326" sldId="387"/>
            <ac:spMk id="11" creationId="{A8C7C3E5-9950-45B6-A163-B4C9159A97D6}"/>
          </ac:spMkLst>
        </pc:spChg>
        <pc:spChg chg="del">
          <ac:chgData name="Ekansh Somani" userId="50b32036-ebba-44f8-b3fc-7f8ac0de3a51" providerId="ADAL" clId="{916CF44B-59C4-4CC5-9006-582A9635692C}" dt="2022-04-24T08:46:32.784" v="2639" actId="478"/>
          <ac:spMkLst>
            <pc:docMk/>
            <pc:sldMk cId="305105326" sldId="387"/>
            <ac:spMk id="12" creationId="{1904AFD2-504E-48D4-85F0-867CE6E01537}"/>
          </ac:spMkLst>
        </pc:spChg>
        <pc:spChg chg="del">
          <ac:chgData name="Ekansh Somani" userId="50b32036-ebba-44f8-b3fc-7f8ac0de3a51" providerId="ADAL" clId="{916CF44B-59C4-4CC5-9006-582A9635692C}" dt="2022-04-24T08:46:35.438" v="2640" actId="478"/>
          <ac:spMkLst>
            <pc:docMk/>
            <pc:sldMk cId="305105326" sldId="387"/>
            <ac:spMk id="14" creationId="{44A2E839-052A-4858-BDC4-4E70B50A0AA8}"/>
          </ac:spMkLst>
        </pc:spChg>
        <pc:picChg chg="add mod">
          <ac:chgData name="Ekansh Somani" userId="50b32036-ebba-44f8-b3fc-7f8ac0de3a51" providerId="ADAL" clId="{916CF44B-59C4-4CC5-9006-582A9635692C}" dt="2022-04-24T07:05:09.789" v="919" actId="1076"/>
          <ac:picMkLst>
            <pc:docMk/>
            <pc:sldMk cId="305105326" sldId="387"/>
            <ac:picMk id="5122" creationId="{BCDDD0B3-20FD-4FB6-A633-E90E5EAF86E3}"/>
          </ac:picMkLst>
        </pc:picChg>
        <pc:picChg chg="add mod">
          <ac:chgData name="Ekansh Somani" userId="50b32036-ebba-44f8-b3fc-7f8ac0de3a51" providerId="ADAL" clId="{916CF44B-59C4-4CC5-9006-582A9635692C}" dt="2022-04-24T07:06:20.286" v="927" actId="1076"/>
          <ac:picMkLst>
            <pc:docMk/>
            <pc:sldMk cId="305105326" sldId="387"/>
            <ac:picMk id="5124" creationId="{2273BE01-8427-4BFE-A3F7-786E66C8822E}"/>
          </ac:picMkLst>
        </pc:picChg>
      </pc:sldChg>
      <pc:sldChg chg="addSp delSp modSp add mod ord">
        <pc:chgData name="Ekansh Somani" userId="50b32036-ebba-44f8-b3fc-7f8ac0de3a51" providerId="ADAL" clId="{916CF44B-59C4-4CC5-9006-582A9635692C}" dt="2022-04-24T08:46:28.419" v="2638" actId="478"/>
        <pc:sldMkLst>
          <pc:docMk/>
          <pc:sldMk cId="4182886571" sldId="388"/>
        </pc:sldMkLst>
        <pc:spChg chg="mod">
          <ac:chgData name="Ekansh Somani" userId="50b32036-ebba-44f8-b3fc-7f8ac0de3a51" providerId="ADAL" clId="{916CF44B-59C4-4CC5-9006-582A9635692C}" dt="2022-04-24T07:07:01.665" v="951" actId="20577"/>
          <ac:spMkLst>
            <pc:docMk/>
            <pc:sldMk cId="4182886571" sldId="388"/>
            <ac:spMk id="11" creationId="{A8C7C3E5-9950-45B6-A163-B4C9159A97D6}"/>
          </ac:spMkLst>
        </pc:spChg>
        <pc:spChg chg="del mod">
          <ac:chgData name="Ekansh Somani" userId="50b32036-ebba-44f8-b3fc-7f8ac0de3a51" providerId="ADAL" clId="{916CF44B-59C4-4CC5-9006-582A9635692C}" dt="2022-04-24T08:46:24.653" v="2637" actId="478"/>
          <ac:spMkLst>
            <pc:docMk/>
            <pc:sldMk cId="4182886571" sldId="388"/>
            <ac:spMk id="12" creationId="{1904AFD2-504E-48D4-85F0-867CE6E01537}"/>
          </ac:spMkLst>
        </pc:spChg>
        <pc:spChg chg="del">
          <ac:chgData name="Ekansh Somani" userId="50b32036-ebba-44f8-b3fc-7f8ac0de3a51" providerId="ADAL" clId="{916CF44B-59C4-4CC5-9006-582A9635692C}" dt="2022-04-24T08:46:28.419" v="2638" actId="478"/>
          <ac:spMkLst>
            <pc:docMk/>
            <pc:sldMk cId="4182886571" sldId="388"/>
            <ac:spMk id="14" creationId="{44A2E839-052A-4858-BDC4-4E70B50A0AA8}"/>
          </ac:spMkLst>
        </pc:spChg>
        <pc:picChg chg="del">
          <ac:chgData name="Ekansh Somani" userId="50b32036-ebba-44f8-b3fc-7f8ac0de3a51" providerId="ADAL" clId="{916CF44B-59C4-4CC5-9006-582A9635692C}" dt="2022-04-24T07:06:39.435" v="929" actId="478"/>
          <ac:picMkLst>
            <pc:docMk/>
            <pc:sldMk cId="4182886571" sldId="388"/>
            <ac:picMk id="5122" creationId="{BCDDD0B3-20FD-4FB6-A633-E90E5EAF86E3}"/>
          </ac:picMkLst>
        </pc:picChg>
        <pc:picChg chg="del">
          <ac:chgData name="Ekansh Somani" userId="50b32036-ebba-44f8-b3fc-7f8ac0de3a51" providerId="ADAL" clId="{916CF44B-59C4-4CC5-9006-582A9635692C}" dt="2022-04-24T07:06:40.502" v="930" actId="478"/>
          <ac:picMkLst>
            <pc:docMk/>
            <pc:sldMk cId="4182886571" sldId="388"/>
            <ac:picMk id="5124" creationId="{2273BE01-8427-4BFE-A3F7-786E66C8822E}"/>
          </ac:picMkLst>
        </pc:picChg>
        <pc:picChg chg="add mod">
          <ac:chgData name="Ekansh Somani" userId="50b32036-ebba-44f8-b3fc-7f8ac0de3a51" providerId="ADAL" clId="{916CF44B-59C4-4CC5-9006-582A9635692C}" dt="2022-04-24T07:07:43.379" v="959" actId="1076"/>
          <ac:picMkLst>
            <pc:docMk/>
            <pc:sldMk cId="4182886571" sldId="388"/>
            <ac:picMk id="6146" creationId="{699E1809-4E10-4BD6-8177-3357494C467B}"/>
          </ac:picMkLst>
        </pc:picChg>
        <pc:picChg chg="add mod">
          <ac:chgData name="Ekansh Somani" userId="50b32036-ebba-44f8-b3fc-7f8ac0de3a51" providerId="ADAL" clId="{916CF44B-59C4-4CC5-9006-582A9635692C}" dt="2022-04-24T07:08:35.866" v="968" actId="1076"/>
          <ac:picMkLst>
            <pc:docMk/>
            <pc:sldMk cId="4182886571" sldId="388"/>
            <ac:picMk id="6148" creationId="{0B44A572-6148-4399-8A31-845B0C96D4C0}"/>
          </ac:picMkLst>
        </pc:picChg>
      </pc:sldChg>
      <pc:sldChg chg="modSp add del mod ord">
        <pc:chgData name="Ekansh Somani" userId="50b32036-ebba-44f8-b3fc-7f8ac0de3a51" providerId="ADAL" clId="{916CF44B-59C4-4CC5-9006-582A9635692C}" dt="2022-04-24T07:11:22.798" v="1008" actId="47"/>
        <pc:sldMkLst>
          <pc:docMk/>
          <pc:sldMk cId="1923273779" sldId="389"/>
        </pc:sldMkLst>
        <pc:spChg chg="mod">
          <ac:chgData name="Ekansh Somani" userId="50b32036-ebba-44f8-b3fc-7f8ac0de3a51" providerId="ADAL" clId="{916CF44B-59C4-4CC5-9006-582A9635692C}" dt="2022-04-24T07:11:19.925" v="1007" actId="6549"/>
          <ac:spMkLst>
            <pc:docMk/>
            <pc:sldMk cId="1923273779" sldId="389"/>
            <ac:spMk id="11" creationId="{A8C7C3E5-9950-45B6-A163-B4C9159A97D6}"/>
          </ac:spMkLst>
        </pc:spChg>
      </pc:sldChg>
      <pc:sldChg chg="addSp delSp modSp add mod">
        <pc:chgData name="Ekansh Somani" userId="50b32036-ebba-44f8-b3fc-7f8ac0de3a51" providerId="ADAL" clId="{916CF44B-59C4-4CC5-9006-582A9635692C}" dt="2022-04-24T08:59:01.855" v="2642" actId="478"/>
        <pc:sldMkLst>
          <pc:docMk/>
          <pc:sldMk cId="3578103537" sldId="390"/>
        </pc:sldMkLst>
        <pc:spChg chg="mod">
          <ac:chgData name="Ekansh Somani" userId="50b32036-ebba-44f8-b3fc-7f8ac0de3a51" providerId="ADAL" clId="{916CF44B-59C4-4CC5-9006-582A9635692C}" dt="2022-04-24T07:09:23.325" v="993" actId="20577"/>
          <ac:spMkLst>
            <pc:docMk/>
            <pc:sldMk cId="3578103537" sldId="390"/>
            <ac:spMk id="11" creationId="{A8C7C3E5-9950-45B6-A163-B4C9159A97D6}"/>
          </ac:spMkLst>
        </pc:spChg>
        <pc:spChg chg="del">
          <ac:chgData name="Ekansh Somani" userId="50b32036-ebba-44f8-b3fc-7f8ac0de3a51" providerId="ADAL" clId="{916CF44B-59C4-4CC5-9006-582A9635692C}" dt="2022-04-24T08:59:01.855" v="2642" actId="478"/>
          <ac:spMkLst>
            <pc:docMk/>
            <pc:sldMk cId="3578103537" sldId="390"/>
            <ac:spMk id="12" creationId="{1904AFD2-504E-48D4-85F0-867CE6E01537}"/>
          </ac:spMkLst>
        </pc:spChg>
        <pc:spChg chg="del">
          <ac:chgData name="Ekansh Somani" userId="50b32036-ebba-44f8-b3fc-7f8ac0de3a51" providerId="ADAL" clId="{916CF44B-59C4-4CC5-9006-582A9635692C}" dt="2022-04-24T08:58:58.939" v="2641" actId="478"/>
          <ac:spMkLst>
            <pc:docMk/>
            <pc:sldMk cId="3578103537" sldId="390"/>
            <ac:spMk id="14" creationId="{44A2E839-052A-4858-BDC4-4E70B50A0AA8}"/>
          </ac:spMkLst>
        </pc:spChg>
        <pc:picChg chg="add mod">
          <ac:chgData name="Ekansh Somani" userId="50b32036-ebba-44f8-b3fc-7f8ac0de3a51" providerId="ADAL" clId="{916CF44B-59C4-4CC5-9006-582A9635692C}" dt="2022-04-24T07:09:40.576" v="999" actId="1076"/>
          <ac:picMkLst>
            <pc:docMk/>
            <pc:sldMk cId="3578103537" sldId="390"/>
            <ac:picMk id="7170" creationId="{2B01A1C2-6B3D-409A-AFA3-134C173B5373}"/>
          </ac:picMkLst>
        </pc:picChg>
        <pc:picChg chg="add mod">
          <ac:chgData name="Ekansh Somani" userId="50b32036-ebba-44f8-b3fc-7f8ac0de3a51" providerId="ADAL" clId="{916CF44B-59C4-4CC5-9006-582A9635692C}" dt="2022-04-24T07:10:01" v="1002" actId="1076"/>
          <ac:picMkLst>
            <pc:docMk/>
            <pc:sldMk cId="3578103537" sldId="390"/>
            <ac:picMk id="7172" creationId="{D6C42F5F-5D1D-40E4-9BDA-FC12A9BA827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Introduction</a:t>
          </a: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Introducing Lorentz equation, and some of its applications.</a:t>
          </a:r>
          <a:endParaRPr lang="en-US" sz="1600" dirty="0"/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Equation and Chaos.</a:t>
          </a: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solidFill>
                <a:schemeClr val="tx1"/>
              </a:solidFill>
            </a:rPr>
            <a:t>More details about the equation. Its uses in various environments. And the predictability of Weather. And Chaos.</a:t>
          </a:r>
          <a:endParaRPr lang="en-US" sz="1600" dirty="0">
            <a:solidFill>
              <a:schemeClr val="tx1"/>
            </a:solidFill>
          </a:endParaRPr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Numerical Methods</a:t>
          </a:r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Brief details about the used methods and code. </a:t>
          </a:r>
          <a:endParaRPr lang="en-US" sz="1600" dirty="0"/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Observation</a:t>
          </a:r>
          <a:endParaRPr lang="en-US" sz="2800" b="1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/>
        <a:lstStyle/>
        <a:p>
          <a:endParaRPr lang="en-US"/>
        </a:p>
      </dgm:t>
    </dgm:pt>
    <dgm:pt modelId="{662CF9D0-9536-4AC8-90CC-1A9C062F4327}" type="parTrans" cxnId="{E3C761DA-B59A-4658-B3C8-B73D008958C7}">
      <dgm:prSet/>
      <dgm:spPr/>
      <dgm:t>
        <a:bodyPr/>
        <a:lstStyle/>
        <a:p>
          <a:endParaRPr lang="en-US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Summary</a:t>
          </a:r>
        </a:p>
      </dgm:t>
    </dgm:pt>
    <dgm:pt modelId="{383C96B1-5630-4111-BDC2-DC9415E1D3B9}" type="sibTrans" cxnId="{DF2D3747-AF1D-43CC-ACD2-1C81B945A006}">
      <dgm:prSet/>
      <dgm:spPr/>
      <dgm:t>
        <a:bodyPr/>
        <a:lstStyle/>
        <a:p>
          <a:endParaRPr lang="en-US"/>
        </a:p>
      </dgm:t>
    </dgm:pt>
    <dgm:pt modelId="{F5865BF2-099D-45F3-9F9F-E9048C52D1A9}" type="parTrans" cxnId="{DF2D3747-AF1D-43CC-ACD2-1C81B945A006}">
      <dgm:prSet/>
      <dgm:spPr/>
      <dgm:t>
        <a:bodyPr/>
        <a:lstStyle/>
        <a:p>
          <a:endParaRPr lang="en-US"/>
        </a:p>
      </dgm:t>
    </dgm:pt>
    <dgm:pt modelId="{E7DB8C28-3728-493B-A3D7-1FE9EFE7E4C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tx1"/>
              </a:solidFill>
            </a:rPr>
            <a:t>The graphs, their intricacies, and the conclusions drawn from them.</a:t>
          </a:r>
        </a:p>
      </dgm:t>
    </dgm:pt>
    <dgm:pt modelId="{86C82348-62AC-47C0-A4F1-60BF58B70325}" type="parTrans" cxnId="{5D5F46B2-925E-4A4E-A867-A220894EC4FD}">
      <dgm:prSet/>
      <dgm:spPr/>
      <dgm:t>
        <a:bodyPr/>
        <a:lstStyle/>
        <a:p>
          <a:endParaRPr lang="en-US"/>
        </a:p>
      </dgm:t>
    </dgm:pt>
    <dgm:pt modelId="{5399BFCE-FDB4-4666-81C7-DC36EB3DA553}" type="sibTrans" cxnId="{5D5F46B2-925E-4A4E-A867-A220894EC4FD}">
      <dgm:prSet/>
      <dgm:spPr/>
      <dgm:t>
        <a:bodyPr/>
        <a:lstStyle/>
        <a:p>
          <a:endParaRPr lang="en-US"/>
        </a:p>
      </dgm:t>
    </dgm:pt>
    <dgm:pt modelId="{3AA5C518-6101-47DE-A504-F7F8D31BAC0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tx1"/>
              </a:solidFill>
            </a:rPr>
            <a:t>The overall learnings, and conclusions drawn from the project.</a:t>
          </a:r>
        </a:p>
      </dgm:t>
    </dgm:pt>
    <dgm:pt modelId="{C33DEA67-DC41-4FD7-BAF1-1EBBE63C3B81}" type="parTrans" cxnId="{3A57B4D5-27C4-4372-954B-03F42D8D5B74}">
      <dgm:prSet/>
      <dgm:spPr/>
      <dgm:t>
        <a:bodyPr/>
        <a:lstStyle/>
        <a:p>
          <a:endParaRPr lang="en-US"/>
        </a:p>
      </dgm:t>
    </dgm:pt>
    <dgm:pt modelId="{84ADADB6-F501-44B3-B426-011C7C46A020}" type="sibTrans" cxnId="{3A57B4D5-27C4-4372-954B-03F42D8D5B74}">
      <dgm:prSet/>
      <dgm:spPr/>
      <dgm:t>
        <a:bodyPr/>
        <a:lstStyle/>
        <a:p>
          <a:endParaRPr lang="en-US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29" y="59978"/>
          <a:ext cx="2004764" cy="801905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Introduction</a:t>
          </a:r>
        </a:p>
      </dsp:txBody>
      <dsp:txXfrm>
        <a:off x="5229" y="59978"/>
        <a:ext cx="2004764" cy="801905"/>
      </dsp:txXfrm>
    </dsp:sp>
    <dsp:sp modelId="{30479C4D-92A7-4148-A954-1F753DC42CF3}">
      <dsp:nvSpPr>
        <dsp:cNvPr id="0" name=""/>
        <dsp:cNvSpPr/>
      </dsp:nvSpPr>
      <dsp:spPr>
        <a:xfrm>
          <a:off x="5229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Introducing Lorentz equation, and some of its applications.</a:t>
          </a:r>
          <a:endParaRPr lang="en-US" sz="1600" kern="1200" dirty="0"/>
        </a:p>
      </dsp:txBody>
      <dsp:txXfrm>
        <a:off x="5229" y="861883"/>
        <a:ext cx="2004764" cy="2854800"/>
      </dsp:txXfrm>
    </dsp:sp>
    <dsp:sp modelId="{6DDDB16E-5E89-49FF-9D69-F27857F51C56}">
      <dsp:nvSpPr>
        <dsp:cNvPr id="0" name=""/>
        <dsp:cNvSpPr/>
      </dsp:nvSpPr>
      <dsp:spPr>
        <a:xfrm>
          <a:off x="2290661" y="59978"/>
          <a:ext cx="2004764" cy="801905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Equation and Chaos.</a:t>
          </a:r>
        </a:p>
      </dsp:txBody>
      <dsp:txXfrm>
        <a:off x="2290661" y="59978"/>
        <a:ext cx="2004764" cy="801905"/>
      </dsp:txXfrm>
    </dsp:sp>
    <dsp:sp modelId="{E073A826-7D3A-44DE-9A23-19A6213A5DC9}">
      <dsp:nvSpPr>
        <dsp:cNvPr id="0" name=""/>
        <dsp:cNvSpPr/>
      </dsp:nvSpPr>
      <dsp:spPr>
        <a:xfrm>
          <a:off x="2290661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tx1"/>
              </a:solidFill>
            </a:rPr>
            <a:t>More details about the equation. Its uses in various environments. And the predictability of Weather. And Chaos.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90661" y="861883"/>
        <a:ext cx="2004764" cy="2854800"/>
      </dsp:txXfrm>
    </dsp:sp>
    <dsp:sp modelId="{5ACDDD2E-A6DA-4B3F-B366-D8D165C71718}">
      <dsp:nvSpPr>
        <dsp:cNvPr id="0" name=""/>
        <dsp:cNvSpPr/>
      </dsp:nvSpPr>
      <dsp:spPr>
        <a:xfrm>
          <a:off x="4576092" y="59978"/>
          <a:ext cx="2004764" cy="801905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Numerical Methods</a:t>
          </a:r>
        </a:p>
      </dsp:txBody>
      <dsp:txXfrm>
        <a:off x="4576092" y="59978"/>
        <a:ext cx="2004764" cy="801905"/>
      </dsp:txXfrm>
    </dsp:sp>
    <dsp:sp modelId="{3232D775-33ED-44BE-9665-D5F655F5DD13}">
      <dsp:nvSpPr>
        <dsp:cNvPr id="0" name=""/>
        <dsp:cNvSpPr/>
      </dsp:nvSpPr>
      <dsp:spPr>
        <a:xfrm>
          <a:off x="4576092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Brief details about the used methods and code. </a:t>
          </a:r>
          <a:endParaRPr lang="en-US" sz="1600" kern="1200" dirty="0"/>
        </a:p>
      </dsp:txBody>
      <dsp:txXfrm>
        <a:off x="4576092" y="861883"/>
        <a:ext cx="2004764" cy="2854800"/>
      </dsp:txXfrm>
    </dsp:sp>
    <dsp:sp modelId="{C524BBDC-4A12-4957-832D-D660CECEAC53}">
      <dsp:nvSpPr>
        <dsp:cNvPr id="0" name=""/>
        <dsp:cNvSpPr/>
      </dsp:nvSpPr>
      <dsp:spPr>
        <a:xfrm>
          <a:off x="6861524" y="59978"/>
          <a:ext cx="2004764" cy="801905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Observation</a:t>
          </a:r>
          <a:endParaRPr lang="en-US" sz="2800" b="1" kern="1200" dirty="0">
            <a:solidFill>
              <a:schemeClr val="tx1"/>
            </a:solidFill>
            <a:latin typeface="+mj-lt"/>
          </a:endParaRPr>
        </a:p>
      </dsp:txBody>
      <dsp:txXfrm>
        <a:off x="6861524" y="59978"/>
        <a:ext cx="2004764" cy="801905"/>
      </dsp:txXfrm>
    </dsp:sp>
    <dsp:sp modelId="{70A49A4C-6D17-4FCB-9C29-21F025026F9E}">
      <dsp:nvSpPr>
        <dsp:cNvPr id="0" name=""/>
        <dsp:cNvSpPr/>
      </dsp:nvSpPr>
      <dsp:spPr>
        <a:xfrm>
          <a:off x="6861524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</a:rPr>
            <a:t>The graphs, their intricacies, and the conclusions drawn from them.</a:t>
          </a:r>
        </a:p>
      </dsp:txBody>
      <dsp:txXfrm>
        <a:off x="6861524" y="861883"/>
        <a:ext cx="2004764" cy="2854800"/>
      </dsp:txXfrm>
    </dsp:sp>
    <dsp:sp modelId="{31A34E95-FDDE-4764-A7A2-F2CDEEADC6D2}">
      <dsp:nvSpPr>
        <dsp:cNvPr id="0" name=""/>
        <dsp:cNvSpPr/>
      </dsp:nvSpPr>
      <dsp:spPr>
        <a:xfrm>
          <a:off x="9146955" y="59978"/>
          <a:ext cx="2004764" cy="801905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Summary</a:t>
          </a:r>
        </a:p>
      </dsp:txBody>
      <dsp:txXfrm>
        <a:off x="9146955" y="59978"/>
        <a:ext cx="2004764" cy="801905"/>
      </dsp:txXfrm>
    </dsp:sp>
    <dsp:sp modelId="{B16F636B-AE5E-4CCE-8FA9-24DFA1E64615}">
      <dsp:nvSpPr>
        <dsp:cNvPr id="0" name=""/>
        <dsp:cNvSpPr/>
      </dsp:nvSpPr>
      <dsp:spPr>
        <a:xfrm>
          <a:off x="9146955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</a:rPr>
            <a:t>The overall learnings, and conclusions drawn from the project.</a:t>
          </a:r>
        </a:p>
      </dsp:txBody>
      <dsp:txXfrm>
        <a:off x="9146955" y="861883"/>
        <a:ext cx="200476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8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6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Critical Points become repulsive in nature for rho &gt; 24.74. Thus, the graph shows two different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 small change in the initial value from [10,10,10] to [10.01 , 10.01,10.1].  the maximum absolute error obtained is 34. If we take the Rho&lt; 1  then the solution will converge to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4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main shape retains.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13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Lorenz used it for the fluid layer, but it can also be used for weather. X can represent temperature, y displays humidity and z is pressure.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5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8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2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Picture Placeholder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Picture Placeholder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837" y="129364"/>
            <a:ext cx="12214827" cy="6858000"/>
            <a:chOff x="-6214" y="-1"/>
            <a:chExt cx="12214827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Placeholder 14" descr="Open Book on a desk">
            <a:extLst>
              <a:ext uri="{FF2B5EF4-FFF2-40B4-BE49-F238E27FC236}">
                <a16:creationId xmlns:a16="http://schemas.microsoft.com/office/drawing/2014/main" id="{501989EC-FF74-4093-A437-07518C7224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14" y="-9133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6" y="-22907"/>
            <a:ext cx="12167616" cy="2646407"/>
          </a:xfrm>
        </p:spPr>
        <p:txBody>
          <a:bodyPr/>
          <a:lstStyle/>
          <a:p>
            <a:r>
              <a:rPr lang="en-US" dirty="0"/>
              <a:t>If a Butterfly’s flapping of wings can create a tornado, it can also prevent one.</a:t>
            </a:r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3E5DF-6952-4DF4-A5FA-414DB98F6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51" y="2750987"/>
            <a:ext cx="9144000" cy="697889"/>
          </a:xfrm>
        </p:spPr>
        <p:txBody>
          <a:bodyPr/>
          <a:lstStyle/>
          <a:p>
            <a:r>
              <a:rPr lang="en-IN" dirty="0"/>
              <a:t>Edward Lorenz</a:t>
            </a:r>
          </a:p>
        </p:txBody>
      </p: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6532"/>
            <a:ext cx="5563881" cy="1126426"/>
          </a:xfrm>
        </p:spPr>
        <p:txBody>
          <a:bodyPr/>
          <a:lstStyle/>
          <a:p>
            <a:r>
              <a:rPr lang="en-US" dirty="0"/>
              <a:t>Runge-Kutta Method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5DE8ED6-5332-40CE-9ED1-1A033D6994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767814" y="1582958"/>
                <a:ext cx="5328185" cy="4450094"/>
              </a:xfrm>
            </p:spPr>
            <p:txBody>
              <a:bodyPr/>
              <a:lstStyle/>
              <a:p>
                <a:r>
                  <a:rPr lang="en-IN" dirty="0"/>
                  <a:t>Runge Kutta Methods try to achieve the accuracy of the Taylor series approach without solving the higher derivatives.</a:t>
                </a:r>
              </a:p>
              <a:p>
                <a:r>
                  <a:rPr lang="en-IN" dirty="0"/>
                  <a:t>The Runge Kutta Method is derived for n-orders by </a:t>
                </a:r>
                <a:r>
                  <a:rPr lang="en-US" dirty="0"/>
                  <a:t>comparing two equations obtained (1) from Taylor expansion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Taylor method and (2) the straight replacing of k’s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then replacement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/>
                  <a:t>, and doing Taylor expansion of f.</a:t>
                </a:r>
              </a:p>
              <a:p>
                <a:r>
                  <a:rPr lang="en-IN" dirty="0"/>
                  <a:t>Classical Runge-Kutta Method is a fourth order method.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5DE8ED6-5332-40CE-9ED1-1A033D699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767814" y="1582958"/>
                <a:ext cx="5328185" cy="4450094"/>
              </a:xfrm>
              <a:blipFill>
                <a:blip r:embed="rId3"/>
                <a:stretch>
                  <a:fillRect l="-343" t="-685" r="-3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CC60390-2849-458D-9B49-DD68B09AB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56532"/>
            <a:ext cx="5837655" cy="1756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DA488-517E-4270-8188-8E63F8293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626" y="2213122"/>
            <a:ext cx="4022400" cy="38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Runge-Kutta Gil Method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A55E-E8CF-4F68-95DB-7C40545547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9515" y="1582959"/>
            <a:ext cx="10656372" cy="1209938"/>
          </a:xfrm>
        </p:spPr>
        <p:txBody>
          <a:bodyPr/>
          <a:lstStyle/>
          <a:p>
            <a:r>
              <a:rPr lang="en-US" dirty="0"/>
              <a:t>The Runge-Kutta-Gill method is a variant of the classical Runge-Kutta method being used for approximating the solution of the differential equation given by, Y ′ (t) = f(t, Y 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3A621-B55D-4ED2-9C29-8BD94016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58" y="2572750"/>
            <a:ext cx="6452987" cy="31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6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357" y="1"/>
            <a:ext cx="6168182" cy="6858000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89453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31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9991"/>
            <a:ext cx="11349746" cy="762945"/>
          </a:xfrm>
        </p:spPr>
        <p:txBody>
          <a:bodyPr/>
          <a:lstStyle/>
          <a:p>
            <a:r>
              <a:rPr lang="en-US" dirty="0"/>
              <a:t>Euler Method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9E1809-4E10-4BD6-8177-3357494C4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9045" r="28158" b="9949"/>
          <a:stretch/>
        </p:blipFill>
        <p:spPr bwMode="auto">
          <a:xfrm>
            <a:off x="457200" y="1262668"/>
            <a:ext cx="5352819" cy="43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B44A572-6148-4399-8A31-845B0C96D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4" t="27284" r="30309" b="9341"/>
          <a:stretch/>
        </p:blipFill>
        <p:spPr bwMode="auto">
          <a:xfrm>
            <a:off x="5810019" y="1285086"/>
            <a:ext cx="4959581" cy="431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8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9991"/>
            <a:ext cx="11349746" cy="762945"/>
          </a:xfrm>
        </p:spPr>
        <p:txBody>
          <a:bodyPr/>
          <a:lstStyle/>
          <a:p>
            <a:r>
              <a:rPr lang="en-US" dirty="0"/>
              <a:t>Results from Runge Kutta Method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DDD0B3-20FD-4FB6-A633-E90E5EAF8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t="28467" r="27815" b="9655"/>
          <a:stretch/>
        </p:blipFill>
        <p:spPr bwMode="auto">
          <a:xfrm>
            <a:off x="457200" y="1102936"/>
            <a:ext cx="5565563" cy="445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273BE01-8427-4BFE-A3F7-786E66C8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26885" r="26486" b="8468"/>
          <a:stretch/>
        </p:blipFill>
        <p:spPr bwMode="auto">
          <a:xfrm>
            <a:off x="6022763" y="1277061"/>
            <a:ext cx="5102437" cy="41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9991"/>
            <a:ext cx="11349746" cy="762945"/>
          </a:xfrm>
        </p:spPr>
        <p:txBody>
          <a:bodyPr/>
          <a:lstStyle/>
          <a:p>
            <a:r>
              <a:rPr lang="en-US" dirty="0"/>
              <a:t>Runge-Kutta Gill Method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01A1C2-6B3D-409A-AFA3-134C173B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4694"/>
            <a:ext cx="5670525" cy="424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6C42F5F-5D1D-40E4-9BDA-FC12A9BA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25" y="1380957"/>
            <a:ext cx="5466820" cy="40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0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0">
                <a:extLst>
                  <a:ext uri="{FF2B5EF4-FFF2-40B4-BE49-F238E27FC236}">
                    <a16:creationId xmlns:a16="http://schemas.microsoft.com/office/drawing/2014/main" id="{A8C7C3E5-9950-45B6-A163-B4C9159A9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4" y="339991"/>
                <a:ext cx="11502142" cy="69367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Lorenz System for distinct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itle 10">
                <a:extLst>
                  <a:ext uri="{FF2B5EF4-FFF2-40B4-BE49-F238E27FC236}">
                    <a16:creationId xmlns:a16="http://schemas.microsoft.com/office/drawing/2014/main" id="{A8C7C3E5-9950-45B6-A163-B4C9159A9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4" y="339991"/>
                <a:ext cx="11502142" cy="693679"/>
              </a:xfrm>
              <a:blipFill>
                <a:blip r:embed="rId3"/>
                <a:stretch>
                  <a:fillRect t="-20175" b="-34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2F41E4-D1BE-449F-A65B-0963B1A0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6459"/>
            <a:ext cx="3917949" cy="29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9A9FD20-3518-491C-89AD-F5A3568D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112354"/>
            <a:ext cx="3884746" cy="29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A636AC1-A813-480F-8988-6F759149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42" y="1156459"/>
            <a:ext cx="3884746" cy="29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B2250C-5F9B-433B-A66B-D16814C485C8}"/>
                  </a:ext>
                </a:extLst>
              </p:cNvPr>
              <p:cNvSpPr txBox="1"/>
              <p:nvPr/>
            </p:nvSpPr>
            <p:spPr>
              <a:xfrm>
                <a:off x="616226" y="4542183"/>
                <a:ext cx="34985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=8/3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B2250C-5F9B-433B-A66B-D16814C4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6" y="4542183"/>
                <a:ext cx="3498574" cy="923330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0C4B74-865F-466F-925E-AF5634705C81}"/>
                  </a:ext>
                </a:extLst>
              </p:cNvPr>
              <p:cNvSpPr txBox="1"/>
              <p:nvPr/>
            </p:nvSpPr>
            <p:spPr>
              <a:xfrm>
                <a:off x="4200861" y="4542183"/>
                <a:ext cx="34985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 </m:t>
                      </m:r>
                    </m:oMath>
                  </m:oMathPara>
                </a14:m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=8/3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0C4B74-865F-466F-925E-AF563470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61" y="4542183"/>
                <a:ext cx="3498574" cy="923330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29942F-202C-4142-9E9E-6FAE1998FCDA}"/>
                  </a:ext>
                </a:extLst>
              </p:cNvPr>
              <p:cNvSpPr txBox="1"/>
              <p:nvPr/>
            </p:nvSpPr>
            <p:spPr>
              <a:xfrm>
                <a:off x="8259896" y="4542183"/>
                <a:ext cx="34985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=8/3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29942F-202C-4142-9E9E-6FAE1998F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96" y="4542183"/>
                <a:ext cx="3498574" cy="923330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9991"/>
            <a:ext cx="4953786" cy="762945"/>
          </a:xfrm>
        </p:spPr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D2DF8C-846D-4CF9-A53D-1F7E619A8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9" t="25524" r="33073" b="25968"/>
          <a:stretch/>
        </p:blipFill>
        <p:spPr bwMode="auto">
          <a:xfrm>
            <a:off x="457200" y="1102936"/>
            <a:ext cx="4953786" cy="404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DCDB6CE-35A8-49A9-83D3-CFF3F55D1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8" t="26343" r="32462" b="25759"/>
          <a:stretch/>
        </p:blipFill>
        <p:spPr bwMode="auto">
          <a:xfrm>
            <a:off x="6192251" y="1102936"/>
            <a:ext cx="5332900" cy="404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0">
            <a:extLst>
              <a:ext uri="{FF2B5EF4-FFF2-40B4-BE49-F238E27FC236}">
                <a16:creationId xmlns:a16="http://schemas.microsoft.com/office/drawing/2014/main" id="{E6A39EEB-39C9-4661-A1A1-B4679CCA1CAB}"/>
              </a:ext>
            </a:extLst>
          </p:cNvPr>
          <p:cNvSpPr txBox="1">
            <a:spLocks/>
          </p:cNvSpPr>
          <p:nvPr/>
        </p:nvSpPr>
        <p:spPr>
          <a:xfrm>
            <a:off x="6381808" y="339991"/>
            <a:ext cx="4953786" cy="76294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77151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9991"/>
            <a:ext cx="11349746" cy="762945"/>
          </a:xfrm>
        </p:spPr>
        <p:txBody>
          <a:bodyPr/>
          <a:lstStyle/>
          <a:p>
            <a:r>
              <a:rPr lang="en-US" dirty="0"/>
              <a:t>Different Initial Conditions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91AFDFA-436A-4D5D-9A8F-94F83A29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54" y="1102936"/>
            <a:ext cx="3790551" cy="281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DC030EE-00D8-4688-A60F-2096D7B4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05" y="1048265"/>
            <a:ext cx="3790551" cy="28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27A3C6-2F5D-4677-AF1E-3C222899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97" y="1252772"/>
            <a:ext cx="3632771" cy="27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3C64BA-B625-483A-BDD8-55B1519AEF1B}"/>
                  </a:ext>
                </a:extLst>
              </p:cNvPr>
              <p:cNvSpPr txBox="1"/>
              <p:nvPr/>
            </p:nvSpPr>
            <p:spPr>
              <a:xfrm>
                <a:off x="1283852" y="4360333"/>
                <a:ext cx="19929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3C64BA-B625-483A-BDD8-55B1519A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52" y="4360333"/>
                <a:ext cx="199295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AE3E1F-9387-4E1B-B0FC-164F1DB6AF30}"/>
                  </a:ext>
                </a:extLst>
              </p:cNvPr>
              <p:cNvSpPr txBox="1"/>
              <p:nvPr/>
            </p:nvSpPr>
            <p:spPr>
              <a:xfrm>
                <a:off x="5074403" y="4360333"/>
                <a:ext cx="19929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AE3E1F-9387-4E1B-B0FC-164F1DB6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403" y="4360333"/>
                <a:ext cx="199295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51ADD-0A22-4519-A369-929DBC4F2D23}"/>
                  </a:ext>
                </a:extLst>
              </p:cNvPr>
              <p:cNvSpPr txBox="1"/>
              <p:nvPr/>
            </p:nvSpPr>
            <p:spPr>
              <a:xfrm>
                <a:off x="8836305" y="4360333"/>
                <a:ext cx="19929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51ADD-0A22-4519-A369-929DBC4F2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305" y="4360333"/>
                <a:ext cx="199295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3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ubtitle 10">
                <a:extLst>
                  <a:ext uri="{FF2B5EF4-FFF2-40B4-BE49-F238E27FC236}">
                    <a16:creationId xmlns:a16="http://schemas.microsoft.com/office/drawing/2014/main" id="{E8F7DCF9-2134-48C6-884C-E431D040E1E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0875" y="1544234"/>
                <a:ext cx="6028339" cy="4204633"/>
              </a:xfrm>
            </p:spPr>
            <p:txBody>
              <a:bodyPr/>
              <a:lstStyle/>
              <a:p>
                <a:pPr marL="28575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Lorenz equations hide within themselves a butterfly like structure, which reveals itself when 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is high enough for the graph to not collapse to the two critical points</a:t>
                </a:r>
                <a:r>
                  <a:rPr lang="en-U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28575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For small changes in the initial values, the resultant graphs trace out completely different paths eventually. </a:t>
                </a:r>
              </a:p>
              <a:p>
                <a:pPr marL="28575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In fine, the numerical methods can be used to solve the Lorenz Equation. </a:t>
                </a:r>
              </a:p>
              <a:p>
                <a:pPr marL="28575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en-US" sz="1800" b="0" i="0" u="none" strike="noStrike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he accuracy of the solution remains in doubt without verification from real world data.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11" name="Subtitle 10">
                <a:extLst>
                  <a:ext uri="{FF2B5EF4-FFF2-40B4-BE49-F238E27FC236}">
                    <a16:creationId xmlns:a16="http://schemas.microsoft.com/office/drawing/2014/main" id="{E8F7DCF9-2134-48C6-884C-E431D040E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0875" y="1544234"/>
                <a:ext cx="6028339" cy="4204633"/>
              </a:xfrm>
              <a:blipFill>
                <a:blip r:embed="rId3"/>
                <a:stretch>
                  <a:fillRect l="-101" r="-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Placeholder 18" descr="100% drawing a blackboard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414" y="0"/>
            <a:ext cx="4997586" cy="2282888"/>
          </a:xfrm>
        </p:spPr>
      </p:pic>
      <p:pic>
        <p:nvPicPr>
          <p:cNvPr id="24" name="Picture Placeholder 23" descr="Person with headphones looking at a laptop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1774" y="2286000"/>
            <a:ext cx="5000226" cy="2282888"/>
          </a:xfrm>
        </p:spPr>
      </p:pic>
      <p:pic>
        <p:nvPicPr>
          <p:cNvPr id="29" name="Picture Placeholder 28" descr="Test paper and pencil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32" y="4572000"/>
            <a:ext cx="5001768" cy="22860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dirty="0"/>
              <a:t>Lorenz Equations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45829" y="3672870"/>
            <a:ext cx="4060371" cy="2655134"/>
          </a:xfrm>
        </p:spPr>
        <p:txBody>
          <a:bodyPr/>
          <a:lstStyle/>
          <a:p>
            <a:r>
              <a:rPr lang="en-US" dirty="0"/>
              <a:t>Ekansh Somani</a:t>
            </a:r>
            <a:br>
              <a:rPr lang="en-US" dirty="0"/>
            </a:br>
            <a:r>
              <a:rPr lang="en-US" dirty="0"/>
              <a:t>Gali Sunny</a:t>
            </a:r>
            <a:br>
              <a:rPr lang="en-US" dirty="0"/>
            </a:br>
            <a:r>
              <a:rPr lang="en-US" dirty="0"/>
              <a:t>Narla Karthikeya</a:t>
            </a:r>
            <a:br>
              <a:rPr lang="en-US" dirty="0"/>
            </a:br>
            <a:r>
              <a:rPr lang="en-US" dirty="0"/>
              <a:t>Shanmukhi Ganesh Sai</a:t>
            </a:r>
            <a:br>
              <a:rPr lang="en-US" dirty="0"/>
            </a:br>
            <a:r>
              <a:rPr lang="en-US" dirty="0"/>
              <a:t>Zeeshan Snehil Bhagat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r>
              <a:rPr lang="en-US" dirty="0"/>
              <a:t>Zeeshan, Ganesh, Sunny, Karthikeya, and Ekansh.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61C91-1897-4EA4-9D14-970E38F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0" name="Content Placeholder 3" descr="Column Placeholder ">
            <a:extLst>
              <a:ext uri="{FF2B5EF4-FFF2-40B4-BE49-F238E27FC236}">
                <a16:creationId xmlns:a16="http://schemas.microsoft.com/office/drawing/2014/main" id="{DAD2CA0F-DE53-443F-B5FE-0BD64D77B1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10162134"/>
              </p:ext>
            </p:extLst>
          </p:nvPr>
        </p:nvGraphicFramePr>
        <p:xfrm>
          <a:off x="515938" y="242888"/>
          <a:ext cx="11156950" cy="377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7674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199" y="1492932"/>
            <a:ext cx="6036733" cy="33500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Lorenz Equations are a set of ordinary differential equations which gives chaotic solutions for certain parameter values and initial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equations have three variable parameters along with initial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were first developed and studied by Edward Lorenz in 1963.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CEA7C-808E-4BD6-B2C7-01B14AD9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32" y="725467"/>
            <a:ext cx="4978658" cy="44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357" y="1"/>
            <a:ext cx="6168182" cy="6858000"/>
          </a:xfrm>
        </p:spPr>
        <p:txBody>
          <a:bodyPr/>
          <a:lstStyle/>
          <a:p>
            <a:r>
              <a:rPr lang="en-US" dirty="0"/>
              <a:t>Equations, Predictions, And Chaos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BDD07D74-FEEE-4793-9985-732F47AFA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The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 Placeholder 43">
                <a:extLst>
                  <a:ext uri="{FF2B5EF4-FFF2-40B4-BE49-F238E27FC236}">
                    <a16:creationId xmlns:a16="http://schemas.microsoft.com/office/drawing/2014/main" id="{8FEB7A15-271E-42F1-9E4A-638A8DA06BB4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96913" y="1277175"/>
                <a:ext cx="7168620" cy="49204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Lorentz used the equations to describe the properties of a two-dimensional fluid layer which is:</a:t>
                </a: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	uniformly warmed from below and</a:t>
                </a: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	uniformly cooled from above where,</a:t>
                </a: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	x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Rate of Convection</a:t>
                </a: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	y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Horizontal Temperature Variation</a:t>
                </a: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	z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Vertical Temperature Variation</a:t>
                </a: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	sigma, pho, and beta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System parameter proportional to Prandtl number, 	Rayleigh Number, and physical dimensions of layer</a:t>
                </a:r>
              </a:p>
              <a:p>
                <a:pPr marL="0" lvl="2" indent="0"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	He took the values,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famously known as Lorentz 	Attractor Values.</a:t>
                </a:r>
              </a:p>
              <a:p>
                <a:pPr marL="0" lvl="2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2. They also arise in simplified models for lasers, dynamos, thermosyphons, brushless DC motors, Electric Circuits, Chemical Reactions and Forward Osmosis</a:t>
                </a:r>
              </a:p>
              <a:p>
                <a:pPr marL="0" lvl="2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3. They are non-linear, aperiodic, three-dimensional, and deterministic in nature.</a:t>
                </a:r>
              </a:p>
            </p:txBody>
          </p:sp>
        </mc:Choice>
        <mc:Fallback>
          <p:sp>
            <p:nvSpPr>
              <p:cNvPr id="44" name="Text Placeholder 43">
                <a:extLst>
                  <a:ext uri="{FF2B5EF4-FFF2-40B4-BE49-F238E27FC236}">
                    <a16:creationId xmlns:a16="http://schemas.microsoft.com/office/drawing/2014/main" id="{8FEB7A15-271E-42F1-9E4A-638A8DA06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96913" y="1277175"/>
                <a:ext cx="7168620" cy="4920425"/>
              </a:xfrm>
              <a:blipFill>
                <a:blip r:embed="rId3"/>
                <a:stretch>
                  <a:fillRect l="-680" t="-620" b="-1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F0BBB-04C6-4863-B02C-B55D31E5D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42" y="1582958"/>
            <a:ext cx="2230884" cy="20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0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Prediction And Chaos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EF307F-83BA-4062-B192-7A328D73FD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7813" y="1582958"/>
            <a:ext cx="9539065" cy="4251312"/>
          </a:xfrm>
        </p:spPr>
        <p:txBody>
          <a:bodyPr/>
          <a:lstStyle/>
          <a:p>
            <a:r>
              <a:rPr lang="en-IN" dirty="0"/>
              <a:t>Lorentz equations diverge away over time for very small changes in initial values.</a:t>
            </a:r>
          </a:p>
          <a:p>
            <a:r>
              <a:rPr lang="en-IN" dirty="0"/>
              <a:t>You need to measure the initial value to a high degree of precision and accuracy to be able to predict the weather for a few days.</a:t>
            </a:r>
          </a:p>
          <a:p>
            <a:r>
              <a:rPr lang="en-IN" dirty="0"/>
              <a:t>This diversion is called Chaos.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4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358" y="1"/>
            <a:ext cx="6114353" cy="6858000"/>
          </a:xfrm>
        </p:spPr>
        <p:txBody>
          <a:bodyPr/>
          <a:lstStyle/>
          <a:p>
            <a:r>
              <a:rPr lang="en-US" dirty="0"/>
              <a:t>Numerical 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5376372" cy="1481171"/>
          </a:xfrm>
        </p:spPr>
        <p:txBody>
          <a:bodyPr/>
          <a:lstStyle/>
          <a:p>
            <a:r>
              <a:rPr lang="en-US" dirty="0"/>
              <a:t>Methods of Iterative Guesses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566533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40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Euler Method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8557A8-A787-44F4-AD1B-B30AD2C63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7814" y="1582958"/>
            <a:ext cx="5328186" cy="3495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Extrapolates linearly over an arbitrary step size h using the slope (first derivative of y).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1F3895-301C-4D3A-AD81-3166B0CF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14" y="2354678"/>
            <a:ext cx="5634992" cy="21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683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infopath/2007/PartnerControls"/>
    <ds:schemaRef ds:uri="230e9df3-be65-4c73-a93b-d1236ebd677e"/>
    <ds:schemaRef ds:uri="http://purl.org/dc/dcmitype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244</TotalTime>
  <Words>811</Words>
  <Application>Microsoft Office PowerPoint</Application>
  <PresentationFormat>Widescreen</PresentationFormat>
  <Paragraphs>110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Cambria Math</vt:lpstr>
      <vt:lpstr>Posterama</vt:lpstr>
      <vt:lpstr>SineVTI</vt:lpstr>
      <vt:lpstr>If a Butterfly’s flapping of wings can create a tornado, it can also prevent one.</vt:lpstr>
      <vt:lpstr>Lorenz Equations</vt:lpstr>
      <vt:lpstr>Content</vt:lpstr>
      <vt:lpstr>Introduction</vt:lpstr>
      <vt:lpstr>Equations, Predictions, And Chaos</vt:lpstr>
      <vt:lpstr>The Equations</vt:lpstr>
      <vt:lpstr>Prediction And Chaos</vt:lpstr>
      <vt:lpstr>Numerical  Methods</vt:lpstr>
      <vt:lpstr>Euler Method</vt:lpstr>
      <vt:lpstr>Runge-Kutta Method</vt:lpstr>
      <vt:lpstr>Runge-Kutta Gil Method</vt:lpstr>
      <vt:lpstr>Observations</vt:lpstr>
      <vt:lpstr>Euler Method</vt:lpstr>
      <vt:lpstr>Results from Runge Kutta Method</vt:lpstr>
      <vt:lpstr>Runge-Kutta Gill Method</vt:lpstr>
      <vt:lpstr>Lorenz System for distinct values of ρ</vt:lpstr>
      <vt:lpstr>Sensitivity</vt:lpstr>
      <vt:lpstr>Different Initial Conditions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way to get started is to quit talking and begin doing.</dc:title>
  <dc:creator>Ekansh Somani</dc:creator>
  <cp:lastModifiedBy>Ekansh Somani</cp:lastModifiedBy>
  <cp:revision>9</cp:revision>
  <dcterms:created xsi:type="dcterms:W3CDTF">2022-04-24T05:20:48Z</dcterms:created>
  <dcterms:modified xsi:type="dcterms:W3CDTF">2022-04-24T09:25:40Z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