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8978900" cy="4876800"/>
  <p:notesSz cx="8978900" cy="4876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3417" y="1511808"/>
            <a:ext cx="7632065" cy="10241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46835" y="2731008"/>
            <a:ext cx="6285230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48945" y="1121664"/>
            <a:ext cx="3905821" cy="3218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24133" y="1121664"/>
            <a:ext cx="3905821" cy="3218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945" y="195072"/>
            <a:ext cx="8081010" cy="780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945" y="1121664"/>
            <a:ext cx="8081010" cy="3218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052826" y="4535424"/>
            <a:ext cx="2873248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48945" y="4535424"/>
            <a:ext cx="2065147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64808" y="4535424"/>
            <a:ext cx="2065147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72706" cy="4871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92949" cy="4858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72479" cy="485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706595" cy="4871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2023-09-28T07:24:12Z</dcterms:created>
  <dcterms:modified xsi:type="dcterms:W3CDTF">2023-09-28T07:24:12Z</dcterms:modified>
</cp:coreProperties>
</file>