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8712200" cy="4883150"/>
  <p:notesSz cx="8712200" cy="48831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2938" y="1511808"/>
            <a:ext cx="7399972" cy="10241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05877" y="2731008"/>
            <a:ext cx="6094095" cy="1219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35292" y="1121664"/>
            <a:ext cx="3787044" cy="32186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483512" y="1121664"/>
            <a:ext cx="3787044" cy="32186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5292" y="195072"/>
            <a:ext cx="7835265" cy="7802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5292" y="1121664"/>
            <a:ext cx="7835265" cy="32186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959989" y="4535424"/>
            <a:ext cx="2785872" cy="243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35292" y="4535424"/>
            <a:ext cx="2002345" cy="243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268212" y="4535424"/>
            <a:ext cx="2002345" cy="243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699772" cy="48718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713419" cy="48514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679302" cy="4858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692949" cy="48718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699772" cy="48718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686125" cy="48786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2023-09-28T07:20:31Z</dcterms:created>
  <dcterms:modified xsi:type="dcterms:W3CDTF">2023-09-28T07:20:31Z</dcterms:modified>
</cp:coreProperties>
</file>