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8699500" cy="4883150"/>
  <p:notesSz cx="8699500" cy="48831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938" y="1507871"/>
            <a:ext cx="7399972" cy="102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5877" y="2723896"/>
            <a:ext cx="6094095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5292" y="1118743"/>
            <a:ext cx="3787044" cy="32103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83512" y="1118743"/>
            <a:ext cx="3787044" cy="32103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292" y="194564"/>
            <a:ext cx="7835265" cy="778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292" y="1118743"/>
            <a:ext cx="7835265" cy="32103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59989" y="4523613"/>
            <a:ext cx="2785872" cy="243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5292" y="4523613"/>
            <a:ext cx="2002345" cy="243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68212" y="4523613"/>
            <a:ext cx="2002345" cy="243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99772" cy="485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79302" cy="4878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92949" cy="4871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86125" cy="4878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79302" cy="4871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2023-09-28T07:15:33Z</dcterms:created>
  <dcterms:modified xsi:type="dcterms:W3CDTF">2023-09-28T07:15:33Z</dcterms:modified>
</cp:coreProperties>
</file>