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378ab4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378ab4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Experiment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Your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Module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Science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112900" y="2181575"/>
            <a:ext cx="3598236" cy="212544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