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65" r:id="rId6"/>
    <p:sldId id="294" r:id="rId7"/>
    <p:sldId id="262" r:id="rId8"/>
    <p:sldId id="295" r:id="rId9"/>
    <p:sldId id="272" r:id="rId10"/>
    <p:sldId id="261" r:id="rId11"/>
    <p:sldId id="289" r:id="rId12"/>
  </p:sldIdLst>
  <p:sldSz cx="9144000" cy="5143500" type="screen16x9"/>
  <p:notesSz cx="6858000" cy="9144000"/>
  <p:embeddedFontLst>
    <p:embeddedFont>
      <p:font typeface="Hind Madurai" panose="02000000000000000000" pitchFamily="2" charset="0"/>
      <p:regular r:id="rId14"/>
      <p:bold r:id="rId15"/>
    </p:embeddedFont>
    <p:embeddedFont>
      <p:font typeface="Lexend" panose="020B0604020202020204" charset="0"/>
      <p:regular r:id="rId16"/>
      <p:bold r:id="rId17"/>
    </p:embeddedFont>
    <p:embeddedFont>
      <p:font typeface="Microsoft JhengHei Light" panose="020B0304030504040204" pitchFamily="34" charset="-120"/>
      <p:regular r:id="rId18"/>
    </p:embeddedFont>
    <p:embeddedFont>
      <p:font typeface="PT Sans" panose="020B0503020203020204" pitchFamily="34" charset="-52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STXihei" panose="02010600040101010101" pitchFamily="2" charset="-12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DA4AD7-E6EA-4F0D-A6EA-B0C367C80828}">
  <a:tblStyle styleId="{DBDA4AD7-E6EA-4F0D-A6EA-B0C367C808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03" y="62"/>
      </p:cViewPr>
      <p:guideLst>
        <p:guide orient="horz" pos="55"/>
        <p:guide pos="2880"/>
        <p:guide orient="horz" pos="5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1" name="Google Shape;4521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2" name="Google Shape;4522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05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98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98982" flipH="1">
            <a:off x="2915435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-914218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3168065" flipH="1">
            <a:off x="8055720" y="4467982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13" name="Google Shape;13;p2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8199583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-372241" y="802482"/>
            <a:ext cx="743967" cy="677720"/>
            <a:chOff x="1519100" y="549200"/>
            <a:chExt cx="176400" cy="160700"/>
          </a:xfrm>
        </p:grpSpPr>
        <p:sp>
          <p:nvSpPr>
            <p:cNvPr id="22" name="Google Shape;22;p2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>
            <a:spLocks noGrp="1"/>
          </p:cNvSpPr>
          <p:nvPr>
            <p:ph type="title" hasCustomPrompt="1"/>
          </p:nvPr>
        </p:nvSpPr>
        <p:spPr>
          <a:xfrm>
            <a:off x="713088" y="698039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2" name="Google Shape;522;p27"/>
          <p:cNvSpPr txBox="1">
            <a:spLocks noGrp="1"/>
          </p:cNvSpPr>
          <p:nvPr>
            <p:ph type="subTitle" idx="1"/>
          </p:nvPr>
        </p:nvSpPr>
        <p:spPr>
          <a:xfrm>
            <a:off x="713100" y="1332586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3" name="Google Shape;523;p27"/>
          <p:cNvSpPr txBox="1">
            <a:spLocks noGrp="1"/>
          </p:cNvSpPr>
          <p:nvPr>
            <p:ph type="title" idx="2" hasCustomPrompt="1"/>
          </p:nvPr>
        </p:nvSpPr>
        <p:spPr>
          <a:xfrm>
            <a:off x="713088" y="199574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>
            <a:spLocks noGrp="1"/>
          </p:cNvSpPr>
          <p:nvPr>
            <p:ph type="subTitle" idx="3"/>
          </p:nvPr>
        </p:nvSpPr>
        <p:spPr>
          <a:xfrm>
            <a:off x="713100" y="2630297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5" name="Google Shape;525;p27"/>
          <p:cNvSpPr txBox="1">
            <a:spLocks noGrp="1"/>
          </p:cNvSpPr>
          <p:nvPr>
            <p:ph type="title" idx="4" hasCustomPrompt="1"/>
          </p:nvPr>
        </p:nvSpPr>
        <p:spPr>
          <a:xfrm>
            <a:off x="713088" y="329345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>
            <a:spLocks noGrp="1"/>
          </p:cNvSpPr>
          <p:nvPr>
            <p:ph type="subTitle" idx="5"/>
          </p:nvPr>
        </p:nvSpPr>
        <p:spPr>
          <a:xfrm>
            <a:off x="713100" y="3928008"/>
            <a:ext cx="46968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27" name="Google Shape;527;p27"/>
          <p:cNvSpPr/>
          <p:nvPr/>
        </p:nvSpPr>
        <p:spPr>
          <a:xfrm rot="10800000" flipH="1">
            <a:off x="2956925" y="-181151"/>
            <a:ext cx="3359660" cy="8513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 flipH="1">
            <a:off x="8027661" y="449385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 rot="10800000">
            <a:off x="7765093" y="-382928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27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531" name="Google Shape;531;p27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9"/>
          <p:cNvSpPr/>
          <p:nvPr/>
        </p:nvSpPr>
        <p:spPr>
          <a:xfrm rot="10397402" flipH="1">
            <a:off x="7439201" y="-1138334"/>
            <a:ext cx="3487296" cy="214413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9"/>
          <p:cNvSpPr/>
          <p:nvPr/>
        </p:nvSpPr>
        <p:spPr>
          <a:xfrm rot="10800000" flipH="1">
            <a:off x="-445970" y="-180647"/>
            <a:ext cx="3640865" cy="92262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515850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39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90" name="Google Shape;790;p39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3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798" name="Google Shape;798;p39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9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0"/>
          <p:cNvSpPr/>
          <p:nvPr/>
        </p:nvSpPr>
        <p:spPr>
          <a:xfrm>
            <a:off x="-1343399" y="273085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0"/>
          <p:cNvSpPr/>
          <p:nvPr/>
        </p:nvSpPr>
        <p:spPr>
          <a:xfrm rot="10800000" flipH="1">
            <a:off x="2869676" y="-67624"/>
            <a:ext cx="3404649" cy="8627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0"/>
          <p:cNvSpPr/>
          <p:nvPr/>
        </p:nvSpPr>
        <p:spPr>
          <a:xfrm rot="9899984" flipH="1">
            <a:off x="8529927" y="1886928"/>
            <a:ext cx="1126893" cy="991146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0"/>
          <p:cNvSpPr/>
          <p:nvPr/>
        </p:nvSpPr>
        <p:spPr>
          <a:xfrm rot="10800000" flipH="1">
            <a:off x="8190449" y="-250369"/>
            <a:ext cx="1997641" cy="1228231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0"/>
          <p:cNvSpPr/>
          <p:nvPr/>
        </p:nvSpPr>
        <p:spPr>
          <a:xfrm rot="5086397" flipH="1">
            <a:off x="-1224578" y="975902"/>
            <a:ext cx="1997645" cy="1228233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" name="Google Shape;807;p40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808" name="Google Shape;808;p40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40"/>
          <p:cNvSpPr/>
          <p:nvPr/>
        </p:nvSpPr>
        <p:spPr>
          <a:xfrm>
            <a:off x="6796325" y="4604099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0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817" name="Google Shape;817;p40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/>
          <p:nvPr/>
        </p:nvSpPr>
        <p:spPr>
          <a:xfrm rot="-298982">
            <a:off x="3360720" y="4318493"/>
            <a:ext cx="3313144" cy="2037032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1"/>
          <p:cNvSpPr/>
          <p:nvPr/>
        </p:nvSpPr>
        <p:spPr>
          <a:xfrm rot="10800000">
            <a:off x="6385726" y="-445464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1"/>
          <p:cNvSpPr/>
          <p:nvPr/>
        </p:nvSpPr>
        <p:spPr>
          <a:xfrm rot="3168065">
            <a:off x="-405040" y="4490007"/>
            <a:ext cx="1872519" cy="1151276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1"/>
          <p:cNvGrpSpPr/>
          <p:nvPr/>
        </p:nvGrpSpPr>
        <p:grpSpPr>
          <a:xfrm rot="-6299992" flipH="1">
            <a:off x="8246878" y="4259432"/>
            <a:ext cx="702587" cy="697070"/>
            <a:chOff x="1782100" y="1060200"/>
            <a:chExt cx="184050" cy="182600"/>
          </a:xfrm>
        </p:grpSpPr>
        <p:sp>
          <p:nvSpPr>
            <p:cNvPr id="837" name="Google Shape;837;p41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1"/>
          <p:cNvSpPr/>
          <p:nvPr/>
        </p:nvSpPr>
        <p:spPr>
          <a:xfrm flipH="1">
            <a:off x="-914218" y="-736000"/>
            <a:ext cx="2303934" cy="2132247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1"/>
          <p:cNvGrpSpPr/>
          <p:nvPr/>
        </p:nvGrpSpPr>
        <p:grpSpPr>
          <a:xfrm flipH="1">
            <a:off x="8666723" y="1396257"/>
            <a:ext cx="743967" cy="677720"/>
            <a:chOff x="1519100" y="549200"/>
            <a:chExt cx="176400" cy="160700"/>
          </a:xfrm>
        </p:grpSpPr>
        <p:sp>
          <p:nvSpPr>
            <p:cNvPr id="846" name="Google Shape;846;p41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41"/>
          <p:cNvSpPr/>
          <p:nvPr/>
        </p:nvSpPr>
        <p:spPr>
          <a:xfrm rot="10800000" flipH="1">
            <a:off x="2719225" y="-219151"/>
            <a:ext cx="997352" cy="817123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 rot="10800000" flipH="1">
            <a:off x="8495675" y="-311713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3692326" flipH="1">
            <a:off x="-2288205" y="2563896"/>
            <a:ext cx="3313135" cy="2037027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 rot="4554771">
            <a:off x="7967658" y="4160687"/>
            <a:ext cx="1645260" cy="152268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162516" y="132371"/>
            <a:ext cx="343947" cy="366672"/>
            <a:chOff x="1803100" y="543100"/>
            <a:chExt cx="145475" cy="155100"/>
          </a:xfrm>
        </p:grpSpPr>
        <p:sp>
          <p:nvSpPr>
            <p:cNvPr id="50" name="Google Shape;50;p4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58" name="Google Shape;58;p4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rot="-3463915">
            <a:off x="7705812" y="-1379682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 rot="10800000">
            <a:off x="-2174322" y="2838275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64" name="Google Shape;64;p5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/>
          <p:nvPr/>
        </p:nvSpPr>
        <p:spPr>
          <a:xfrm rot="4500011">
            <a:off x="-464508" y="1502368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2"/>
          </p:nvPr>
        </p:nvSpPr>
        <p:spPr>
          <a:xfrm>
            <a:off x="1641638" y="3134772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3"/>
          </p:nvPr>
        </p:nvSpPr>
        <p:spPr>
          <a:xfrm>
            <a:off x="4806264" y="3134772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806262" y="3535266"/>
            <a:ext cx="2696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1641631" y="3535266"/>
            <a:ext cx="26961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5588982" y="4167986"/>
            <a:ext cx="4117792" cy="1043442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10800000" flipH="1">
            <a:off x="4384305" y="-829130"/>
            <a:ext cx="2225830" cy="1368529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111" name="Google Shape;111;p7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7"/>
          <p:cNvSpPr/>
          <p:nvPr/>
        </p:nvSpPr>
        <p:spPr>
          <a:xfrm>
            <a:off x="8290100" y="-404087"/>
            <a:ext cx="1645249" cy="152267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flipH="1">
            <a:off x="-587771" y="-359036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-724703" y="2529058"/>
            <a:ext cx="1035680" cy="943470"/>
            <a:chOff x="1519100" y="549200"/>
            <a:chExt cx="176400" cy="160700"/>
          </a:xfrm>
        </p:grpSpPr>
        <p:sp>
          <p:nvSpPr>
            <p:cNvPr id="121" name="Google Shape;121;p7"/>
            <p:cNvSpPr/>
            <p:nvPr/>
          </p:nvSpPr>
          <p:spPr>
            <a:xfrm>
              <a:off x="1519100" y="549200"/>
              <a:ext cx="176400" cy="160700"/>
            </a:xfrm>
            <a:custGeom>
              <a:avLst/>
              <a:gdLst/>
              <a:ahLst/>
              <a:cxnLst/>
              <a:rect l="l" t="t" r="r" b="b"/>
              <a:pathLst>
                <a:path w="7056" h="6428" extrusionOk="0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519825" y="623075"/>
              <a:ext cx="89575" cy="54300"/>
            </a:xfrm>
            <a:custGeom>
              <a:avLst/>
              <a:gdLst/>
              <a:ahLst/>
              <a:cxnLst/>
              <a:rect l="l" t="t" r="r" b="b"/>
              <a:pathLst>
                <a:path w="3583" h="2172" extrusionOk="0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 rot="10800000" flipH="1">
            <a:off x="2743000" y="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 rot="4500011">
            <a:off x="-464508" y="4531905"/>
            <a:ext cx="1148748" cy="941207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9"/>
          <p:cNvGrpSpPr/>
          <p:nvPr/>
        </p:nvGrpSpPr>
        <p:grpSpPr>
          <a:xfrm>
            <a:off x="8179745" y="391459"/>
            <a:ext cx="502311" cy="535498"/>
            <a:chOff x="1803100" y="543100"/>
            <a:chExt cx="145475" cy="155100"/>
          </a:xfrm>
        </p:grpSpPr>
        <p:sp>
          <p:nvSpPr>
            <p:cNvPr id="161" name="Google Shape;161;p9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9"/>
          <p:cNvSpPr/>
          <p:nvPr/>
        </p:nvSpPr>
        <p:spPr>
          <a:xfrm rot="8100000">
            <a:off x="3845680" y="4107832"/>
            <a:ext cx="2973843" cy="2752282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3762900" y="136551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subTitle" idx="1"/>
          </p:nvPr>
        </p:nvSpPr>
        <p:spPr>
          <a:xfrm>
            <a:off x="3762900" y="203803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title" idx="2"/>
          </p:nvPr>
        </p:nvSpPr>
        <p:spPr>
          <a:xfrm>
            <a:off x="713225" y="2941366"/>
            <a:ext cx="23997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ubTitle" idx="1"/>
          </p:nvPr>
        </p:nvSpPr>
        <p:spPr>
          <a:xfrm>
            <a:off x="713225" y="3648558"/>
            <a:ext cx="23997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title" idx="3"/>
          </p:nvPr>
        </p:nvSpPr>
        <p:spPr>
          <a:xfrm>
            <a:off x="3372150" y="2941366"/>
            <a:ext cx="23997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subTitle" idx="4"/>
          </p:nvPr>
        </p:nvSpPr>
        <p:spPr>
          <a:xfrm>
            <a:off x="3372150" y="3648558"/>
            <a:ext cx="23997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5"/>
          </p:nvPr>
        </p:nvSpPr>
        <p:spPr>
          <a:xfrm>
            <a:off x="6031075" y="2941366"/>
            <a:ext cx="23997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6"/>
          </p:nvPr>
        </p:nvSpPr>
        <p:spPr>
          <a:xfrm>
            <a:off x="6031075" y="3648558"/>
            <a:ext cx="23997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1"/>
          <p:cNvSpPr/>
          <p:nvPr/>
        </p:nvSpPr>
        <p:spPr>
          <a:xfrm rot="10800000" flipH="1">
            <a:off x="-518235" y="-384062"/>
            <a:ext cx="1534527" cy="943479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-768650" y="4470875"/>
            <a:ext cx="1322568" cy="1083569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1"/>
          <p:cNvGrpSpPr/>
          <p:nvPr/>
        </p:nvGrpSpPr>
        <p:grpSpPr>
          <a:xfrm>
            <a:off x="8587854" y="4691446"/>
            <a:ext cx="343947" cy="366672"/>
            <a:chOff x="1803100" y="543100"/>
            <a:chExt cx="145475" cy="155100"/>
          </a:xfrm>
        </p:grpSpPr>
        <p:sp>
          <p:nvSpPr>
            <p:cNvPr id="384" name="Google Shape;384;p21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1"/>
          <p:cNvSpPr/>
          <p:nvPr/>
        </p:nvSpPr>
        <p:spPr>
          <a:xfrm>
            <a:off x="8763495" y="422406"/>
            <a:ext cx="702603" cy="617956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/>
          <p:nvPr/>
        </p:nvSpPr>
        <p:spPr>
          <a:xfrm rot="10800000" flipH="1">
            <a:off x="2469650" y="-181151"/>
            <a:ext cx="3359660" cy="851351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 flipH="1">
            <a:off x="7522336" y="4493852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 rot="10800000">
            <a:off x="7765093" y="-382928"/>
            <a:ext cx="1148747" cy="941204"/>
          </a:xfrm>
          <a:custGeom>
            <a:avLst/>
            <a:gdLst/>
            <a:ahLst/>
            <a:cxnLst/>
            <a:rect l="l" t="t" r="r" b="b"/>
            <a:pathLst>
              <a:path w="7205" h="5903" extrusionOk="0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22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97" name="Google Shape;397;p22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22"/>
          <p:cNvSpPr/>
          <p:nvPr/>
        </p:nvSpPr>
        <p:spPr>
          <a:xfrm flipH="1">
            <a:off x="-638114" y="1886925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2"/>
          </p:nvPr>
        </p:nvSpPr>
        <p:spPr>
          <a:xfrm>
            <a:off x="713225" y="2963400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713225" y="3397871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3"/>
          </p:nvPr>
        </p:nvSpPr>
        <p:spPr>
          <a:xfrm>
            <a:off x="3372150" y="1610400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4"/>
          </p:nvPr>
        </p:nvSpPr>
        <p:spPr>
          <a:xfrm>
            <a:off x="3372150" y="2044871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2"/>
          <p:cNvSpPr txBox="1">
            <a:spLocks noGrp="1"/>
          </p:cNvSpPr>
          <p:nvPr>
            <p:ph type="title" idx="5"/>
          </p:nvPr>
        </p:nvSpPr>
        <p:spPr>
          <a:xfrm>
            <a:off x="6031075" y="2963400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22"/>
          <p:cNvSpPr txBox="1">
            <a:spLocks noGrp="1"/>
          </p:cNvSpPr>
          <p:nvPr>
            <p:ph type="subTitle" idx="6"/>
          </p:nvPr>
        </p:nvSpPr>
        <p:spPr>
          <a:xfrm>
            <a:off x="6031075" y="3397871"/>
            <a:ext cx="239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/>
          <p:nvPr/>
        </p:nvSpPr>
        <p:spPr>
          <a:xfrm rot="10800000">
            <a:off x="6601911" y="-218323"/>
            <a:ext cx="3657998" cy="926948"/>
          </a:xfrm>
          <a:custGeom>
            <a:avLst/>
            <a:gdLst/>
            <a:ahLst/>
            <a:cxnLst/>
            <a:rect l="l" t="t" r="r" b="b"/>
            <a:pathLst>
              <a:path w="12151" h="3079" extrusionOk="0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 rot="-3463915">
            <a:off x="7705812" y="3384818"/>
            <a:ext cx="4423707" cy="2719875"/>
          </a:xfrm>
          <a:custGeom>
            <a:avLst/>
            <a:gdLst/>
            <a:ahLst/>
            <a:cxnLst/>
            <a:rect l="l" t="t" r="r" b="b"/>
            <a:pathLst>
              <a:path w="9074" h="5579" extrusionOk="0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 flipH="1">
            <a:off x="-2774447" y="-1226500"/>
            <a:ext cx="3815954" cy="3531653"/>
          </a:xfrm>
          <a:custGeom>
            <a:avLst/>
            <a:gdLst/>
            <a:ahLst/>
            <a:cxnLst/>
            <a:rect l="l" t="t" r="r" b="b"/>
            <a:pathLst>
              <a:path w="7852" h="7267" extrusionOk="0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417" name="Google Shape;417;p23"/>
            <p:cNvSpPr/>
            <p:nvPr/>
          </p:nvSpPr>
          <p:spPr>
            <a:xfrm>
              <a:off x="1864775" y="1195525"/>
              <a:ext cx="50200" cy="47275"/>
            </a:xfrm>
            <a:custGeom>
              <a:avLst/>
              <a:gdLst/>
              <a:ahLst/>
              <a:cxnLst/>
              <a:rect l="l" t="t" r="r" b="b"/>
              <a:pathLst>
                <a:path w="2008" h="1891" extrusionOk="0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02050" y="1184900"/>
              <a:ext cx="50950" cy="48175"/>
            </a:xfrm>
            <a:custGeom>
              <a:avLst/>
              <a:gdLst/>
              <a:ahLst/>
              <a:cxnLst/>
              <a:rect l="l" t="t" r="r" b="b"/>
              <a:pathLst>
                <a:path w="2038" h="1927" extrusionOk="0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847450" y="1131275"/>
              <a:ext cx="50450" cy="47725"/>
            </a:xfrm>
            <a:custGeom>
              <a:avLst/>
              <a:gdLst/>
              <a:ahLst/>
              <a:cxnLst/>
              <a:rect l="l" t="t" r="r" b="b"/>
              <a:pathLst>
                <a:path w="2018" h="1909" extrusionOk="0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1916525" y="1145675"/>
              <a:ext cx="49625" cy="46975"/>
            </a:xfrm>
            <a:custGeom>
              <a:avLst/>
              <a:gdLst/>
              <a:ahLst/>
              <a:cxnLst/>
              <a:rect l="l" t="t" r="r" b="b"/>
              <a:pathLst>
                <a:path w="1985" h="1879" extrusionOk="0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892625" y="1081125"/>
              <a:ext cx="51475" cy="48800"/>
            </a:xfrm>
            <a:custGeom>
              <a:avLst/>
              <a:gdLst/>
              <a:ahLst/>
              <a:cxnLst/>
              <a:rect l="l" t="t" r="r" b="b"/>
              <a:pathLst>
                <a:path w="2059" h="1952" extrusionOk="0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837225" y="1060200"/>
              <a:ext cx="51475" cy="48725"/>
            </a:xfrm>
            <a:custGeom>
              <a:avLst/>
              <a:gdLst/>
              <a:ahLst/>
              <a:cxnLst/>
              <a:rect l="l" t="t" r="r" b="b"/>
              <a:pathLst>
                <a:path w="2059" h="1949" extrusionOk="0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782100" y="1116900"/>
              <a:ext cx="49900" cy="47400"/>
            </a:xfrm>
            <a:custGeom>
              <a:avLst/>
              <a:gdLst/>
              <a:ahLst/>
              <a:cxnLst/>
              <a:rect l="l" t="t" r="r" b="b"/>
              <a:pathLst>
                <a:path w="1996" h="1896" extrusionOk="0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425" name="Google Shape;425;p23"/>
            <p:cNvSpPr/>
            <p:nvPr/>
          </p:nvSpPr>
          <p:spPr>
            <a:xfrm>
              <a:off x="1602550" y="329250"/>
              <a:ext cx="45950" cy="35650"/>
            </a:xfrm>
            <a:custGeom>
              <a:avLst/>
              <a:gdLst/>
              <a:ahLst/>
              <a:cxnLst/>
              <a:rect l="l" t="t" r="r" b="b"/>
              <a:pathLst>
                <a:path w="1838" h="1426" extrusionOk="0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548575" y="302575"/>
              <a:ext cx="54175" cy="37525"/>
            </a:xfrm>
            <a:custGeom>
              <a:avLst/>
              <a:gdLst/>
              <a:ahLst/>
              <a:cxnLst/>
              <a:rect l="l" t="t" r="r" b="b"/>
              <a:pathLst>
                <a:path w="2167" h="1501" extrusionOk="0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533350" y="347275"/>
              <a:ext cx="20925" cy="40500"/>
            </a:xfrm>
            <a:custGeom>
              <a:avLst/>
              <a:gdLst/>
              <a:ahLst/>
              <a:cxnLst/>
              <a:rect l="l" t="t" r="r" b="b"/>
              <a:pathLst>
                <a:path w="837" h="1620" extrusionOk="0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569475" y="348375"/>
              <a:ext cx="29950" cy="38400"/>
            </a:xfrm>
            <a:custGeom>
              <a:avLst/>
              <a:gdLst/>
              <a:ahLst/>
              <a:cxnLst/>
              <a:rect l="l" t="t" r="r" b="b"/>
              <a:pathLst>
                <a:path w="1198" h="1536" extrusionOk="0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598125" y="375375"/>
              <a:ext cx="43825" cy="20350"/>
            </a:xfrm>
            <a:custGeom>
              <a:avLst/>
              <a:gdLst/>
              <a:ahLst/>
              <a:cxnLst/>
              <a:rect l="l" t="t" r="r" b="b"/>
              <a:pathLst>
                <a:path w="1753" h="814" extrusionOk="0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581800" y="401475"/>
              <a:ext cx="19725" cy="38750"/>
            </a:xfrm>
            <a:custGeom>
              <a:avLst/>
              <a:gdLst/>
              <a:ahLst/>
              <a:cxnLst/>
              <a:rect l="l" t="t" r="r" b="b"/>
              <a:pathLst>
                <a:path w="789" h="1550" extrusionOk="0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537700" y="396025"/>
              <a:ext cx="34950" cy="31000"/>
            </a:xfrm>
            <a:custGeom>
              <a:avLst/>
              <a:gdLst/>
              <a:ahLst/>
              <a:cxnLst/>
              <a:rect l="l" t="t" r="r" b="b"/>
              <a:pathLst>
                <a:path w="1398" h="1240" extrusionOk="0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09900" y="402700"/>
              <a:ext cx="44200" cy="29800"/>
            </a:xfrm>
            <a:custGeom>
              <a:avLst/>
              <a:gdLst/>
              <a:ahLst/>
              <a:cxnLst/>
              <a:rect l="l" t="t" r="r" b="b"/>
              <a:pathLst>
                <a:path w="1768" h="1192" extrusionOk="0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618300" y="299250"/>
              <a:ext cx="45950" cy="20750"/>
            </a:xfrm>
            <a:custGeom>
              <a:avLst/>
              <a:gdLst/>
              <a:ahLst/>
              <a:cxnLst/>
              <a:rect l="l" t="t" r="r" b="b"/>
              <a:pathLst>
                <a:path w="1838" h="830" extrusionOk="0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524825" y="288725"/>
              <a:ext cx="22350" cy="39750"/>
            </a:xfrm>
            <a:custGeom>
              <a:avLst/>
              <a:gdLst/>
              <a:ahLst/>
              <a:cxnLst/>
              <a:rect l="l" t="t" r="r" b="b"/>
              <a:pathLst>
                <a:path w="894" h="1590" extrusionOk="0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555300" y="272025"/>
              <a:ext cx="35725" cy="27100"/>
            </a:xfrm>
            <a:custGeom>
              <a:avLst/>
              <a:gdLst/>
              <a:ahLst/>
              <a:cxnLst/>
              <a:rect l="l" t="t" r="r" b="b"/>
              <a:pathLst>
                <a:path w="1429" h="1084" extrusionOk="0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652675" y="329700"/>
              <a:ext cx="32550" cy="42675"/>
            </a:xfrm>
            <a:custGeom>
              <a:avLst/>
              <a:gdLst/>
              <a:ahLst/>
              <a:cxnLst/>
              <a:rect l="l" t="t" r="r" b="b"/>
              <a:pathLst>
                <a:path w="1302" h="1707" extrusionOk="0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49625" y="379450"/>
              <a:ext cx="28450" cy="37875"/>
            </a:xfrm>
            <a:custGeom>
              <a:avLst/>
              <a:gdLst/>
              <a:ahLst/>
              <a:cxnLst/>
              <a:rect l="l" t="t" r="r" b="b"/>
              <a:pathLst>
                <a:path w="1138" h="1515" extrusionOk="0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12525" y="268825"/>
              <a:ext cx="46000" cy="23050"/>
            </a:xfrm>
            <a:custGeom>
              <a:avLst/>
              <a:gdLst/>
              <a:ahLst/>
              <a:cxnLst/>
              <a:rect l="l" t="t" r="r" b="b"/>
              <a:pathLst>
                <a:path w="1840" h="922" extrusionOk="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663450" y="281625"/>
              <a:ext cx="26425" cy="48800"/>
            </a:xfrm>
            <a:custGeom>
              <a:avLst/>
              <a:gdLst/>
              <a:ahLst/>
              <a:cxnLst/>
              <a:rect l="l" t="t" r="r" b="b"/>
              <a:pathLst>
                <a:path w="1057" h="1952" extrusionOk="0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3"/>
          <p:cNvSpPr/>
          <p:nvPr/>
        </p:nvSpPr>
        <p:spPr>
          <a:xfrm rot="10800000">
            <a:off x="3884554" y="4745877"/>
            <a:ext cx="1126884" cy="991139"/>
          </a:xfrm>
          <a:custGeom>
            <a:avLst/>
            <a:gdLst/>
            <a:ahLst/>
            <a:cxnLst/>
            <a:rect l="l" t="t" r="r" b="b"/>
            <a:pathLst>
              <a:path w="7736" h="6804" extrusionOk="0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3"/>
          <p:cNvSpPr txBox="1">
            <a:spLocks noGrp="1"/>
          </p:cNvSpPr>
          <p:nvPr>
            <p:ph type="title" idx="2"/>
          </p:nvPr>
        </p:nvSpPr>
        <p:spPr>
          <a:xfrm>
            <a:off x="720000" y="15497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3" name="Google Shape;443;p23"/>
          <p:cNvSpPr txBox="1">
            <a:spLocks noGrp="1"/>
          </p:cNvSpPr>
          <p:nvPr>
            <p:ph type="subTitle" idx="1"/>
          </p:nvPr>
        </p:nvSpPr>
        <p:spPr>
          <a:xfrm>
            <a:off x="720000" y="204197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3"/>
          <p:cNvSpPr txBox="1">
            <a:spLocks noGrp="1"/>
          </p:cNvSpPr>
          <p:nvPr>
            <p:ph type="title" idx="3"/>
          </p:nvPr>
        </p:nvSpPr>
        <p:spPr>
          <a:xfrm>
            <a:off x="6445801" y="15497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5" name="Google Shape;445;p23"/>
          <p:cNvSpPr txBox="1">
            <a:spLocks noGrp="1"/>
          </p:cNvSpPr>
          <p:nvPr>
            <p:ph type="subTitle" idx="4"/>
          </p:nvPr>
        </p:nvSpPr>
        <p:spPr>
          <a:xfrm>
            <a:off x="6445801" y="204197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3"/>
          <p:cNvSpPr txBox="1">
            <a:spLocks noGrp="1"/>
          </p:cNvSpPr>
          <p:nvPr>
            <p:ph type="title" idx="5"/>
          </p:nvPr>
        </p:nvSpPr>
        <p:spPr>
          <a:xfrm>
            <a:off x="720000" y="297899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23"/>
          <p:cNvSpPr txBox="1">
            <a:spLocks noGrp="1"/>
          </p:cNvSpPr>
          <p:nvPr>
            <p:ph type="subTitle" idx="6"/>
          </p:nvPr>
        </p:nvSpPr>
        <p:spPr>
          <a:xfrm>
            <a:off x="720000" y="347127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3"/>
          <p:cNvSpPr txBox="1">
            <a:spLocks noGrp="1"/>
          </p:cNvSpPr>
          <p:nvPr>
            <p:ph type="title" idx="7"/>
          </p:nvPr>
        </p:nvSpPr>
        <p:spPr>
          <a:xfrm>
            <a:off x="6445800" y="297899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9" name="Google Shape;449;p23"/>
          <p:cNvSpPr txBox="1">
            <a:spLocks noGrp="1"/>
          </p:cNvSpPr>
          <p:nvPr>
            <p:ph type="subTitle" idx="8"/>
          </p:nvPr>
        </p:nvSpPr>
        <p:spPr>
          <a:xfrm>
            <a:off x="6445801" y="3471278"/>
            <a:ext cx="1978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67" r:id="rId7"/>
    <p:sldLayoutId id="2147483668" r:id="rId8"/>
    <p:sldLayoutId id="2147483669" r:id="rId9"/>
    <p:sldLayoutId id="2147483673" r:id="rId10"/>
    <p:sldLayoutId id="2147483685" r:id="rId11"/>
    <p:sldLayoutId id="2147483686" r:id="rId12"/>
    <p:sldLayoutId id="214748368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45"/>
          <p:cNvGrpSpPr/>
          <p:nvPr/>
        </p:nvGrpSpPr>
        <p:grpSpPr>
          <a:xfrm>
            <a:off x="5670036" y="982153"/>
            <a:ext cx="3659421" cy="2967177"/>
            <a:chOff x="1230025" y="1063275"/>
            <a:chExt cx="217675" cy="176500"/>
          </a:xfrm>
        </p:grpSpPr>
        <p:sp>
          <p:nvSpPr>
            <p:cNvPr id="860" name="Google Shape;860;p45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5"/>
          <p:cNvSpPr txBox="1">
            <a:spLocks noGrp="1"/>
          </p:cNvSpPr>
          <p:nvPr>
            <p:ph type="ctrTitle"/>
          </p:nvPr>
        </p:nvSpPr>
        <p:spPr>
          <a:xfrm>
            <a:off x="395141" y="994084"/>
            <a:ext cx="5561652" cy="22869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«Моя семья и другие животные»  </a:t>
            </a:r>
            <a:endParaRPr sz="4400" dirty="0"/>
          </a:p>
        </p:txBody>
      </p:sp>
      <p:sp>
        <p:nvSpPr>
          <p:cNvPr id="864" name="Google Shape;864;p45"/>
          <p:cNvSpPr txBox="1">
            <a:spLocks noGrp="1"/>
          </p:cNvSpPr>
          <p:nvPr>
            <p:ph type="subTitle" idx="1"/>
          </p:nvPr>
        </p:nvSpPr>
        <p:spPr>
          <a:xfrm>
            <a:off x="438868" y="3304861"/>
            <a:ext cx="4846759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50" dirty="0">
                <a:latin typeface="STXihei" panose="02010600040101010101" pitchFamily="2" charset="-122"/>
                <a:ea typeface="STXihei" panose="02010600040101010101" pitchFamily="2" charset="-122"/>
              </a:rPr>
              <a:t>Инициативный проект студентов групп ПИ, ИН</a:t>
            </a:r>
            <a:endParaRPr sz="155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pSp>
        <p:nvGrpSpPr>
          <p:cNvPr id="865" name="Google Shape;865;p45"/>
          <p:cNvGrpSpPr/>
          <p:nvPr/>
        </p:nvGrpSpPr>
        <p:grpSpPr>
          <a:xfrm>
            <a:off x="5560723" y="2002848"/>
            <a:ext cx="2977756" cy="2316186"/>
            <a:chOff x="5452988" y="1953914"/>
            <a:chExt cx="2977756" cy="2316186"/>
          </a:xfrm>
        </p:grpSpPr>
        <p:sp>
          <p:nvSpPr>
            <p:cNvPr id="866" name="Google Shape;866;p45"/>
            <p:cNvSpPr/>
            <p:nvPr/>
          </p:nvSpPr>
          <p:spPr>
            <a:xfrm>
              <a:off x="5452988" y="1953914"/>
              <a:ext cx="2977756" cy="2316186"/>
            </a:xfrm>
            <a:custGeom>
              <a:avLst/>
              <a:gdLst/>
              <a:ahLst/>
              <a:cxnLst/>
              <a:rect l="l" t="t" r="r" b="b"/>
              <a:pathLst>
                <a:path w="47549" h="36985" extrusionOk="0">
                  <a:moveTo>
                    <a:pt x="27188" y="1"/>
                  </a:moveTo>
                  <a:cubicBezTo>
                    <a:pt x="26421" y="1397"/>
                    <a:pt x="26337" y="2972"/>
                    <a:pt x="26421" y="4106"/>
                  </a:cubicBezTo>
                  <a:cubicBezTo>
                    <a:pt x="25989" y="2835"/>
                    <a:pt x="25425" y="2386"/>
                    <a:pt x="24874" y="2386"/>
                  </a:cubicBezTo>
                  <a:cubicBezTo>
                    <a:pt x="24715" y="2386"/>
                    <a:pt x="24558" y="2423"/>
                    <a:pt x="24405" y="2489"/>
                  </a:cubicBezTo>
                  <a:cubicBezTo>
                    <a:pt x="23817" y="2741"/>
                    <a:pt x="23114" y="3896"/>
                    <a:pt x="22536" y="5419"/>
                  </a:cubicBezTo>
                  <a:cubicBezTo>
                    <a:pt x="22221" y="4852"/>
                    <a:pt x="21790" y="4306"/>
                    <a:pt x="21254" y="3865"/>
                  </a:cubicBezTo>
                  <a:cubicBezTo>
                    <a:pt x="20557" y="3295"/>
                    <a:pt x="20036" y="3148"/>
                    <a:pt x="19675" y="3148"/>
                  </a:cubicBezTo>
                  <a:cubicBezTo>
                    <a:pt x="19564" y="3148"/>
                    <a:pt x="19467" y="3162"/>
                    <a:pt x="19385" y="3182"/>
                  </a:cubicBezTo>
                  <a:cubicBezTo>
                    <a:pt x="18797" y="2731"/>
                    <a:pt x="18104" y="2510"/>
                    <a:pt x="17054" y="2500"/>
                  </a:cubicBezTo>
                  <a:cubicBezTo>
                    <a:pt x="16582" y="2500"/>
                    <a:pt x="16046" y="2542"/>
                    <a:pt x="15406" y="2626"/>
                  </a:cubicBezTo>
                  <a:cubicBezTo>
                    <a:pt x="15164" y="2657"/>
                    <a:pt x="14933" y="2699"/>
                    <a:pt x="14702" y="2741"/>
                  </a:cubicBezTo>
                  <a:cubicBezTo>
                    <a:pt x="12802" y="3077"/>
                    <a:pt x="11468" y="3697"/>
                    <a:pt x="10838" y="4841"/>
                  </a:cubicBezTo>
                  <a:cubicBezTo>
                    <a:pt x="10807" y="4841"/>
                    <a:pt x="10786" y="4831"/>
                    <a:pt x="10765" y="4831"/>
                  </a:cubicBezTo>
                  <a:cubicBezTo>
                    <a:pt x="10720" y="4824"/>
                    <a:pt x="10675" y="4820"/>
                    <a:pt x="10630" y="4820"/>
                  </a:cubicBezTo>
                  <a:cubicBezTo>
                    <a:pt x="9675" y="4820"/>
                    <a:pt x="8599" y="6375"/>
                    <a:pt x="8097" y="7718"/>
                  </a:cubicBezTo>
                  <a:cubicBezTo>
                    <a:pt x="7572" y="9125"/>
                    <a:pt x="7120" y="10753"/>
                    <a:pt x="7982" y="11509"/>
                  </a:cubicBezTo>
                  <a:cubicBezTo>
                    <a:pt x="8234" y="11719"/>
                    <a:pt x="8560" y="11887"/>
                    <a:pt x="8896" y="11992"/>
                  </a:cubicBezTo>
                  <a:cubicBezTo>
                    <a:pt x="8770" y="12937"/>
                    <a:pt x="8707" y="13946"/>
                    <a:pt x="8759" y="14891"/>
                  </a:cubicBezTo>
                  <a:lnTo>
                    <a:pt x="8759" y="14954"/>
                  </a:lnTo>
                  <a:cubicBezTo>
                    <a:pt x="7183" y="12318"/>
                    <a:pt x="4621" y="9860"/>
                    <a:pt x="3498" y="9860"/>
                  </a:cubicBezTo>
                  <a:cubicBezTo>
                    <a:pt x="2301" y="9860"/>
                    <a:pt x="1461" y="11267"/>
                    <a:pt x="3445" y="16623"/>
                  </a:cubicBezTo>
                  <a:cubicBezTo>
                    <a:pt x="3876" y="17778"/>
                    <a:pt x="4359" y="18860"/>
                    <a:pt x="4863" y="19847"/>
                  </a:cubicBezTo>
                  <a:lnTo>
                    <a:pt x="4737" y="19721"/>
                  </a:lnTo>
                  <a:cubicBezTo>
                    <a:pt x="3579" y="18515"/>
                    <a:pt x="1827" y="17506"/>
                    <a:pt x="1058" y="17506"/>
                  </a:cubicBezTo>
                  <a:cubicBezTo>
                    <a:pt x="997" y="17506"/>
                    <a:pt x="942" y="17513"/>
                    <a:pt x="894" y="17526"/>
                  </a:cubicBezTo>
                  <a:cubicBezTo>
                    <a:pt x="243" y="17705"/>
                    <a:pt x="1" y="18597"/>
                    <a:pt x="1881" y="21212"/>
                  </a:cubicBezTo>
                  <a:cubicBezTo>
                    <a:pt x="2301" y="21800"/>
                    <a:pt x="2752" y="22335"/>
                    <a:pt x="3183" y="22808"/>
                  </a:cubicBezTo>
                  <a:lnTo>
                    <a:pt x="1860" y="24708"/>
                  </a:lnTo>
                  <a:lnTo>
                    <a:pt x="4275" y="25370"/>
                  </a:lnTo>
                  <a:lnTo>
                    <a:pt x="4275" y="31513"/>
                  </a:lnTo>
                  <a:lnTo>
                    <a:pt x="23765" y="36984"/>
                  </a:lnTo>
                  <a:lnTo>
                    <a:pt x="43243" y="31513"/>
                  </a:lnTo>
                  <a:lnTo>
                    <a:pt x="43243" y="27114"/>
                  </a:lnTo>
                  <a:lnTo>
                    <a:pt x="43243" y="25370"/>
                  </a:lnTo>
                  <a:lnTo>
                    <a:pt x="45658" y="24708"/>
                  </a:lnTo>
                  <a:lnTo>
                    <a:pt x="44346" y="22829"/>
                  </a:lnTo>
                  <a:cubicBezTo>
                    <a:pt x="44787" y="22346"/>
                    <a:pt x="45238" y="21800"/>
                    <a:pt x="45669" y="21212"/>
                  </a:cubicBezTo>
                  <a:cubicBezTo>
                    <a:pt x="47548" y="18597"/>
                    <a:pt x="47307" y="17705"/>
                    <a:pt x="46656" y="17526"/>
                  </a:cubicBezTo>
                  <a:cubicBezTo>
                    <a:pt x="46608" y="17513"/>
                    <a:pt x="46554" y="17506"/>
                    <a:pt x="46493" y="17506"/>
                  </a:cubicBezTo>
                  <a:cubicBezTo>
                    <a:pt x="45725" y="17506"/>
                    <a:pt x="43980" y="18515"/>
                    <a:pt x="42813" y="19721"/>
                  </a:cubicBezTo>
                  <a:lnTo>
                    <a:pt x="42687" y="19847"/>
                  </a:lnTo>
                  <a:cubicBezTo>
                    <a:pt x="43191" y="18860"/>
                    <a:pt x="43674" y="17778"/>
                    <a:pt x="44104" y="16623"/>
                  </a:cubicBezTo>
                  <a:cubicBezTo>
                    <a:pt x="46089" y="11267"/>
                    <a:pt x="45249" y="9860"/>
                    <a:pt x="44062" y="9860"/>
                  </a:cubicBezTo>
                  <a:cubicBezTo>
                    <a:pt x="43537" y="9860"/>
                    <a:pt x="42718" y="10375"/>
                    <a:pt x="41826" y="11194"/>
                  </a:cubicBezTo>
                  <a:cubicBezTo>
                    <a:pt x="41805" y="11162"/>
                    <a:pt x="41773" y="11141"/>
                    <a:pt x="41752" y="11110"/>
                  </a:cubicBezTo>
                  <a:cubicBezTo>
                    <a:pt x="41415" y="10786"/>
                    <a:pt x="41066" y="10614"/>
                    <a:pt x="40707" y="10614"/>
                  </a:cubicBezTo>
                  <a:cubicBezTo>
                    <a:pt x="40125" y="10614"/>
                    <a:pt x="39515" y="11064"/>
                    <a:pt x="38886" y="12044"/>
                  </a:cubicBezTo>
                  <a:cubicBezTo>
                    <a:pt x="38823" y="12149"/>
                    <a:pt x="38760" y="12254"/>
                    <a:pt x="38707" y="12370"/>
                  </a:cubicBezTo>
                  <a:cubicBezTo>
                    <a:pt x="38487" y="10501"/>
                    <a:pt x="37962" y="8821"/>
                    <a:pt x="37395" y="8233"/>
                  </a:cubicBezTo>
                  <a:cubicBezTo>
                    <a:pt x="37332" y="7624"/>
                    <a:pt x="37248" y="7036"/>
                    <a:pt x="37111" y="6563"/>
                  </a:cubicBezTo>
                  <a:cubicBezTo>
                    <a:pt x="37090" y="6469"/>
                    <a:pt x="37059" y="6374"/>
                    <a:pt x="37027" y="6280"/>
                  </a:cubicBezTo>
                  <a:cubicBezTo>
                    <a:pt x="37594" y="5156"/>
                    <a:pt x="38382" y="3067"/>
                    <a:pt x="37783" y="967"/>
                  </a:cubicBezTo>
                  <a:cubicBezTo>
                    <a:pt x="37783" y="967"/>
                    <a:pt x="37779" y="967"/>
                    <a:pt x="37771" y="967"/>
                  </a:cubicBezTo>
                  <a:cubicBezTo>
                    <a:pt x="37573" y="967"/>
                    <a:pt x="35008" y="1005"/>
                    <a:pt x="33897" y="3004"/>
                  </a:cubicBezTo>
                  <a:cubicBezTo>
                    <a:pt x="33393" y="2815"/>
                    <a:pt x="32805" y="2657"/>
                    <a:pt x="32133" y="2552"/>
                  </a:cubicBezTo>
                  <a:cubicBezTo>
                    <a:pt x="32018" y="2531"/>
                    <a:pt x="31892" y="2521"/>
                    <a:pt x="31766" y="2500"/>
                  </a:cubicBezTo>
                  <a:cubicBezTo>
                    <a:pt x="31526" y="2474"/>
                    <a:pt x="31292" y="2455"/>
                    <a:pt x="31065" y="2455"/>
                  </a:cubicBezTo>
                  <a:cubicBezTo>
                    <a:pt x="31015" y="2455"/>
                    <a:pt x="30965" y="2456"/>
                    <a:pt x="30915" y="2458"/>
                  </a:cubicBezTo>
                  <a:cubicBezTo>
                    <a:pt x="30474" y="2458"/>
                    <a:pt x="30054" y="2521"/>
                    <a:pt x="29666" y="2626"/>
                  </a:cubicBezTo>
                  <a:cubicBezTo>
                    <a:pt x="29288" y="515"/>
                    <a:pt x="27188" y="1"/>
                    <a:pt x="2718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" name="Google Shape;867;p45"/>
            <p:cNvGrpSpPr/>
            <p:nvPr/>
          </p:nvGrpSpPr>
          <p:grpSpPr>
            <a:xfrm>
              <a:off x="5453000" y="1954079"/>
              <a:ext cx="2977730" cy="2315995"/>
              <a:chOff x="12000425" y="2836100"/>
              <a:chExt cx="1353575" cy="1052725"/>
            </a:xfrm>
          </p:grpSpPr>
          <p:sp>
            <p:nvSpPr>
              <p:cNvPr id="868" name="Google Shape;868;p45"/>
              <p:cNvSpPr/>
              <p:nvPr/>
            </p:nvSpPr>
            <p:spPr>
              <a:xfrm>
                <a:off x="12471850" y="2963000"/>
                <a:ext cx="214825" cy="438800"/>
              </a:xfrm>
              <a:custGeom>
                <a:avLst/>
                <a:gdLst/>
                <a:ahLst/>
                <a:cxnLst/>
                <a:rect l="l" t="t" r="r" b="b"/>
                <a:pathLst>
                  <a:path w="8593" h="17552" extrusionOk="0">
                    <a:moveTo>
                      <a:pt x="1963" y="0"/>
                    </a:moveTo>
                    <a:cubicBezTo>
                      <a:pt x="870" y="0"/>
                      <a:pt x="1" y="1453"/>
                      <a:pt x="1095" y="6769"/>
                    </a:cubicBezTo>
                    <a:cubicBezTo>
                      <a:pt x="2261" y="12419"/>
                      <a:pt x="4949" y="16787"/>
                      <a:pt x="4949" y="16787"/>
                    </a:cubicBezTo>
                    <a:cubicBezTo>
                      <a:pt x="4949" y="16787"/>
                      <a:pt x="5556" y="17551"/>
                      <a:pt x="6639" y="17551"/>
                    </a:cubicBezTo>
                    <a:cubicBezTo>
                      <a:pt x="6807" y="17551"/>
                      <a:pt x="6986" y="17533"/>
                      <a:pt x="7176" y="17491"/>
                    </a:cubicBezTo>
                    <a:cubicBezTo>
                      <a:pt x="8593" y="17176"/>
                      <a:pt x="8520" y="15380"/>
                      <a:pt x="8520" y="15380"/>
                    </a:cubicBezTo>
                    <a:cubicBezTo>
                      <a:pt x="8520" y="15380"/>
                      <a:pt x="7963" y="9447"/>
                      <a:pt x="6861" y="6412"/>
                    </a:cubicBezTo>
                    <a:cubicBezTo>
                      <a:pt x="5747" y="3378"/>
                      <a:pt x="3363" y="196"/>
                      <a:pt x="2177" y="18"/>
                    </a:cubicBezTo>
                    <a:cubicBezTo>
                      <a:pt x="2105" y="6"/>
                      <a:pt x="2034" y="0"/>
                      <a:pt x="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12537825" y="3060025"/>
                <a:ext cx="105800" cy="330525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13221" extrusionOk="0">
                    <a:moveTo>
                      <a:pt x="343" y="0"/>
                    </a:moveTo>
                    <a:cubicBezTo>
                      <a:pt x="341" y="0"/>
                      <a:pt x="338" y="1"/>
                      <a:pt x="336" y="1"/>
                    </a:cubicBezTo>
                    <a:cubicBezTo>
                      <a:pt x="0" y="53"/>
                      <a:pt x="819" y="1796"/>
                      <a:pt x="1428" y="3434"/>
                    </a:cubicBezTo>
                    <a:cubicBezTo>
                      <a:pt x="2026" y="5083"/>
                      <a:pt x="2856" y="8265"/>
                      <a:pt x="3318" y="10292"/>
                    </a:cubicBezTo>
                    <a:cubicBezTo>
                      <a:pt x="3770" y="12329"/>
                      <a:pt x="3885" y="13221"/>
                      <a:pt x="3885" y="13221"/>
                    </a:cubicBezTo>
                    <a:lnTo>
                      <a:pt x="4232" y="13043"/>
                    </a:lnTo>
                    <a:cubicBezTo>
                      <a:pt x="4095" y="11499"/>
                      <a:pt x="2856" y="6805"/>
                      <a:pt x="2310" y="5020"/>
                    </a:cubicBezTo>
                    <a:cubicBezTo>
                      <a:pt x="1757" y="3256"/>
                      <a:pt x="686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12578250" y="3274600"/>
                <a:ext cx="46750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98" extrusionOk="0">
                    <a:moveTo>
                      <a:pt x="212" y="0"/>
                    </a:moveTo>
                    <a:cubicBezTo>
                      <a:pt x="188" y="0"/>
                      <a:pt x="169" y="9"/>
                      <a:pt x="157" y="28"/>
                    </a:cubicBezTo>
                    <a:cubicBezTo>
                      <a:pt x="0" y="280"/>
                      <a:pt x="1869" y="1898"/>
                      <a:pt x="1869" y="1898"/>
                    </a:cubicBezTo>
                    <a:lnTo>
                      <a:pt x="1775" y="1425"/>
                    </a:lnTo>
                    <a:cubicBezTo>
                      <a:pt x="1775" y="1425"/>
                      <a:pt x="522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12548050" y="3156200"/>
                <a:ext cx="46750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98" extrusionOk="0">
                    <a:moveTo>
                      <a:pt x="213" y="0"/>
                    </a:moveTo>
                    <a:cubicBezTo>
                      <a:pt x="188" y="0"/>
                      <a:pt x="170" y="9"/>
                      <a:pt x="158" y="28"/>
                    </a:cubicBezTo>
                    <a:cubicBezTo>
                      <a:pt x="0" y="280"/>
                      <a:pt x="1869" y="1897"/>
                      <a:pt x="1869" y="1897"/>
                    </a:cubicBezTo>
                    <a:lnTo>
                      <a:pt x="1775" y="1425"/>
                    </a:lnTo>
                    <a:cubicBezTo>
                      <a:pt x="1775" y="1425"/>
                      <a:pt x="52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12578250" y="3086975"/>
                <a:ext cx="1760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536" extrusionOk="0">
                    <a:moveTo>
                      <a:pt x="402" y="0"/>
                    </a:moveTo>
                    <a:cubicBezTo>
                      <a:pt x="141" y="0"/>
                      <a:pt x="0" y="2104"/>
                      <a:pt x="0" y="2104"/>
                    </a:cubicBezTo>
                    <a:lnTo>
                      <a:pt x="210" y="2535"/>
                    </a:lnTo>
                    <a:cubicBezTo>
                      <a:pt x="210" y="2535"/>
                      <a:pt x="703" y="120"/>
                      <a:pt x="420" y="4"/>
                    </a:cubicBezTo>
                    <a:cubicBezTo>
                      <a:pt x="414" y="2"/>
                      <a:pt x="408" y="0"/>
                      <a:pt x="40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12614200" y="3215075"/>
                <a:ext cx="1787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536" extrusionOk="0">
                    <a:moveTo>
                      <a:pt x="412" y="1"/>
                    </a:moveTo>
                    <a:cubicBezTo>
                      <a:pt x="141" y="1"/>
                      <a:pt x="0" y="2105"/>
                      <a:pt x="0" y="2105"/>
                    </a:cubicBezTo>
                    <a:lnTo>
                      <a:pt x="221" y="2535"/>
                    </a:lnTo>
                    <a:cubicBezTo>
                      <a:pt x="221" y="2535"/>
                      <a:pt x="715" y="120"/>
                      <a:pt x="431" y="4"/>
                    </a:cubicBezTo>
                    <a:cubicBezTo>
                      <a:pt x="425" y="2"/>
                      <a:pt x="418" y="1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12725775" y="3104175"/>
                <a:ext cx="140975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11110" extrusionOk="0">
                    <a:moveTo>
                      <a:pt x="4384" y="1"/>
                    </a:moveTo>
                    <a:cubicBezTo>
                      <a:pt x="4344" y="1"/>
                      <a:pt x="4304" y="3"/>
                      <a:pt x="4264" y="9"/>
                    </a:cubicBezTo>
                    <a:cubicBezTo>
                      <a:pt x="3508" y="114"/>
                      <a:pt x="1954" y="2109"/>
                      <a:pt x="1219" y="4031"/>
                    </a:cubicBezTo>
                    <a:cubicBezTo>
                      <a:pt x="484" y="5942"/>
                      <a:pt x="74" y="9712"/>
                      <a:pt x="74" y="9712"/>
                    </a:cubicBezTo>
                    <a:cubicBezTo>
                      <a:pt x="74" y="9712"/>
                      <a:pt x="1" y="10846"/>
                      <a:pt x="904" y="11067"/>
                    </a:cubicBezTo>
                    <a:cubicBezTo>
                      <a:pt x="1031" y="11097"/>
                      <a:pt x="1151" y="11110"/>
                      <a:pt x="1263" y="11110"/>
                    </a:cubicBezTo>
                    <a:cubicBezTo>
                      <a:pt x="1935" y="11110"/>
                      <a:pt x="2321" y="10647"/>
                      <a:pt x="2321" y="10647"/>
                    </a:cubicBezTo>
                    <a:cubicBezTo>
                      <a:pt x="2321" y="10647"/>
                      <a:pt x="4075" y="7896"/>
                      <a:pt x="4883" y="4314"/>
                    </a:cubicBezTo>
                    <a:cubicBezTo>
                      <a:pt x="5639" y="925"/>
                      <a:pt x="5087" y="1"/>
                      <a:pt x="4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12753325" y="3165550"/>
                <a:ext cx="70675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8370" extrusionOk="0">
                    <a:moveTo>
                      <a:pt x="2611" y="1"/>
                    </a:moveTo>
                    <a:cubicBezTo>
                      <a:pt x="2395" y="1"/>
                      <a:pt x="1668" y="2057"/>
                      <a:pt x="1303" y="3172"/>
                    </a:cubicBezTo>
                    <a:cubicBezTo>
                      <a:pt x="936" y="4306"/>
                      <a:pt x="96" y="7278"/>
                      <a:pt x="1" y="8255"/>
                    </a:cubicBezTo>
                    <a:lnTo>
                      <a:pt x="211" y="8370"/>
                    </a:lnTo>
                    <a:cubicBezTo>
                      <a:pt x="211" y="8370"/>
                      <a:pt x="295" y="7803"/>
                      <a:pt x="610" y="6522"/>
                    </a:cubicBezTo>
                    <a:cubicBezTo>
                      <a:pt x="925" y="5231"/>
                      <a:pt x="1482" y="3214"/>
                      <a:pt x="1881" y="2174"/>
                    </a:cubicBezTo>
                    <a:cubicBezTo>
                      <a:pt x="2290" y="1145"/>
                      <a:pt x="2826" y="32"/>
                      <a:pt x="2616" y="1"/>
                    </a:cubicBezTo>
                    <a:cubicBezTo>
                      <a:pt x="2614" y="1"/>
                      <a:pt x="2613" y="1"/>
                      <a:pt x="2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12765925" y="3301625"/>
                <a:ext cx="299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95" extrusionOk="0">
                    <a:moveTo>
                      <a:pt x="1069" y="0"/>
                    </a:moveTo>
                    <a:cubicBezTo>
                      <a:pt x="873" y="0"/>
                      <a:pt x="64" y="890"/>
                      <a:pt x="64" y="890"/>
                    </a:cubicBezTo>
                    <a:lnTo>
                      <a:pt x="1" y="1195"/>
                    </a:lnTo>
                    <a:cubicBezTo>
                      <a:pt x="1" y="1195"/>
                      <a:pt x="1198" y="187"/>
                      <a:pt x="1104" y="19"/>
                    </a:cubicBezTo>
                    <a:cubicBezTo>
                      <a:pt x="1097" y="6"/>
                      <a:pt x="1085" y="0"/>
                      <a:pt x="1069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12786400" y="3226600"/>
                <a:ext cx="2997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193" extrusionOk="0">
                    <a:moveTo>
                      <a:pt x="1072" y="0"/>
                    </a:moveTo>
                    <a:cubicBezTo>
                      <a:pt x="880" y="0"/>
                      <a:pt x="64" y="898"/>
                      <a:pt x="64" y="898"/>
                    </a:cubicBezTo>
                    <a:lnTo>
                      <a:pt x="1" y="1192"/>
                    </a:lnTo>
                    <a:cubicBezTo>
                      <a:pt x="1" y="1192"/>
                      <a:pt x="1198" y="184"/>
                      <a:pt x="1104" y="16"/>
                    </a:cubicBezTo>
                    <a:cubicBezTo>
                      <a:pt x="1097" y="5"/>
                      <a:pt x="1086" y="0"/>
                      <a:pt x="107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12786675" y="3182325"/>
                <a:ext cx="1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620" extrusionOk="0">
                    <a:moveTo>
                      <a:pt x="191" y="0"/>
                    </a:moveTo>
                    <a:cubicBezTo>
                      <a:pt x="187" y="0"/>
                      <a:pt x="183" y="1"/>
                      <a:pt x="179" y="2"/>
                    </a:cubicBezTo>
                    <a:cubicBezTo>
                      <a:pt x="1" y="65"/>
                      <a:pt x="295" y="1619"/>
                      <a:pt x="295" y="1619"/>
                    </a:cubicBezTo>
                    <a:lnTo>
                      <a:pt x="431" y="1346"/>
                    </a:lnTo>
                    <a:cubicBezTo>
                      <a:pt x="431" y="1346"/>
                      <a:pt x="371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12762525" y="3263425"/>
                <a:ext cx="1052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620" extrusionOk="0">
                    <a:moveTo>
                      <a:pt x="191" y="0"/>
                    </a:moveTo>
                    <a:cubicBezTo>
                      <a:pt x="187" y="0"/>
                      <a:pt x="183" y="1"/>
                      <a:pt x="179" y="3"/>
                    </a:cubicBezTo>
                    <a:cubicBezTo>
                      <a:pt x="1" y="66"/>
                      <a:pt x="284" y="1620"/>
                      <a:pt x="284" y="1620"/>
                    </a:cubicBezTo>
                    <a:lnTo>
                      <a:pt x="421" y="1347"/>
                    </a:lnTo>
                    <a:cubicBezTo>
                      <a:pt x="421" y="1347"/>
                      <a:pt x="36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12603700" y="2904025"/>
                <a:ext cx="176425" cy="514650"/>
              </a:xfrm>
              <a:custGeom>
                <a:avLst/>
                <a:gdLst/>
                <a:ahLst/>
                <a:cxnLst/>
                <a:rect l="l" t="t" r="r" b="b"/>
                <a:pathLst>
                  <a:path w="7057" h="20586" extrusionOk="0">
                    <a:moveTo>
                      <a:pt x="4194" y="0"/>
                    </a:moveTo>
                    <a:cubicBezTo>
                      <a:pt x="4012" y="0"/>
                      <a:pt x="3831" y="43"/>
                      <a:pt x="3655" y="118"/>
                    </a:cubicBezTo>
                    <a:cubicBezTo>
                      <a:pt x="2406" y="654"/>
                      <a:pt x="704" y="4792"/>
                      <a:pt x="347" y="8414"/>
                    </a:cubicBezTo>
                    <a:cubicBezTo>
                      <a:pt x="0" y="12037"/>
                      <a:pt x="1061" y="18663"/>
                      <a:pt x="1061" y="18663"/>
                    </a:cubicBezTo>
                    <a:cubicBezTo>
                      <a:pt x="1061" y="18663"/>
                      <a:pt x="1471" y="20586"/>
                      <a:pt x="3056" y="20586"/>
                    </a:cubicBezTo>
                    <a:cubicBezTo>
                      <a:pt x="3077" y="20586"/>
                      <a:pt x="3098" y="20586"/>
                      <a:pt x="3120" y="20585"/>
                    </a:cubicBezTo>
                    <a:cubicBezTo>
                      <a:pt x="4758" y="20532"/>
                      <a:pt x="5346" y="19199"/>
                      <a:pt x="5346" y="19199"/>
                    </a:cubicBezTo>
                    <a:cubicBezTo>
                      <a:pt x="5346" y="19199"/>
                      <a:pt x="7057" y="13675"/>
                      <a:pt x="6732" y="7186"/>
                    </a:cubicBezTo>
                    <a:cubicBezTo>
                      <a:pt x="6461" y="1600"/>
                      <a:pt x="5307" y="0"/>
                      <a:pt x="4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12678775" y="3018275"/>
                <a:ext cx="31075" cy="3854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416" extrusionOk="0">
                    <a:moveTo>
                      <a:pt x="883" y="0"/>
                    </a:moveTo>
                    <a:cubicBezTo>
                      <a:pt x="880" y="0"/>
                      <a:pt x="876" y="0"/>
                      <a:pt x="873" y="1"/>
                    </a:cubicBezTo>
                    <a:cubicBezTo>
                      <a:pt x="495" y="43"/>
                      <a:pt x="232" y="3928"/>
                      <a:pt x="127" y="6028"/>
                    </a:cubicBezTo>
                    <a:cubicBezTo>
                      <a:pt x="33" y="8128"/>
                      <a:pt x="1" y="13600"/>
                      <a:pt x="285" y="15311"/>
                    </a:cubicBezTo>
                    <a:lnTo>
                      <a:pt x="715" y="15416"/>
                    </a:lnTo>
                    <a:cubicBezTo>
                      <a:pt x="715" y="15416"/>
                      <a:pt x="589" y="14408"/>
                      <a:pt x="516" y="12067"/>
                    </a:cubicBezTo>
                    <a:cubicBezTo>
                      <a:pt x="442" y="9714"/>
                      <a:pt x="453" y="6007"/>
                      <a:pt x="652" y="4054"/>
                    </a:cubicBezTo>
                    <a:cubicBezTo>
                      <a:pt x="850" y="2110"/>
                      <a:pt x="1243" y="0"/>
                      <a:pt x="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12687450" y="3262500"/>
                <a:ext cx="404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550" extrusionOk="0">
                    <a:moveTo>
                      <a:pt x="1332" y="0"/>
                    </a:moveTo>
                    <a:cubicBezTo>
                      <a:pt x="1021" y="0"/>
                      <a:pt x="1" y="2004"/>
                      <a:pt x="1" y="2004"/>
                    </a:cubicBezTo>
                    <a:lnTo>
                      <a:pt x="32" y="2550"/>
                    </a:lnTo>
                    <a:cubicBezTo>
                      <a:pt x="32" y="2550"/>
                      <a:pt x="1618" y="260"/>
                      <a:pt x="1376" y="19"/>
                    </a:cubicBezTo>
                    <a:cubicBezTo>
                      <a:pt x="1363" y="6"/>
                      <a:pt x="1349" y="0"/>
                      <a:pt x="1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12687175" y="3124925"/>
                <a:ext cx="404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540" extrusionOk="0">
                    <a:moveTo>
                      <a:pt x="1333" y="1"/>
                    </a:moveTo>
                    <a:cubicBezTo>
                      <a:pt x="1021" y="1"/>
                      <a:pt x="1" y="2004"/>
                      <a:pt x="1" y="2004"/>
                    </a:cubicBezTo>
                    <a:lnTo>
                      <a:pt x="33" y="2539"/>
                    </a:lnTo>
                    <a:cubicBezTo>
                      <a:pt x="33" y="2539"/>
                      <a:pt x="1618" y="250"/>
                      <a:pt x="1377" y="19"/>
                    </a:cubicBezTo>
                    <a:cubicBezTo>
                      <a:pt x="1364" y="7"/>
                      <a:pt x="1350" y="1"/>
                      <a:pt x="1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12654625" y="3059475"/>
                <a:ext cx="333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712" extrusionOk="0">
                    <a:moveTo>
                      <a:pt x="320" y="0"/>
                    </a:moveTo>
                    <a:cubicBezTo>
                      <a:pt x="307" y="0"/>
                      <a:pt x="296" y="4"/>
                      <a:pt x="285" y="12"/>
                    </a:cubicBezTo>
                    <a:cubicBezTo>
                      <a:pt x="1" y="212"/>
                      <a:pt x="1219" y="2711"/>
                      <a:pt x="1219" y="2711"/>
                    </a:cubicBezTo>
                    <a:lnTo>
                      <a:pt x="1335" y="2175"/>
                    </a:lnTo>
                    <a:cubicBezTo>
                      <a:pt x="1335" y="2175"/>
                      <a:pt x="619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12651475" y="3209375"/>
                <a:ext cx="3310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711" extrusionOk="0">
                    <a:moveTo>
                      <a:pt x="309" y="0"/>
                    </a:moveTo>
                    <a:cubicBezTo>
                      <a:pt x="297" y="0"/>
                      <a:pt x="285" y="4"/>
                      <a:pt x="274" y="12"/>
                    </a:cubicBezTo>
                    <a:cubicBezTo>
                      <a:pt x="1" y="211"/>
                      <a:pt x="1219" y="2711"/>
                      <a:pt x="1219" y="2711"/>
                    </a:cubicBezTo>
                    <a:lnTo>
                      <a:pt x="1324" y="2186"/>
                    </a:lnTo>
                    <a:cubicBezTo>
                      <a:pt x="1324" y="2186"/>
                      <a:pt x="608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>
                <a:off x="12245375" y="3062125"/>
                <a:ext cx="16907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8248" extrusionOk="0">
                    <a:moveTo>
                      <a:pt x="2572" y="1"/>
                    </a:moveTo>
                    <a:cubicBezTo>
                      <a:pt x="2357" y="1"/>
                      <a:pt x="2152" y="71"/>
                      <a:pt x="1964" y="190"/>
                    </a:cubicBezTo>
                    <a:cubicBezTo>
                      <a:pt x="945" y="820"/>
                      <a:pt x="0" y="4684"/>
                      <a:pt x="178" y="7908"/>
                    </a:cubicBezTo>
                    <a:cubicBezTo>
                      <a:pt x="357" y="11132"/>
                      <a:pt x="2174" y="16802"/>
                      <a:pt x="2174" y="16802"/>
                    </a:cubicBezTo>
                    <a:cubicBezTo>
                      <a:pt x="2174" y="16802"/>
                      <a:pt x="2725" y="18247"/>
                      <a:pt x="3944" y="18247"/>
                    </a:cubicBezTo>
                    <a:cubicBezTo>
                      <a:pt x="4040" y="18247"/>
                      <a:pt x="4139" y="18238"/>
                      <a:pt x="4243" y="18219"/>
                    </a:cubicBezTo>
                    <a:cubicBezTo>
                      <a:pt x="5671" y="17946"/>
                      <a:pt x="6007" y="16697"/>
                      <a:pt x="6007" y="16697"/>
                    </a:cubicBezTo>
                    <a:cubicBezTo>
                      <a:pt x="6007" y="16697"/>
                      <a:pt x="6763" y="11625"/>
                      <a:pt x="5618" y="5965"/>
                    </a:cubicBezTo>
                    <a:cubicBezTo>
                      <a:pt x="4677" y="1363"/>
                      <a:pt x="3520" y="1"/>
                      <a:pt x="2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12306275" y="3163400"/>
                <a:ext cx="5620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13560" extrusionOk="0">
                    <a:moveTo>
                      <a:pt x="336" y="1"/>
                    </a:moveTo>
                    <a:cubicBezTo>
                      <a:pt x="329" y="1"/>
                      <a:pt x="322" y="1"/>
                      <a:pt x="316" y="3"/>
                    </a:cubicBezTo>
                    <a:cubicBezTo>
                      <a:pt x="1" y="97"/>
                      <a:pt x="284" y="3541"/>
                      <a:pt x="484" y="5401"/>
                    </a:cubicBezTo>
                    <a:cubicBezTo>
                      <a:pt x="673" y="7259"/>
                      <a:pt x="1376" y="12058"/>
                      <a:pt x="1870" y="13528"/>
                    </a:cubicBezTo>
                    <a:lnTo>
                      <a:pt x="2248" y="13559"/>
                    </a:lnTo>
                    <a:cubicBezTo>
                      <a:pt x="2248" y="13559"/>
                      <a:pt x="2006" y="12688"/>
                      <a:pt x="1628" y="10640"/>
                    </a:cubicBezTo>
                    <a:cubicBezTo>
                      <a:pt x="1250" y="8593"/>
                      <a:pt x="757" y="5338"/>
                      <a:pt x="673" y="3594"/>
                    </a:cubicBezTo>
                    <a:cubicBezTo>
                      <a:pt x="580" y="1888"/>
                      <a:pt x="63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12342500" y="3375075"/>
                <a:ext cx="29425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415" extrusionOk="0">
                    <a:moveTo>
                      <a:pt x="904" y="0"/>
                    </a:moveTo>
                    <a:cubicBezTo>
                      <a:pt x="631" y="0"/>
                      <a:pt x="1" y="1942"/>
                      <a:pt x="1" y="1942"/>
                    </a:cubicBezTo>
                    <a:lnTo>
                      <a:pt x="95" y="2415"/>
                    </a:lnTo>
                    <a:cubicBezTo>
                      <a:pt x="95" y="2415"/>
                      <a:pt x="1177" y="189"/>
                      <a:pt x="935" y="10"/>
                    </a:cubicBezTo>
                    <a:cubicBezTo>
                      <a:pt x="925" y="3"/>
                      <a:pt x="915" y="0"/>
                      <a:pt x="90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12323600" y="3254550"/>
                <a:ext cx="296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06" extrusionOk="0">
                    <a:moveTo>
                      <a:pt x="903" y="1"/>
                    </a:moveTo>
                    <a:cubicBezTo>
                      <a:pt x="638" y="1"/>
                      <a:pt x="1" y="1933"/>
                      <a:pt x="1" y="1933"/>
                    </a:cubicBezTo>
                    <a:lnTo>
                      <a:pt x="106" y="2406"/>
                    </a:lnTo>
                    <a:cubicBezTo>
                      <a:pt x="106" y="2406"/>
                      <a:pt x="1187" y="179"/>
                      <a:pt x="935" y="11"/>
                    </a:cubicBezTo>
                    <a:cubicBezTo>
                      <a:pt x="925" y="4"/>
                      <a:pt x="914" y="1"/>
                      <a:pt x="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12280275" y="3204800"/>
                <a:ext cx="357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264" extrusionOk="0">
                    <a:moveTo>
                      <a:pt x="259" y="1"/>
                    </a:moveTo>
                    <a:cubicBezTo>
                      <a:pt x="245" y="1"/>
                      <a:pt x="232" y="6"/>
                      <a:pt x="221" y="16"/>
                    </a:cubicBezTo>
                    <a:cubicBezTo>
                      <a:pt x="1" y="226"/>
                      <a:pt x="1408" y="2264"/>
                      <a:pt x="1408" y="2264"/>
                    </a:cubicBezTo>
                    <a:lnTo>
                      <a:pt x="1429" y="1780"/>
                    </a:lnTo>
                    <a:cubicBezTo>
                      <a:pt x="1429" y="1780"/>
                      <a:pt x="530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12297350" y="3336875"/>
                <a:ext cx="359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2252" extrusionOk="0">
                    <a:moveTo>
                      <a:pt x="260" y="0"/>
                    </a:moveTo>
                    <a:cubicBezTo>
                      <a:pt x="245" y="0"/>
                      <a:pt x="232" y="5"/>
                      <a:pt x="221" y="16"/>
                    </a:cubicBezTo>
                    <a:cubicBezTo>
                      <a:pt x="1" y="226"/>
                      <a:pt x="1408" y="2252"/>
                      <a:pt x="1408" y="2252"/>
                    </a:cubicBezTo>
                    <a:lnTo>
                      <a:pt x="1439" y="1780"/>
                    </a:lnTo>
                    <a:cubicBezTo>
                      <a:pt x="1439" y="1780"/>
                      <a:pt x="540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12000425" y="3334350"/>
                <a:ext cx="230275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9168" extrusionOk="0">
                    <a:moveTo>
                      <a:pt x="1202" y="0"/>
                    </a:moveTo>
                    <a:cubicBezTo>
                      <a:pt x="1134" y="0"/>
                      <a:pt x="1073" y="7"/>
                      <a:pt x="1020" y="22"/>
                    </a:cubicBezTo>
                    <a:cubicBezTo>
                      <a:pt x="285" y="222"/>
                      <a:pt x="1" y="1240"/>
                      <a:pt x="2154" y="4222"/>
                    </a:cubicBezTo>
                    <a:cubicBezTo>
                      <a:pt x="4296" y="7204"/>
                      <a:pt x="6994" y="9042"/>
                      <a:pt x="6994" y="9042"/>
                    </a:cubicBezTo>
                    <a:cubicBezTo>
                      <a:pt x="6994" y="9042"/>
                      <a:pt x="7235" y="9168"/>
                      <a:pt x="7581" y="9168"/>
                    </a:cubicBezTo>
                    <a:cubicBezTo>
                      <a:pt x="7836" y="9168"/>
                      <a:pt x="8148" y="9100"/>
                      <a:pt x="8464" y="8863"/>
                    </a:cubicBezTo>
                    <a:cubicBezTo>
                      <a:pt x="9210" y="8317"/>
                      <a:pt x="8695" y="7288"/>
                      <a:pt x="8695" y="7288"/>
                    </a:cubicBezTo>
                    <a:cubicBezTo>
                      <a:pt x="8695" y="7288"/>
                      <a:pt x="6837" y="4002"/>
                      <a:pt x="5398" y="2521"/>
                    </a:cubicBezTo>
                    <a:cubicBezTo>
                      <a:pt x="4073" y="1156"/>
                      <a:pt x="2078" y="0"/>
                      <a:pt x="1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12058175" y="3385700"/>
                <a:ext cx="145750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6758" extrusionOk="0">
                    <a:moveTo>
                      <a:pt x="200" y="0"/>
                    </a:moveTo>
                    <a:cubicBezTo>
                      <a:pt x="192" y="0"/>
                      <a:pt x="185" y="2"/>
                      <a:pt x="180" y="5"/>
                    </a:cubicBezTo>
                    <a:cubicBezTo>
                      <a:pt x="1" y="121"/>
                      <a:pt x="925" y="929"/>
                      <a:pt x="1702" y="1717"/>
                    </a:cubicBezTo>
                    <a:cubicBezTo>
                      <a:pt x="2479" y="2515"/>
                      <a:pt x="3792" y="4142"/>
                      <a:pt x="4590" y="5213"/>
                    </a:cubicBezTo>
                    <a:cubicBezTo>
                      <a:pt x="5377" y="6274"/>
                      <a:pt x="5682" y="6757"/>
                      <a:pt x="5682" y="6757"/>
                    </a:cubicBezTo>
                    <a:lnTo>
                      <a:pt x="5829" y="6568"/>
                    </a:lnTo>
                    <a:cubicBezTo>
                      <a:pt x="5356" y="5707"/>
                      <a:pt x="3414" y="3302"/>
                      <a:pt x="2626" y="2410"/>
                    </a:cubicBezTo>
                    <a:cubicBezTo>
                      <a:pt x="1873" y="1545"/>
                      <a:pt x="450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12138800" y="3500375"/>
                <a:ext cx="378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90" extrusionOk="0">
                    <a:moveTo>
                      <a:pt x="106" y="1"/>
                    </a:moveTo>
                    <a:cubicBezTo>
                      <a:pt x="61" y="1"/>
                      <a:pt x="34" y="12"/>
                      <a:pt x="31" y="38"/>
                    </a:cubicBezTo>
                    <a:cubicBezTo>
                      <a:pt x="0" y="238"/>
                      <a:pt x="1512" y="689"/>
                      <a:pt x="1512" y="689"/>
                    </a:cubicBezTo>
                    <a:lnTo>
                      <a:pt x="1333" y="437"/>
                    </a:lnTo>
                    <a:cubicBezTo>
                      <a:pt x="1333" y="437"/>
                      <a:pt x="382" y="1"/>
                      <a:pt x="1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12090475" y="3439650"/>
                <a:ext cx="3785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683" extrusionOk="0">
                    <a:moveTo>
                      <a:pt x="107" y="0"/>
                    </a:moveTo>
                    <a:cubicBezTo>
                      <a:pt x="57" y="0"/>
                      <a:pt x="26" y="13"/>
                      <a:pt x="22" y="42"/>
                    </a:cubicBezTo>
                    <a:cubicBezTo>
                      <a:pt x="1" y="231"/>
                      <a:pt x="1513" y="682"/>
                      <a:pt x="1513" y="682"/>
                    </a:cubicBezTo>
                    <a:lnTo>
                      <a:pt x="1334" y="430"/>
                    </a:lnTo>
                    <a:cubicBezTo>
                      <a:pt x="1334" y="430"/>
                      <a:pt x="398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12089700" y="3390525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191" y="1"/>
                    </a:moveTo>
                    <a:cubicBezTo>
                      <a:pt x="190" y="1"/>
                      <a:pt x="190" y="1"/>
                      <a:pt x="189" y="1"/>
                    </a:cubicBezTo>
                    <a:cubicBezTo>
                      <a:pt x="0" y="12"/>
                      <a:pt x="494" y="1335"/>
                      <a:pt x="494" y="1335"/>
                    </a:cubicBezTo>
                    <a:lnTo>
                      <a:pt x="725" y="1524"/>
                    </a:lnTo>
                    <a:cubicBezTo>
                      <a:pt x="725" y="1524"/>
                      <a:pt x="3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12144050" y="3455650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191" y="0"/>
                    </a:moveTo>
                    <a:cubicBezTo>
                      <a:pt x="190" y="0"/>
                      <a:pt x="190" y="0"/>
                      <a:pt x="189" y="0"/>
                    </a:cubicBezTo>
                    <a:cubicBezTo>
                      <a:pt x="0" y="11"/>
                      <a:pt x="483" y="1323"/>
                      <a:pt x="483" y="1323"/>
                    </a:cubicBezTo>
                    <a:lnTo>
                      <a:pt x="724" y="1523"/>
                    </a:lnTo>
                    <a:cubicBezTo>
                      <a:pt x="724" y="1523"/>
                      <a:pt x="380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12042175" y="3116750"/>
                <a:ext cx="309800" cy="46997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8799" extrusionOk="0">
                    <a:moveTo>
                      <a:pt x="2311" y="0"/>
                    </a:moveTo>
                    <a:cubicBezTo>
                      <a:pt x="956" y="0"/>
                      <a:pt x="1" y="1606"/>
                      <a:pt x="2258" y="7708"/>
                    </a:cubicBezTo>
                    <a:cubicBezTo>
                      <a:pt x="4526" y="13798"/>
                      <a:pt x="8264" y="18208"/>
                      <a:pt x="8264" y="18208"/>
                    </a:cubicBezTo>
                    <a:cubicBezTo>
                      <a:pt x="8264" y="18208"/>
                      <a:pt x="8898" y="18798"/>
                      <a:pt x="9884" y="18798"/>
                    </a:cubicBezTo>
                    <a:cubicBezTo>
                      <a:pt x="10180" y="18798"/>
                      <a:pt x="10507" y="18745"/>
                      <a:pt x="10859" y="18607"/>
                    </a:cubicBezTo>
                    <a:cubicBezTo>
                      <a:pt x="12392" y="18008"/>
                      <a:pt x="11993" y="16024"/>
                      <a:pt x="11993" y="16024"/>
                    </a:cubicBezTo>
                    <a:cubicBezTo>
                      <a:pt x="11993" y="16024"/>
                      <a:pt x="10365" y="9524"/>
                      <a:pt x="8611" y="6332"/>
                    </a:cubicBezTo>
                    <a:cubicBezTo>
                      <a:pt x="6868" y="3139"/>
                      <a:pt x="3665" y="0"/>
                      <a:pt x="2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12129600" y="3221150"/>
                <a:ext cx="173275" cy="35292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4117" extrusionOk="0">
                    <a:moveTo>
                      <a:pt x="387" y="0"/>
                    </a:moveTo>
                    <a:cubicBezTo>
                      <a:pt x="380" y="0"/>
                      <a:pt x="374" y="1"/>
                      <a:pt x="368" y="3"/>
                    </a:cubicBezTo>
                    <a:cubicBezTo>
                      <a:pt x="0" y="108"/>
                      <a:pt x="1208" y="1914"/>
                      <a:pt x="2163" y="3637"/>
                    </a:cubicBezTo>
                    <a:cubicBezTo>
                      <a:pt x="3119" y="5359"/>
                      <a:pt x="4589" y="8771"/>
                      <a:pt x="5440" y="10955"/>
                    </a:cubicBezTo>
                    <a:cubicBezTo>
                      <a:pt x="6290" y="13139"/>
                      <a:pt x="6574" y="14116"/>
                      <a:pt x="6574" y="14116"/>
                    </a:cubicBezTo>
                    <a:lnTo>
                      <a:pt x="6931" y="13853"/>
                    </a:lnTo>
                    <a:cubicBezTo>
                      <a:pt x="6522" y="12163"/>
                      <a:pt x="4337" y="7144"/>
                      <a:pt x="3413" y="5254"/>
                    </a:cubicBezTo>
                    <a:cubicBezTo>
                      <a:pt x="2514" y="3394"/>
                      <a:pt x="783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12212025" y="3453550"/>
                <a:ext cx="59100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1839" extrusionOk="0">
                    <a:moveTo>
                      <a:pt x="212" y="1"/>
                    </a:moveTo>
                    <a:cubicBezTo>
                      <a:pt x="174" y="1"/>
                      <a:pt x="149" y="14"/>
                      <a:pt x="137" y="42"/>
                    </a:cubicBezTo>
                    <a:cubicBezTo>
                      <a:pt x="0" y="357"/>
                      <a:pt x="2363" y="1838"/>
                      <a:pt x="2363" y="1838"/>
                    </a:cubicBezTo>
                    <a:lnTo>
                      <a:pt x="2174" y="1323"/>
                    </a:lnTo>
                    <a:cubicBezTo>
                      <a:pt x="2174" y="1323"/>
                      <a:pt x="591" y="1"/>
                      <a:pt x="21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12158225" y="3326775"/>
                <a:ext cx="59075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848" extrusionOk="0">
                    <a:moveTo>
                      <a:pt x="210" y="1"/>
                    </a:moveTo>
                    <a:cubicBezTo>
                      <a:pt x="173" y="1"/>
                      <a:pt x="147" y="13"/>
                      <a:pt x="136" y="42"/>
                    </a:cubicBezTo>
                    <a:cubicBezTo>
                      <a:pt x="0" y="357"/>
                      <a:pt x="2362" y="1848"/>
                      <a:pt x="2362" y="1848"/>
                    </a:cubicBezTo>
                    <a:lnTo>
                      <a:pt x="2173" y="1333"/>
                    </a:lnTo>
                    <a:cubicBezTo>
                      <a:pt x="2173" y="1333"/>
                      <a:pt x="588" y="1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5"/>
              <p:cNvSpPr/>
              <p:nvPr/>
            </p:nvSpPr>
            <p:spPr>
              <a:xfrm>
                <a:off x="12182525" y="3244000"/>
                <a:ext cx="166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59" extrusionOk="0">
                    <a:moveTo>
                      <a:pt x="316" y="1"/>
                    </a:moveTo>
                    <a:cubicBezTo>
                      <a:pt x="1" y="1"/>
                      <a:pt x="214" y="2408"/>
                      <a:pt x="214" y="2408"/>
                    </a:cubicBezTo>
                    <a:lnTo>
                      <a:pt x="529" y="2859"/>
                    </a:lnTo>
                    <a:cubicBezTo>
                      <a:pt x="529" y="2859"/>
                      <a:pt x="666" y="76"/>
                      <a:pt x="330" y="2"/>
                    </a:cubicBezTo>
                    <a:cubicBezTo>
                      <a:pt x="325" y="1"/>
                      <a:pt x="321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5"/>
              <p:cNvSpPr/>
              <p:nvPr/>
            </p:nvSpPr>
            <p:spPr>
              <a:xfrm>
                <a:off x="12244725" y="3380525"/>
                <a:ext cx="1642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2859" extrusionOk="0">
                    <a:moveTo>
                      <a:pt x="307" y="0"/>
                    </a:moveTo>
                    <a:cubicBezTo>
                      <a:pt x="1" y="0"/>
                      <a:pt x="204" y="2407"/>
                      <a:pt x="204" y="2407"/>
                    </a:cubicBezTo>
                    <a:lnTo>
                      <a:pt x="519" y="2858"/>
                    </a:lnTo>
                    <a:cubicBezTo>
                      <a:pt x="519" y="2858"/>
                      <a:pt x="656" y="76"/>
                      <a:pt x="320" y="2"/>
                    </a:cubicBezTo>
                    <a:cubicBezTo>
                      <a:pt x="316" y="1"/>
                      <a:pt x="311" y="0"/>
                      <a:pt x="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5"/>
              <p:cNvSpPr/>
              <p:nvPr/>
            </p:nvSpPr>
            <p:spPr>
              <a:xfrm>
                <a:off x="12940000" y="3062125"/>
                <a:ext cx="16907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18248" extrusionOk="0">
                    <a:moveTo>
                      <a:pt x="4190" y="1"/>
                    </a:moveTo>
                    <a:cubicBezTo>
                      <a:pt x="3243" y="1"/>
                      <a:pt x="2088" y="1363"/>
                      <a:pt x="1155" y="5965"/>
                    </a:cubicBezTo>
                    <a:cubicBezTo>
                      <a:pt x="0" y="11625"/>
                      <a:pt x="756" y="16697"/>
                      <a:pt x="756" y="16697"/>
                    </a:cubicBezTo>
                    <a:cubicBezTo>
                      <a:pt x="756" y="16697"/>
                      <a:pt x="1092" y="17946"/>
                      <a:pt x="2521" y="18219"/>
                    </a:cubicBezTo>
                    <a:cubicBezTo>
                      <a:pt x="2624" y="18238"/>
                      <a:pt x="2724" y="18247"/>
                      <a:pt x="2819" y="18247"/>
                    </a:cubicBezTo>
                    <a:cubicBezTo>
                      <a:pt x="4038" y="18247"/>
                      <a:pt x="4589" y="16802"/>
                      <a:pt x="4589" y="16802"/>
                    </a:cubicBezTo>
                    <a:cubicBezTo>
                      <a:pt x="4589" y="16802"/>
                      <a:pt x="6406" y="11132"/>
                      <a:pt x="6584" y="7908"/>
                    </a:cubicBezTo>
                    <a:cubicBezTo>
                      <a:pt x="6763" y="4684"/>
                      <a:pt x="5828" y="820"/>
                      <a:pt x="4799" y="190"/>
                    </a:cubicBezTo>
                    <a:cubicBezTo>
                      <a:pt x="4610" y="71"/>
                      <a:pt x="4406" y="1"/>
                      <a:pt x="4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>
                <a:off x="12991975" y="3163400"/>
                <a:ext cx="56450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60" extrusionOk="0">
                    <a:moveTo>
                      <a:pt x="1913" y="1"/>
                    </a:moveTo>
                    <a:cubicBezTo>
                      <a:pt x="1609" y="1"/>
                      <a:pt x="1668" y="1888"/>
                      <a:pt x="1576" y="3594"/>
                    </a:cubicBezTo>
                    <a:cubicBezTo>
                      <a:pt x="1492" y="5338"/>
                      <a:pt x="1009" y="8593"/>
                      <a:pt x="620" y="10640"/>
                    </a:cubicBezTo>
                    <a:cubicBezTo>
                      <a:pt x="242" y="12688"/>
                      <a:pt x="0" y="13559"/>
                      <a:pt x="0" y="13559"/>
                    </a:cubicBezTo>
                    <a:lnTo>
                      <a:pt x="389" y="13528"/>
                    </a:lnTo>
                    <a:cubicBezTo>
                      <a:pt x="872" y="12058"/>
                      <a:pt x="1576" y="7259"/>
                      <a:pt x="1775" y="5401"/>
                    </a:cubicBezTo>
                    <a:cubicBezTo>
                      <a:pt x="1964" y="3541"/>
                      <a:pt x="2258" y="97"/>
                      <a:pt x="1933" y="3"/>
                    </a:cubicBezTo>
                    <a:cubicBezTo>
                      <a:pt x="1926" y="1"/>
                      <a:pt x="1919" y="1"/>
                      <a:pt x="19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5"/>
              <p:cNvSpPr/>
              <p:nvPr/>
            </p:nvSpPr>
            <p:spPr>
              <a:xfrm>
                <a:off x="12982525" y="3375075"/>
                <a:ext cx="29675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15" extrusionOk="0">
                    <a:moveTo>
                      <a:pt x="273" y="0"/>
                    </a:moveTo>
                    <a:cubicBezTo>
                      <a:pt x="262" y="0"/>
                      <a:pt x="251" y="3"/>
                      <a:pt x="242" y="10"/>
                    </a:cubicBezTo>
                    <a:cubicBezTo>
                      <a:pt x="0" y="189"/>
                      <a:pt x="1082" y="2415"/>
                      <a:pt x="1082" y="2415"/>
                    </a:cubicBezTo>
                    <a:lnTo>
                      <a:pt x="1187" y="1942"/>
                    </a:lnTo>
                    <a:cubicBezTo>
                      <a:pt x="1187" y="1942"/>
                      <a:pt x="546" y="0"/>
                      <a:pt x="273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5"/>
              <p:cNvSpPr/>
              <p:nvPr/>
            </p:nvSpPr>
            <p:spPr>
              <a:xfrm>
                <a:off x="13001150" y="3254550"/>
                <a:ext cx="29700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2406" extrusionOk="0">
                    <a:moveTo>
                      <a:pt x="284" y="1"/>
                    </a:moveTo>
                    <a:cubicBezTo>
                      <a:pt x="273" y="1"/>
                      <a:pt x="263" y="4"/>
                      <a:pt x="253" y="11"/>
                    </a:cubicBezTo>
                    <a:cubicBezTo>
                      <a:pt x="1" y="179"/>
                      <a:pt x="1083" y="2406"/>
                      <a:pt x="1083" y="2406"/>
                    </a:cubicBezTo>
                    <a:lnTo>
                      <a:pt x="1188" y="1933"/>
                    </a:lnTo>
                    <a:cubicBezTo>
                      <a:pt x="1188" y="1933"/>
                      <a:pt x="550" y="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5"/>
              <p:cNvSpPr/>
              <p:nvPr/>
            </p:nvSpPr>
            <p:spPr>
              <a:xfrm>
                <a:off x="13038425" y="3204800"/>
                <a:ext cx="357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2264" extrusionOk="0">
                    <a:moveTo>
                      <a:pt x="1180" y="1"/>
                    </a:moveTo>
                    <a:cubicBezTo>
                      <a:pt x="900" y="1"/>
                      <a:pt x="1" y="1780"/>
                      <a:pt x="1" y="1780"/>
                    </a:cubicBezTo>
                    <a:lnTo>
                      <a:pt x="22" y="2264"/>
                    </a:lnTo>
                    <a:cubicBezTo>
                      <a:pt x="22" y="2264"/>
                      <a:pt x="1429" y="226"/>
                      <a:pt x="1219" y="16"/>
                    </a:cubicBezTo>
                    <a:cubicBezTo>
                      <a:pt x="1208" y="6"/>
                      <a:pt x="1195" y="1"/>
                      <a:pt x="1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5"/>
              <p:cNvSpPr/>
              <p:nvPr/>
            </p:nvSpPr>
            <p:spPr>
              <a:xfrm>
                <a:off x="13021100" y="3336875"/>
                <a:ext cx="36000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2252" extrusionOk="0">
                    <a:moveTo>
                      <a:pt x="1180" y="0"/>
                    </a:moveTo>
                    <a:cubicBezTo>
                      <a:pt x="900" y="0"/>
                      <a:pt x="1" y="1780"/>
                      <a:pt x="1" y="1780"/>
                    </a:cubicBezTo>
                    <a:lnTo>
                      <a:pt x="33" y="2252"/>
                    </a:lnTo>
                    <a:cubicBezTo>
                      <a:pt x="33" y="2252"/>
                      <a:pt x="1440" y="226"/>
                      <a:pt x="1219" y="16"/>
                    </a:cubicBezTo>
                    <a:cubicBezTo>
                      <a:pt x="1208" y="5"/>
                      <a:pt x="1195" y="0"/>
                      <a:pt x="1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5"/>
              <p:cNvSpPr/>
              <p:nvPr/>
            </p:nvSpPr>
            <p:spPr>
              <a:xfrm>
                <a:off x="13123750" y="3334350"/>
                <a:ext cx="230250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9168" extrusionOk="0">
                    <a:moveTo>
                      <a:pt x="8011" y="0"/>
                    </a:moveTo>
                    <a:cubicBezTo>
                      <a:pt x="7142" y="0"/>
                      <a:pt x="5138" y="1156"/>
                      <a:pt x="3812" y="2521"/>
                    </a:cubicBezTo>
                    <a:cubicBezTo>
                      <a:pt x="2374" y="4002"/>
                      <a:pt x="515" y="7288"/>
                      <a:pt x="515" y="7288"/>
                    </a:cubicBezTo>
                    <a:cubicBezTo>
                      <a:pt x="515" y="7288"/>
                      <a:pt x="1" y="8317"/>
                      <a:pt x="746" y="8863"/>
                    </a:cubicBezTo>
                    <a:cubicBezTo>
                      <a:pt x="1062" y="9100"/>
                      <a:pt x="1375" y="9168"/>
                      <a:pt x="1630" y="9168"/>
                    </a:cubicBezTo>
                    <a:cubicBezTo>
                      <a:pt x="1976" y="9168"/>
                      <a:pt x="2216" y="9042"/>
                      <a:pt x="2216" y="9042"/>
                    </a:cubicBezTo>
                    <a:cubicBezTo>
                      <a:pt x="2216" y="9042"/>
                      <a:pt x="4915" y="7204"/>
                      <a:pt x="7057" y="4222"/>
                    </a:cubicBezTo>
                    <a:cubicBezTo>
                      <a:pt x="9210" y="1240"/>
                      <a:pt x="8927" y="222"/>
                      <a:pt x="8191" y="22"/>
                    </a:cubicBezTo>
                    <a:cubicBezTo>
                      <a:pt x="8139" y="7"/>
                      <a:pt x="8078" y="0"/>
                      <a:pt x="8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5"/>
              <p:cNvSpPr/>
              <p:nvPr/>
            </p:nvSpPr>
            <p:spPr>
              <a:xfrm>
                <a:off x="13150525" y="3385700"/>
                <a:ext cx="1457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6758" extrusionOk="0">
                    <a:moveTo>
                      <a:pt x="5630" y="0"/>
                    </a:moveTo>
                    <a:cubicBezTo>
                      <a:pt x="5379" y="0"/>
                      <a:pt x="3956" y="1545"/>
                      <a:pt x="3203" y="2410"/>
                    </a:cubicBezTo>
                    <a:cubicBezTo>
                      <a:pt x="2416" y="3302"/>
                      <a:pt x="473" y="5707"/>
                      <a:pt x="1" y="6568"/>
                    </a:cubicBezTo>
                    <a:lnTo>
                      <a:pt x="148" y="6757"/>
                    </a:lnTo>
                    <a:cubicBezTo>
                      <a:pt x="148" y="6757"/>
                      <a:pt x="452" y="6274"/>
                      <a:pt x="1240" y="5213"/>
                    </a:cubicBezTo>
                    <a:cubicBezTo>
                      <a:pt x="2038" y="4142"/>
                      <a:pt x="3350" y="2515"/>
                      <a:pt x="4127" y="1717"/>
                    </a:cubicBezTo>
                    <a:cubicBezTo>
                      <a:pt x="4904" y="929"/>
                      <a:pt x="5828" y="121"/>
                      <a:pt x="5650" y="5"/>
                    </a:cubicBezTo>
                    <a:cubicBezTo>
                      <a:pt x="5645" y="2"/>
                      <a:pt x="5638" y="0"/>
                      <a:pt x="5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5"/>
              <p:cNvSpPr/>
              <p:nvPr/>
            </p:nvSpPr>
            <p:spPr>
              <a:xfrm>
                <a:off x="13177850" y="3500375"/>
                <a:ext cx="3782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90" extrusionOk="0">
                    <a:moveTo>
                      <a:pt x="1406" y="1"/>
                    </a:moveTo>
                    <a:cubicBezTo>
                      <a:pt x="1129" y="1"/>
                      <a:pt x="178" y="437"/>
                      <a:pt x="178" y="437"/>
                    </a:cubicBezTo>
                    <a:lnTo>
                      <a:pt x="0" y="689"/>
                    </a:lnTo>
                    <a:cubicBezTo>
                      <a:pt x="0" y="689"/>
                      <a:pt x="1512" y="238"/>
                      <a:pt x="1480" y="38"/>
                    </a:cubicBezTo>
                    <a:cubicBezTo>
                      <a:pt x="1477" y="12"/>
                      <a:pt x="1450" y="1"/>
                      <a:pt x="14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5"/>
              <p:cNvSpPr/>
              <p:nvPr/>
            </p:nvSpPr>
            <p:spPr>
              <a:xfrm>
                <a:off x="13226400" y="3439650"/>
                <a:ext cx="3757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683" extrusionOk="0">
                    <a:moveTo>
                      <a:pt x="1396" y="0"/>
                    </a:moveTo>
                    <a:cubicBezTo>
                      <a:pt x="1104" y="0"/>
                      <a:pt x="168" y="430"/>
                      <a:pt x="168" y="430"/>
                    </a:cubicBezTo>
                    <a:lnTo>
                      <a:pt x="0" y="682"/>
                    </a:lnTo>
                    <a:cubicBezTo>
                      <a:pt x="0" y="682"/>
                      <a:pt x="1502" y="231"/>
                      <a:pt x="1481" y="42"/>
                    </a:cubicBezTo>
                    <a:cubicBezTo>
                      <a:pt x="1477" y="13"/>
                      <a:pt x="1446" y="0"/>
                      <a:pt x="1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13246625" y="3390525"/>
                <a:ext cx="181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24" extrusionOk="0">
                    <a:moveTo>
                      <a:pt x="533" y="1"/>
                    </a:moveTo>
                    <a:cubicBezTo>
                      <a:pt x="344" y="1"/>
                      <a:pt x="0" y="1524"/>
                      <a:pt x="0" y="1524"/>
                    </a:cubicBezTo>
                    <a:lnTo>
                      <a:pt x="231" y="1335"/>
                    </a:lnTo>
                    <a:cubicBezTo>
                      <a:pt x="231" y="1335"/>
                      <a:pt x="724" y="12"/>
                      <a:pt x="535" y="1"/>
                    </a:cubicBezTo>
                    <a:cubicBezTo>
                      <a:pt x="535" y="1"/>
                      <a:pt x="534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13192275" y="3455650"/>
                <a:ext cx="1815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524" extrusionOk="0">
                    <a:moveTo>
                      <a:pt x="534" y="0"/>
                    </a:moveTo>
                    <a:cubicBezTo>
                      <a:pt x="345" y="0"/>
                      <a:pt x="0" y="1523"/>
                      <a:pt x="0" y="1523"/>
                    </a:cubicBezTo>
                    <a:lnTo>
                      <a:pt x="242" y="1323"/>
                    </a:lnTo>
                    <a:cubicBezTo>
                      <a:pt x="242" y="1323"/>
                      <a:pt x="725" y="11"/>
                      <a:pt x="536" y="0"/>
                    </a:cubicBezTo>
                    <a:cubicBezTo>
                      <a:pt x="535" y="0"/>
                      <a:pt x="535" y="0"/>
                      <a:pt x="53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13002725" y="3116750"/>
                <a:ext cx="309550" cy="469975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18799" extrusionOk="0">
                    <a:moveTo>
                      <a:pt x="10071" y="0"/>
                    </a:moveTo>
                    <a:cubicBezTo>
                      <a:pt x="8716" y="0"/>
                      <a:pt x="5514" y="3139"/>
                      <a:pt x="3771" y="6332"/>
                    </a:cubicBezTo>
                    <a:cubicBezTo>
                      <a:pt x="2017" y="9524"/>
                      <a:pt x="390" y="16024"/>
                      <a:pt x="390" y="16024"/>
                    </a:cubicBezTo>
                    <a:cubicBezTo>
                      <a:pt x="390" y="16024"/>
                      <a:pt x="1" y="18008"/>
                      <a:pt x="1524" y="18607"/>
                    </a:cubicBezTo>
                    <a:cubicBezTo>
                      <a:pt x="1875" y="18745"/>
                      <a:pt x="2202" y="18798"/>
                      <a:pt x="2498" y="18798"/>
                    </a:cubicBezTo>
                    <a:cubicBezTo>
                      <a:pt x="3483" y="18798"/>
                      <a:pt x="4117" y="18208"/>
                      <a:pt x="4117" y="18208"/>
                    </a:cubicBezTo>
                    <a:cubicBezTo>
                      <a:pt x="4117" y="18208"/>
                      <a:pt x="7866" y="13798"/>
                      <a:pt x="10123" y="7708"/>
                    </a:cubicBezTo>
                    <a:cubicBezTo>
                      <a:pt x="12381" y="1606"/>
                      <a:pt x="11425" y="0"/>
                      <a:pt x="10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13051825" y="3221150"/>
                <a:ext cx="173025" cy="35292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14117" extrusionOk="0">
                    <a:moveTo>
                      <a:pt x="6544" y="0"/>
                    </a:moveTo>
                    <a:cubicBezTo>
                      <a:pt x="6138" y="0"/>
                      <a:pt x="4406" y="3394"/>
                      <a:pt x="3508" y="5254"/>
                    </a:cubicBezTo>
                    <a:cubicBezTo>
                      <a:pt x="2584" y="7144"/>
                      <a:pt x="410" y="12163"/>
                      <a:pt x="1" y="13853"/>
                    </a:cubicBezTo>
                    <a:lnTo>
                      <a:pt x="347" y="14116"/>
                    </a:lnTo>
                    <a:cubicBezTo>
                      <a:pt x="347" y="14116"/>
                      <a:pt x="631" y="13139"/>
                      <a:pt x="1481" y="10955"/>
                    </a:cubicBezTo>
                    <a:cubicBezTo>
                      <a:pt x="2342" y="8771"/>
                      <a:pt x="3802" y="5359"/>
                      <a:pt x="4757" y="3637"/>
                    </a:cubicBezTo>
                    <a:cubicBezTo>
                      <a:pt x="5713" y="1914"/>
                      <a:pt x="6920" y="108"/>
                      <a:pt x="6563" y="3"/>
                    </a:cubicBezTo>
                    <a:cubicBezTo>
                      <a:pt x="6557" y="1"/>
                      <a:pt x="6551" y="0"/>
                      <a:pt x="6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5"/>
              <p:cNvSpPr/>
              <p:nvPr/>
            </p:nvSpPr>
            <p:spPr>
              <a:xfrm>
                <a:off x="13083325" y="3453550"/>
                <a:ext cx="59075" cy="45975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839" extrusionOk="0">
                    <a:moveTo>
                      <a:pt x="2152" y="1"/>
                    </a:moveTo>
                    <a:cubicBezTo>
                      <a:pt x="1773" y="1"/>
                      <a:pt x="190" y="1323"/>
                      <a:pt x="190" y="1323"/>
                    </a:cubicBezTo>
                    <a:lnTo>
                      <a:pt x="1" y="1838"/>
                    </a:lnTo>
                    <a:cubicBezTo>
                      <a:pt x="1" y="1838"/>
                      <a:pt x="2363" y="357"/>
                      <a:pt x="2227" y="42"/>
                    </a:cubicBezTo>
                    <a:cubicBezTo>
                      <a:pt x="2216" y="14"/>
                      <a:pt x="2190" y="1"/>
                      <a:pt x="215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5"/>
              <p:cNvSpPr/>
              <p:nvPr/>
            </p:nvSpPr>
            <p:spPr>
              <a:xfrm>
                <a:off x="13137400" y="3326775"/>
                <a:ext cx="58850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1848" extrusionOk="0">
                    <a:moveTo>
                      <a:pt x="2151" y="1"/>
                    </a:moveTo>
                    <a:cubicBezTo>
                      <a:pt x="1764" y="1"/>
                      <a:pt x="179" y="1333"/>
                      <a:pt x="179" y="1333"/>
                    </a:cubicBezTo>
                    <a:lnTo>
                      <a:pt x="1" y="1848"/>
                    </a:lnTo>
                    <a:cubicBezTo>
                      <a:pt x="1" y="1848"/>
                      <a:pt x="2353" y="357"/>
                      <a:pt x="2227" y="42"/>
                    </a:cubicBezTo>
                    <a:cubicBezTo>
                      <a:pt x="2215" y="13"/>
                      <a:pt x="2188" y="1"/>
                      <a:pt x="2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13155250" y="3244000"/>
                <a:ext cx="166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59" extrusionOk="0">
                    <a:moveTo>
                      <a:pt x="351" y="1"/>
                    </a:moveTo>
                    <a:cubicBezTo>
                      <a:pt x="347" y="1"/>
                      <a:pt x="342" y="1"/>
                      <a:pt x="337" y="2"/>
                    </a:cubicBezTo>
                    <a:cubicBezTo>
                      <a:pt x="1" y="76"/>
                      <a:pt x="137" y="2859"/>
                      <a:pt x="137" y="2859"/>
                    </a:cubicBezTo>
                    <a:lnTo>
                      <a:pt x="452" y="2408"/>
                    </a:lnTo>
                    <a:cubicBezTo>
                      <a:pt x="452" y="2408"/>
                      <a:pt x="667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13093300" y="3380525"/>
                <a:ext cx="1640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859" extrusionOk="0">
                    <a:moveTo>
                      <a:pt x="351" y="0"/>
                    </a:moveTo>
                    <a:cubicBezTo>
                      <a:pt x="346" y="0"/>
                      <a:pt x="342" y="1"/>
                      <a:pt x="337" y="2"/>
                    </a:cubicBezTo>
                    <a:cubicBezTo>
                      <a:pt x="1" y="76"/>
                      <a:pt x="137" y="2858"/>
                      <a:pt x="137" y="2858"/>
                    </a:cubicBezTo>
                    <a:lnTo>
                      <a:pt x="452" y="2407"/>
                    </a:lnTo>
                    <a:cubicBezTo>
                      <a:pt x="452" y="2407"/>
                      <a:pt x="656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12122250" y="3304425"/>
                <a:ext cx="554725" cy="27147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0859" extrusionOk="0">
                    <a:moveTo>
                      <a:pt x="22189" y="1"/>
                    </a:moveTo>
                    <a:lnTo>
                      <a:pt x="0" y="5461"/>
                    </a:lnTo>
                    <a:lnTo>
                      <a:pt x="22189" y="10858"/>
                    </a:lnTo>
                    <a:lnTo>
                      <a:pt x="22189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12676950" y="3304425"/>
                <a:ext cx="554475" cy="271750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0870" extrusionOk="0">
                    <a:moveTo>
                      <a:pt x="1" y="1"/>
                    </a:moveTo>
                    <a:lnTo>
                      <a:pt x="1" y="10869"/>
                    </a:lnTo>
                    <a:lnTo>
                      <a:pt x="22178" y="54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12971500" y="3304425"/>
                <a:ext cx="396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095" extrusionOk="0">
                    <a:moveTo>
                      <a:pt x="1040" y="1"/>
                    </a:moveTo>
                    <a:cubicBezTo>
                      <a:pt x="693" y="400"/>
                      <a:pt x="326" y="789"/>
                      <a:pt x="0" y="1051"/>
                    </a:cubicBezTo>
                    <a:cubicBezTo>
                      <a:pt x="0" y="1051"/>
                      <a:pt x="130" y="1095"/>
                      <a:pt x="371" y="1095"/>
                    </a:cubicBezTo>
                    <a:cubicBezTo>
                      <a:pt x="643" y="1095"/>
                      <a:pt x="1057" y="1038"/>
                      <a:pt x="1586" y="799"/>
                    </a:cubicBezTo>
                    <a:cubicBezTo>
                      <a:pt x="1387" y="537"/>
                      <a:pt x="1208" y="264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13010075" y="3359300"/>
                <a:ext cx="5595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439" extrusionOk="0">
                    <a:moveTo>
                      <a:pt x="1398" y="1"/>
                    </a:moveTo>
                    <a:cubicBezTo>
                      <a:pt x="1051" y="463"/>
                      <a:pt x="547" y="1061"/>
                      <a:pt x="1" y="1418"/>
                    </a:cubicBezTo>
                    <a:cubicBezTo>
                      <a:pt x="1" y="1418"/>
                      <a:pt x="132" y="1438"/>
                      <a:pt x="347" y="1438"/>
                    </a:cubicBezTo>
                    <a:cubicBezTo>
                      <a:pt x="771" y="1438"/>
                      <a:pt x="1520" y="1360"/>
                      <a:pt x="2238" y="893"/>
                    </a:cubicBezTo>
                    <a:cubicBezTo>
                      <a:pt x="1975" y="557"/>
                      <a:pt x="1692" y="253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12760425" y="3262700"/>
                <a:ext cx="357825" cy="316350"/>
              </a:xfrm>
              <a:custGeom>
                <a:avLst/>
                <a:gdLst/>
                <a:ahLst/>
                <a:cxnLst/>
                <a:rect l="l" t="t" r="r" b="b"/>
                <a:pathLst>
                  <a:path w="14313" h="12654" extrusionOk="0">
                    <a:moveTo>
                      <a:pt x="536" y="0"/>
                    </a:moveTo>
                    <a:cubicBezTo>
                      <a:pt x="263" y="1471"/>
                      <a:pt x="1" y="3865"/>
                      <a:pt x="379" y="6637"/>
                    </a:cubicBezTo>
                    <a:cubicBezTo>
                      <a:pt x="1019" y="11225"/>
                      <a:pt x="1765" y="12653"/>
                      <a:pt x="1765" y="12653"/>
                    </a:cubicBezTo>
                    <a:lnTo>
                      <a:pt x="3623" y="12097"/>
                    </a:lnTo>
                    <a:cubicBezTo>
                      <a:pt x="3056" y="9440"/>
                      <a:pt x="3424" y="5272"/>
                      <a:pt x="3424" y="5272"/>
                    </a:cubicBezTo>
                    <a:lnTo>
                      <a:pt x="4337" y="5177"/>
                    </a:lnTo>
                    <a:lnTo>
                      <a:pt x="4337" y="5177"/>
                    </a:lnTo>
                    <a:cubicBezTo>
                      <a:pt x="4211" y="7435"/>
                      <a:pt x="4673" y="10658"/>
                      <a:pt x="4852" y="11740"/>
                    </a:cubicBezTo>
                    <a:lnTo>
                      <a:pt x="7519" y="10942"/>
                    </a:lnTo>
                    <a:cubicBezTo>
                      <a:pt x="8138" y="8978"/>
                      <a:pt x="8727" y="4957"/>
                      <a:pt x="8727" y="4957"/>
                    </a:cubicBezTo>
                    <a:cubicBezTo>
                      <a:pt x="9021" y="6458"/>
                      <a:pt x="9220" y="9041"/>
                      <a:pt x="9315" y="10417"/>
                    </a:cubicBezTo>
                    <a:lnTo>
                      <a:pt x="12329" y="9514"/>
                    </a:lnTo>
                    <a:lnTo>
                      <a:pt x="14313" y="8936"/>
                    </a:lnTo>
                    <a:cubicBezTo>
                      <a:pt x="14313" y="8936"/>
                      <a:pt x="13526" y="6458"/>
                      <a:pt x="12224" y="4757"/>
                    </a:cubicBezTo>
                    <a:cubicBezTo>
                      <a:pt x="11506" y="5224"/>
                      <a:pt x="10757" y="5302"/>
                      <a:pt x="10333" y="5302"/>
                    </a:cubicBezTo>
                    <a:cubicBezTo>
                      <a:pt x="10118" y="5302"/>
                      <a:pt x="9987" y="5282"/>
                      <a:pt x="9987" y="5282"/>
                    </a:cubicBezTo>
                    <a:cubicBezTo>
                      <a:pt x="10533" y="4925"/>
                      <a:pt x="11037" y="4327"/>
                      <a:pt x="11384" y="3865"/>
                    </a:cubicBezTo>
                    <a:cubicBezTo>
                      <a:pt x="11352" y="3833"/>
                      <a:pt x="11310" y="3802"/>
                      <a:pt x="11268" y="3781"/>
                    </a:cubicBezTo>
                    <a:cubicBezTo>
                      <a:pt x="10901" y="3487"/>
                      <a:pt x="10554" y="3130"/>
                      <a:pt x="10239" y="2741"/>
                    </a:cubicBezTo>
                    <a:cubicBezTo>
                      <a:pt x="10166" y="2647"/>
                      <a:pt x="10103" y="2563"/>
                      <a:pt x="10029" y="2468"/>
                    </a:cubicBezTo>
                    <a:cubicBezTo>
                      <a:pt x="9500" y="2707"/>
                      <a:pt x="9086" y="2764"/>
                      <a:pt x="8814" y="2764"/>
                    </a:cubicBezTo>
                    <a:cubicBezTo>
                      <a:pt x="8573" y="2764"/>
                      <a:pt x="8443" y="2720"/>
                      <a:pt x="8443" y="2720"/>
                    </a:cubicBezTo>
                    <a:cubicBezTo>
                      <a:pt x="8769" y="2458"/>
                      <a:pt x="9136" y="2069"/>
                      <a:pt x="9483" y="1670"/>
                    </a:cubicBezTo>
                    <a:cubicBezTo>
                      <a:pt x="9410" y="1555"/>
                      <a:pt x="9336" y="1439"/>
                      <a:pt x="9273" y="1334"/>
                    </a:cubicBezTo>
                    <a:cubicBezTo>
                      <a:pt x="8845" y="1359"/>
                      <a:pt x="8328" y="1379"/>
                      <a:pt x="7754" y="1379"/>
                    </a:cubicBezTo>
                    <a:cubicBezTo>
                      <a:pt x="6623" y="1379"/>
                      <a:pt x="5272" y="1301"/>
                      <a:pt x="3949" y="1030"/>
                    </a:cubicBezTo>
                    <a:cubicBezTo>
                      <a:pt x="2185" y="662"/>
                      <a:pt x="1124" y="273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12773800" y="3224625"/>
                <a:ext cx="218450" cy="72550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2902" extrusionOk="0">
                    <a:moveTo>
                      <a:pt x="358" y="0"/>
                    </a:moveTo>
                    <a:cubicBezTo>
                      <a:pt x="358" y="0"/>
                      <a:pt x="169" y="557"/>
                      <a:pt x="1" y="1523"/>
                    </a:cubicBezTo>
                    <a:cubicBezTo>
                      <a:pt x="589" y="1796"/>
                      <a:pt x="1650" y="2185"/>
                      <a:pt x="3414" y="2553"/>
                    </a:cubicBezTo>
                    <a:cubicBezTo>
                      <a:pt x="4737" y="2824"/>
                      <a:pt x="6088" y="2902"/>
                      <a:pt x="7219" y="2902"/>
                    </a:cubicBezTo>
                    <a:cubicBezTo>
                      <a:pt x="7793" y="2902"/>
                      <a:pt x="8310" y="2882"/>
                      <a:pt x="8738" y="2857"/>
                    </a:cubicBezTo>
                    <a:cubicBezTo>
                      <a:pt x="8076" y="1733"/>
                      <a:pt x="7698" y="746"/>
                      <a:pt x="7698" y="746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12948400" y="3386600"/>
                <a:ext cx="44900" cy="14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5987" extrusionOk="0">
                    <a:moveTo>
                      <a:pt x="1208" y="1"/>
                    </a:moveTo>
                    <a:cubicBezTo>
                      <a:pt x="1208" y="1"/>
                      <a:pt x="619" y="4022"/>
                      <a:pt x="0" y="5986"/>
                    </a:cubicBezTo>
                    <a:lnTo>
                      <a:pt x="1796" y="5461"/>
                    </a:lnTo>
                    <a:cubicBezTo>
                      <a:pt x="1701" y="4085"/>
                      <a:pt x="1502" y="1502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5"/>
              <p:cNvSpPr/>
              <p:nvPr/>
            </p:nvSpPr>
            <p:spPr>
              <a:xfrm>
                <a:off x="12836825" y="3392100"/>
                <a:ext cx="44925" cy="17305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6922" extrusionOk="0">
                    <a:moveTo>
                      <a:pt x="1281" y="1"/>
                    </a:moveTo>
                    <a:lnTo>
                      <a:pt x="368" y="96"/>
                    </a:lnTo>
                    <a:cubicBezTo>
                      <a:pt x="368" y="96"/>
                      <a:pt x="0" y="4264"/>
                      <a:pt x="567" y="6921"/>
                    </a:cubicBezTo>
                    <a:lnTo>
                      <a:pt x="1796" y="6564"/>
                    </a:lnTo>
                    <a:cubicBezTo>
                      <a:pt x="1617" y="5482"/>
                      <a:pt x="1155" y="2259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5"/>
              <p:cNvSpPr/>
              <p:nvPr/>
            </p:nvSpPr>
            <p:spPr>
              <a:xfrm>
                <a:off x="13084900" y="3199425"/>
                <a:ext cx="90875" cy="749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2999" extrusionOk="0">
                    <a:moveTo>
                      <a:pt x="473" y="0"/>
                    </a:moveTo>
                    <a:cubicBezTo>
                      <a:pt x="253" y="494"/>
                      <a:pt x="95" y="1050"/>
                      <a:pt x="1" y="1628"/>
                    </a:cubicBezTo>
                    <a:cubicBezTo>
                      <a:pt x="543" y="2219"/>
                      <a:pt x="1500" y="2998"/>
                      <a:pt x="2792" y="2998"/>
                    </a:cubicBezTo>
                    <a:cubicBezTo>
                      <a:pt x="2926" y="2998"/>
                      <a:pt x="3063" y="2990"/>
                      <a:pt x="3203" y="2972"/>
                    </a:cubicBezTo>
                    <a:cubicBezTo>
                      <a:pt x="3266" y="2605"/>
                      <a:pt x="3350" y="2258"/>
                      <a:pt x="3455" y="1995"/>
                    </a:cubicBezTo>
                    <a:cubicBezTo>
                      <a:pt x="3508" y="1869"/>
                      <a:pt x="3571" y="1733"/>
                      <a:pt x="3634" y="1586"/>
                    </a:cubicBezTo>
                    <a:lnTo>
                      <a:pt x="3634" y="1586"/>
                    </a:lnTo>
                    <a:cubicBezTo>
                      <a:pt x="3557" y="1591"/>
                      <a:pt x="3482" y="1593"/>
                      <a:pt x="3408" y="1593"/>
                    </a:cubicBezTo>
                    <a:cubicBezTo>
                      <a:pt x="1893" y="1593"/>
                      <a:pt x="964" y="701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5"/>
              <p:cNvSpPr/>
              <p:nvPr/>
            </p:nvSpPr>
            <p:spPr>
              <a:xfrm>
                <a:off x="13096700" y="3138375"/>
                <a:ext cx="114250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4570" h="4035" extrusionOk="0">
                    <a:moveTo>
                      <a:pt x="2498" y="1"/>
                    </a:moveTo>
                    <a:cubicBezTo>
                      <a:pt x="1836" y="1"/>
                      <a:pt x="1140" y="512"/>
                      <a:pt x="432" y="1623"/>
                    </a:cubicBezTo>
                    <a:cubicBezTo>
                      <a:pt x="264" y="1875"/>
                      <a:pt x="127" y="2148"/>
                      <a:pt x="1" y="2442"/>
                    </a:cubicBezTo>
                    <a:cubicBezTo>
                      <a:pt x="492" y="3143"/>
                      <a:pt x="1421" y="4035"/>
                      <a:pt x="2936" y="4035"/>
                    </a:cubicBezTo>
                    <a:cubicBezTo>
                      <a:pt x="3010" y="4035"/>
                      <a:pt x="3085" y="4033"/>
                      <a:pt x="3162" y="4028"/>
                    </a:cubicBezTo>
                    <a:cubicBezTo>
                      <a:pt x="3676" y="2915"/>
                      <a:pt x="4569" y="1424"/>
                      <a:pt x="3676" y="563"/>
                    </a:cubicBezTo>
                    <a:cubicBezTo>
                      <a:pt x="3300" y="195"/>
                      <a:pt x="2905" y="1"/>
                      <a:pt x="2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5"/>
              <p:cNvSpPr/>
              <p:nvPr/>
            </p:nvSpPr>
            <p:spPr>
              <a:xfrm>
                <a:off x="13123750" y="3381350"/>
                <a:ext cx="662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4359" extrusionOk="0">
                    <a:moveTo>
                      <a:pt x="2258" y="1"/>
                    </a:moveTo>
                    <a:cubicBezTo>
                      <a:pt x="1526" y="623"/>
                      <a:pt x="855" y="794"/>
                      <a:pt x="347" y="794"/>
                    </a:cubicBezTo>
                    <a:cubicBezTo>
                      <a:pt x="221" y="794"/>
                      <a:pt x="105" y="784"/>
                      <a:pt x="1" y="767"/>
                    </a:cubicBezTo>
                    <a:lnTo>
                      <a:pt x="1" y="767"/>
                    </a:lnTo>
                    <a:cubicBezTo>
                      <a:pt x="652" y="2752"/>
                      <a:pt x="358" y="4358"/>
                      <a:pt x="358" y="4358"/>
                    </a:cubicBezTo>
                    <a:lnTo>
                      <a:pt x="2437" y="3413"/>
                    </a:lnTo>
                    <a:cubicBezTo>
                      <a:pt x="2647" y="2258"/>
                      <a:pt x="2563" y="988"/>
                      <a:pt x="2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5"/>
              <p:cNvSpPr/>
              <p:nvPr/>
            </p:nvSpPr>
            <p:spPr>
              <a:xfrm>
                <a:off x="13103800" y="3350625"/>
                <a:ext cx="7642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024" extrusionOk="0">
                    <a:moveTo>
                      <a:pt x="2552" y="1"/>
                    </a:moveTo>
                    <a:cubicBezTo>
                      <a:pt x="1926" y="289"/>
                      <a:pt x="1363" y="394"/>
                      <a:pt x="877" y="394"/>
                    </a:cubicBezTo>
                    <a:cubicBezTo>
                      <a:pt x="548" y="394"/>
                      <a:pt x="255" y="346"/>
                      <a:pt x="1" y="274"/>
                    </a:cubicBezTo>
                    <a:lnTo>
                      <a:pt x="1" y="274"/>
                    </a:lnTo>
                    <a:cubicBezTo>
                      <a:pt x="43" y="358"/>
                      <a:pt x="95" y="442"/>
                      <a:pt x="148" y="537"/>
                    </a:cubicBezTo>
                    <a:cubicBezTo>
                      <a:pt x="431" y="1030"/>
                      <a:pt x="641" y="1524"/>
                      <a:pt x="799" y="1996"/>
                    </a:cubicBezTo>
                    <a:cubicBezTo>
                      <a:pt x="903" y="2013"/>
                      <a:pt x="1019" y="2023"/>
                      <a:pt x="1145" y="2023"/>
                    </a:cubicBezTo>
                    <a:cubicBezTo>
                      <a:pt x="1653" y="2023"/>
                      <a:pt x="2324" y="1852"/>
                      <a:pt x="3056" y="1230"/>
                    </a:cubicBezTo>
                    <a:cubicBezTo>
                      <a:pt x="2962" y="904"/>
                      <a:pt x="2846" y="610"/>
                      <a:pt x="2699" y="348"/>
                    </a:cubicBezTo>
                    <a:cubicBezTo>
                      <a:pt x="2647" y="243"/>
                      <a:pt x="2594" y="127"/>
                      <a:pt x="2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5"/>
              <p:cNvSpPr/>
              <p:nvPr/>
            </p:nvSpPr>
            <p:spPr>
              <a:xfrm>
                <a:off x="13079125" y="3240125"/>
                <a:ext cx="88500" cy="120375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4815" extrusionOk="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1" y="1470"/>
                      <a:pt x="190" y="3140"/>
                      <a:pt x="988" y="4694"/>
                    </a:cubicBezTo>
                    <a:cubicBezTo>
                      <a:pt x="1242" y="4766"/>
                      <a:pt x="1535" y="4814"/>
                      <a:pt x="1864" y="4814"/>
                    </a:cubicBezTo>
                    <a:cubicBezTo>
                      <a:pt x="2350" y="4814"/>
                      <a:pt x="2913" y="4709"/>
                      <a:pt x="3539" y="4421"/>
                    </a:cubicBezTo>
                    <a:cubicBezTo>
                      <a:pt x="3256" y="3602"/>
                      <a:pt x="3256" y="2353"/>
                      <a:pt x="3434" y="1344"/>
                    </a:cubicBezTo>
                    <a:lnTo>
                      <a:pt x="3434" y="1344"/>
                    </a:lnTo>
                    <a:cubicBezTo>
                      <a:pt x="3294" y="1362"/>
                      <a:pt x="3157" y="1370"/>
                      <a:pt x="3023" y="1370"/>
                    </a:cubicBezTo>
                    <a:cubicBezTo>
                      <a:pt x="1731" y="1370"/>
                      <a:pt x="774" y="591"/>
                      <a:pt x="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5"/>
              <p:cNvSpPr/>
              <p:nvPr/>
            </p:nvSpPr>
            <p:spPr>
              <a:xfrm>
                <a:off x="12763825" y="2865500"/>
                <a:ext cx="6305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2522" h="4264" extrusionOk="0">
                    <a:moveTo>
                      <a:pt x="810" y="0"/>
                    </a:moveTo>
                    <a:cubicBezTo>
                      <a:pt x="810" y="0"/>
                      <a:pt x="1" y="2269"/>
                      <a:pt x="631" y="4264"/>
                    </a:cubicBezTo>
                    <a:cubicBezTo>
                      <a:pt x="1261" y="3603"/>
                      <a:pt x="1986" y="3109"/>
                      <a:pt x="2521" y="2794"/>
                    </a:cubicBezTo>
                    <a:cubicBezTo>
                      <a:pt x="2353" y="2027"/>
                      <a:pt x="1912" y="704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5"/>
              <p:cNvSpPr/>
              <p:nvPr/>
            </p:nvSpPr>
            <p:spPr>
              <a:xfrm>
                <a:off x="12734700" y="2836100"/>
                <a:ext cx="111600" cy="162775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6511" extrusionOk="0">
                    <a:moveTo>
                      <a:pt x="1586" y="0"/>
                    </a:moveTo>
                    <a:cubicBezTo>
                      <a:pt x="1" y="2930"/>
                      <a:pt x="998" y="6511"/>
                      <a:pt x="998" y="6511"/>
                    </a:cubicBezTo>
                    <a:cubicBezTo>
                      <a:pt x="1219" y="6123"/>
                      <a:pt x="1492" y="5766"/>
                      <a:pt x="1796" y="5440"/>
                    </a:cubicBezTo>
                    <a:cubicBezTo>
                      <a:pt x="1166" y="3445"/>
                      <a:pt x="1975" y="1176"/>
                      <a:pt x="1975" y="1176"/>
                    </a:cubicBezTo>
                    <a:cubicBezTo>
                      <a:pt x="3077" y="1880"/>
                      <a:pt x="3518" y="3203"/>
                      <a:pt x="3686" y="3970"/>
                    </a:cubicBezTo>
                    <a:cubicBezTo>
                      <a:pt x="4138" y="3697"/>
                      <a:pt x="4463" y="3560"/>
                      <a:pt x="4463" y="3560"/>
                    </a:cubicBezTo>
                    <a:cubicBezTo>
                      <a:pt x="4337" y="683"/>
                      <a:pt x="1586" y="0"/>
                      <a:pt x="15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5"/>
              <p:cNvSpPr/>
              <p:nvPr/>
            </p:nvSpPr>
            <p:spPr>
              <a:xfrm>
                <a:off x="12703975" y="2905925"/>
                <a:ext cx="366775" cy="350750"/>
              </a:xfrm>
              <a:custGeom>
                <a:avLst/>
                <a:gdLst/>
                <a:ahLst/>
                <a:cxnLst/>
                <a:rect l="l" t="t" r="r" b="b"/>
                <a:pathLst>
                  <a:path w="14671" h="14030" extrusionOk="0">
                    <a:moveTo>
                      <a:pt x="7057" y="0"/>
                    </a:moveTo>
                    <a:lnTo>
                      <a:pt x="7057" y="0"/>
                    </a:lnTo>
                    <a:cubicBezTo>
                      <a:pt x="4380" y="42"/>
                      <a:pt x="2616" y="1755"/>
                      <a:pt x="1555" y="3844"/>
                    </a:cubicBezTo>
                    <a:cubicBezTo>
                      <a:pt x="379" y="6186"/>
                      <a:pt x="1" y="9241"/>
                      <a:pt x="516" y="10491"/>
                    </a:cubicBezTo>
                    <a:cubicBezTo>
                      <a:pt x="1030" y="11740"/>
                      <a:pt x="2112" y="13294"/>
                      <a:pt x="6522" y="13893"/>
                    </a:cubicBezTo>
                    <a:cubicBezTo>
                      <a:pt x="7204" y="13987"/>
                      <a:pt x="7840" y="14030"/>
                      <a:pt x="8431" y="14030"/>
                    </a:cubicBezTo>
                    <a:cubicBezTo>
                      <a:pt x="11666" y="14030"/>
                      <a:pt x="13524" y="12754"/>
                      <a:pt x="14030" y="11688"/>
                    </a:cubicBezTo>
                    <a:cubicBezTo>
                      <a:pt x="14618" y="10417"/>
                      <a:pt x="14671" y="6732"/>
                      <a:pt x="14114" y="4684"/>
                    </a:cubicBezTo>
                    <a:cubicBezTo>
                      <a:pt x="13579" y="2700"/>
                      <a:pt x="12340" y="725"/>
                      <a:pt x="8443" y="116"/>
                    </a:cubicBezTo>
                    <a:cubicBezTo>
                      <a:pt x="7729" y="988"/>
                      <a:pt x="7047" y="1954"/>
                      <a:pt x="7047" y="1954"/>
                    </a:cubicBezTo>
                    <a:cubicBezTo>
                      <a:pt x="6984" y="1345"/>
                      <a:pt x="7015" y="599"/>
                      <a:pt x="7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5"/>
              <p:cNvSpPr/>
              <p:nvPr/>
            </p:nvSpPr>
            <p:spPr>
              <a:xfrm>
                <a:off x="12878575" y="2905925"/>
                <a:ext cx="36500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954" extrusionOk="0">
                    <a:moveTo>
                      <a:pt x="73" y="0"/>
                    </a:moveTo>
                    <a:cubicBezTo>
                      <a:pt x="31" y="599"/>
                      <a:pt x="0" y="1345"/>
                      <a:pt x="63" y="1954"/>
                    </a:cubicBezTo>
                    <a:cubicBezTo>
                      <a:pt x="63" y="1954"/>
                      <a:pt x="745" y="988"/>
                      <a:pt x="1459" y="116"/>
                    </a:cubicBezTo>
                    <a:cubicBezTo>
                      <a:pt x="1323" y="95"/>
                      <a:pt x="1186" y="74"/>
                      <a:pt x="1039" y="63"/>
                    </a:cubicBezTo>
                    <a:cubicBezTo>
                      <a:pt x="703" y="21"/>
                      <a:pt x="388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5"/>
              <p:cNvSpPr/>
              <p:nvPr/>
            </p:nvSpPr>
            <p:spPr>
              <a:xfrm>
                <a:off x="12979100" y="2891500"/>
                <a:ext cx="81675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4526" extrusionOk="0">
                    <a:moveTo>
                      <a:pt x="3004" y="0"/>
                    </a:moveTo>
                    <a:cubicBezTo>
                      <a:pt x="1419" y="441"/>
                      <a:pt x="452" y="1712"/>
                      <a:pt x="1" y="2458"/>
                    </a:cubicBezTo>
                    <a:cubicBezTo>
                      <a:pt x="557" y="2941"/>
                      <a:pt x="1282" y="3655"/>
                      <a:pt x="1839" y="4526"/>
                    </a:cubicBezTo>
                    <a:cubicBezTo>
                      <a:pt x="3267" y="2605"/>
                      <a:pt x="3004" y="0"/>
                      <a:pt x="3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5"/>
              <p:cNvSpPr/>
              <p:nvPr/>
            </p:nvSpPr>
            <p:spPr>
              <a:xfrm>
                <a:off x="12958375" y="2863675"/>
                <a:ext cx="142300" cy="1748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6994" extrusionOk="0">
                    <a:moveTo>
                      <a:pt x="4681" y="0"/>
                    </a:moveTo>
                    <a:cubicBezTo>
                      <a:pt x="4449" y="0"/>
                      <a:pt x="1044" y="50"/>
                      <a:pt x="0" y="2930"/>
                    </a:cubicBezTo>
                    <a:cubicBezTo>
                      <a:pt x="0" y="2930"/>
                      <a:pt x="347" y="3161"/>
                      <a:pt x="830" y="3571"/>
                    </a:cubicBezTo>
                    <a:cubicBezTo>
                      <a:pt x="1281" y="2825"/>
                      <a:pt x="2248" y="1554"/>
                      <a:pt x="3833" y="1113"/>
                    </a:cubicBezTo>
                    <a:lnTo>
                      <a:pt x="3833" y="1113"/>
                    </a:lnTo>
                    <a:cubicBezTo>
                      <a:pt x="3833" y="1113"/>
                      <a:pt x="4096" y="3718"/>
                      <a:pt x="2668" y="5639"/>
                    </a:cubicBezTo>
                    <a:cubicBezTo>
                      <a:pt x="2930" y="6059"/>
                      <a:pt x="3161" y="6511"/>
                      <a:pt x="3308" y="6994"/>
                    </a:cubicBezTo>
                    <a:cubicBezTo>
                      <a:pt x="3308" y="6994"/>
                      <a:pt x="5692" y="3508"/>
                      <a:pt x="4694" y="0"/>
                    </a:cubicBezTo>
                    <a:cubicBezTo>
                      <a:pt x="4694" y="0"/>
                      <a:pt x="4690" y="0"/>
                      <a:pt x="46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5"/>
              <p:cNvSpPr/>
              <p:nvPr/>
            </p:nvSpPr>
            <p:spPr>
              <a:xfrm>
                <a:off x="12901900" y="3019250"/>
                <a:ext cx="42275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939" extrusionOk="0">
                    <a:moveTo>
                      <a:pt x="1017" y="1"/>
                    </a:moveTo>
                    <a:cubicBezTo>
                      <a:pt x="401" y="1"/>
                      <a:pt x="0" y="1865"/>
                      <a:pt x="831" y="1936"/>
                    </a:cubicBezTo>
                    <a:cubicBezTo>
                      <a:pt x="847" y="1937"/>
                      <a:pt x="863" y="1938"/>
                      <a:pt x="878" y="1938"/>
                    </a:cubicBezTo>
                    <a:cubicBezTo>
                      <a:pt x="1672" y="1938"/>
                      <a:pt x="1690" y="97"/>
                      <a:pt x="1062" y="4"/>
                    </a:cubicBezTo>
                    <a:cubicBezTo>
                      <a:pt x="1047" y="2"/>
                      <a:pt x="1032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5"/>
              <p:cNvSpPr/>
              <p:nvPr/>
            </p:nvSpPr>
            <p:spPr>
              <a:xfrm>
                <a:off x="12769000" y="3007450"/>
                <a:ext cx="36600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686" extrusionOk="0">
                    <a:moveTo>
                      <a:pt x="878" y="1"/>
                    </a:moveTo>
                    <a:cubicBezTo>
                      <a:pt x="343" y="1"/>
                      <a:pt x="1" y="1622"/>
                      <a:pt x="718" y="1684"/>
                    </a:cubicBezTo>
                    <a:cubicBezTo>
                      <a:pt x="732" y="1685"/>
                      <a:pt x="745" y="1686"/>
                      <a:pt x="758" y="1686"/>
                    </a:cubicBezTo>
                    <a:cubicBezTo>
                      <a:pt x="1454" y="1686"/>
                      <a:pt x="1464" y="86"/>
                      <a:pt x="918" y="4"/>
                    </a:cubicBezTo>
                    <a:cubicBezTo>
                      <a:pt x="905" y="2"/>
                      <a:pt x="891" y="1"/>
                      <a:pt x="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5"/>
              <p:cNvSpPr/>
              <p:nvPr/>
            </p:nvSpPr>
            <p:spPr>
              <a:xfrm>
                <a:off x="12810300" y="3067750"/>
                <a:ext cx="6540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709" extrusionOk="0">
                    <a:moveTo>
                      <a:pt x="1075" y="1"/>
                    </a:moveTo>
                    <a:cubicBezTo>
                      <a:pt x="604" y="1"/>
                      <a:pt x="308" y="118"/>
                      <a:pt x="169" y="301"/>
                    </a:cubicBezTo>
                    <a:cubicBezTo>
                      <a:pt x="1" y="532"/>
                      <a:pt x="578" y="1687"/>
                      <a:pt x="1187" y="1708"/>
                    </a:cubicBezTo>
                    <a:cubicBezTo>
                      <a:pt x="1196" y="1708"/>
                      <a:pt x="1205" y="1708"/>
                      <a:pt x="1214" y="1708"/>
                    </a:cubicBezTo>
                    <a:cubicBezTo>
                      <a:pt x="1810" y="1708"/>
                      <a:pt x="2584" y="1032"/>
                      <a:pt x="2594" y="773"/>
                    </a:cubicBezTo>
                    <a:cubicBezTo>
                      <a:pt x="2615" y="500"/>
                      <a:pt x="2227" y="112"/>
                      <a:pt x="1397" y="17"/>
                    </a:cubicBezTo>
                    <a:cubicBezTo>
                      <a:pt x="1282" y="6"/>
                      <a:pt x="1175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5"/>
              <p:cNvSpPr/>
              <p:nvPr/>
            </p:nvSpPr>
            <p:spPr>
              <a:xfrm>
                <a:off x="12839875" y="3075550"/>
                <a:ext cx="3000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706" extrusionOk="0">
                    <a:moveTo>
                      <a:pt x="398" y="1"/>
                    </a:moveTo>
                    <a:cubicBezTo>
                      <a:pt x="291" y="1"/>
                      <a:pt x="200" y="35"/>
                      <a:pt x="151" y="115"/>
                    </a:cubicBezTo>
                    <a:cubicBezTo>
                      <a:pt x="0" y="362"/>
                      <a:pt x="501" y="705"/>
                      <a:pt x="830" y="705"/>
                    </a:cubicBezTo>
                    <a:cubicBezTo>
                      <a:pt x="935" y="705"/>
                      <a:pt x="1022" y="671"/>
                      <a:pt x="1065" y="587"/>
                    </a:cubicBezTo>
                    <a:cubicBezTo>
                      <a:pt x="1199" y="318"/>
                      <a:pt x="725" y="1"/>
                      <a:pt x="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5"/>
              <p:cNvSpPr/>
              <p:nvPr/>
            </p:nvSpPr>
            <p:spPr>
              <a:xfrm>
                <a:off x="12818450" y="3147450"/>
                <a:ext cx="1237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95" h="778" extrusionOk="0">
                    <a:moveTo>
                      <a:pt x="494" y="0"/>
                    </a:moveTo>
                    <a:cubicBezTo>
                      <a:pt x="403" y="13"/>
                      <a:pt x="307" y="22"/>
                      <a:pt x="202" y="22"/>
                    </a:cubicBezTo>
                    <a:cubicBezTo>
                      <a:pt x="138" y="22"/>
                      <a:pt x="71" y="19"/>
                      <a:pt x="0" y="11"/>
                    </a:cubicBezTo>
                    <a:lnTo>
                      <a:pt x="0" y="11"/>
                    </a:lnTo>
                    <a:lnTo>
                      <a:pt x="294" y="777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5"/>
              <p:cNvSpPr/>
              <p:nvPr/>
            </p:nvSpPr>
            <p:spPr>
              <a:xfrm>
                <a:off x="12872800" y="3152450"/>
                <a:ext cx="107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631" extrusionOk="0">
                    <a:moveTo>
                      <a:pt x="0" y="0"/>
                    </a:moveTo>
                    <a:lnTo>
                      <a:pt x="136" y="630"/>
                    </a:lnTo>
                    <a:lnTo>
                      <a:pt x="430" y="21"/>
                    </a:lnTo>
                    <a:lnTo>
                      <a:pt x="430" y="21"/>
                    </a:lnTo>
                    <a:cubicBezTo>
                      <a:pt x="381" y="25"/>
                      <a:pt x="330" y="27"/>
                      <a:pt x="278" y="27"/>
                    </a:cubicBezTo>
                    <a:cubicBezTo>
                      <a:pt x="187" y="27"/>
                      <a:pt x="94" y="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5"/>
              <p:cNvSpPr/>
              <p:nvPr/>
            </p:nvSpPr>
            <p:spPr>
              <a:xfrm>
                <a:off x="12806625" y="3135650"/>
                <a:ext cx="10425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1912" extrusionOk="0">
                    <a:moveTo>
                      <a:pt x="1786" y="0"/>
                    </a:moveTo>
                    <a:cubicBezTo>
                      <a:pt x="1786" y="0"/>
                      <a:pt x="1555" y="367"/>
                      <a:pt x="967" y="472"/>
                    </a:cubicBezTo>
                    <a:lnTo>
                      <a:pt x="767" y="1249"/>
                    </a:lnTo>
                    <a:lnTo>
                      <a:pt x="473" y="483"/>
                    </a:lnTo>
                    <a:cubicBezTo>
                      <a:pt x="326" y="472"/>
                      <a:pt x="169" y="451"/>
                      <a:pt x="1" y="399"/>
                    </a:cubicBezTo>
                    <a:lnTo>
                      <a:pt x="1" y="399"/>
                    </a:lnTo>
                    <a:cubicBezTo>
                      <a:pt x="1" y="399"/>
                      <a:pt x="53" y="1333"/>
                      <a:pt x="694" y="1911"/>
                    </a:cubicBezTo>
                    <a:cubicBezTo>
                      <a:pt x="1173" y="1612"/>
                      <a:pt x="1624" y="1508"/>
                      <a:pt x="2020" y="1508"/>
                    </a:cubicBezTo>
                    <a:cubicBezTo>
                      <a:pt x="2597" y="1508"/>
                      <a:pt x="3058" y="1728"/>
                      <a:pt x="3319" y="1890"/>
                    </a:cubicBezTo>
                    <a:cubicBezTo>
                      <a:pt x="4043" y="1270"/>
                      <a:pt x="4169" y="273"/>
                      <a:pt x="4169" y="273"/>
                    </a:cubicBezTo>
                    <a:lnTo>
                      <a:pt x="4169" y="273"/>
                    </a:lnTo>
                    <a:cubicBezTo>
                      <a:pt x="4169" y="273"/>
                      <a:pt x="3665" y="640"/>
                      <a:pt x="3077" y="693"/>
                    </a:cubicBezTo>
                    <a:lnTo>
                      <a:pt x="2783" y="1302"/>
                    </a:lnTo>
                    <a:lnTo>
                      <a:pt x="2647" y="672"/>
                    </a:lnTo>
                    <a:cubicBezTo>
                      <a:pt x="2332" y="609"/>
                      <a:pt x="2027" y="409"/>
                      <a:pt x="1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5"/>
              <p:cNvSpPr/>
              <p:nvPr/>
            </p:nvSpPr>
            <p:spPr>
              <a:xfrm>
                <a:off x="12823975" y="3173325"/>
                <a:ext cx="656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846" extrusionOk="0">
                    <a:moveTo>
                      <a:pt x="1326" y="1"/>
                    </a:moveTo>
                    <a:cubicBezTo>
                      <a:pt x="930" y="1"/>
                      <a:pt x="479" y="105"/>
                      <a:pt x="0" y="404"/>
                    </a:cubicBezTo>
                    <a:cubicBezTo>
                      <a:pt x="296" y="660"/>
                      <a:pt x="703" y="846"/>
                      <a:pt x="1278" y="846"/>
                    </a:cubicBezTo>
                    <a:cubicBezTo>
                      <a:pt x="1293" y="846"/>
                      <a:pt x="1308" y="845"/>
                      <a:pt x="1323" y="845"/>
                    </a:cubicBezTo>
                    <a:cubicBezTo>
                      <a:pt x="1890" y="834"/>
                      <a:pt x="2310" y="645"/>
                      <a:pt x="2625" y="383"/>
                    </a:cubicBezTo>
                    <a:cubicBezTo>
                      <a:pt x="2364" y="221"/>
                      <a:pt x="1903" y="1"/>
                      <a:pt x="13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5"/>
              <p:cNvSpPr/>
              <p:nvPr/>
            </p:nvSpPr>
            <p:spPr>
              <a:xfrm>
                <a:off x="12940775" y="3092650"/>
                <a:ext cx="861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702" extrusionOk="0">
                    <a:moveTo>
                      <a:pt x="2108" y="1"/>
                    </a:moveTo>
                    <a:cubicBezTo>
                      <a:pt x="984" y="1"/>
                      <a:pt x="131" y="447"/>
                      <a:pt x="84" y="470"/>
                    </a:cubicBezTo>
                    <a:cubicBezTo>
                      <a:pt x="32" y="502"/>
                      <a:pt x="0" y="575"/>
                      <a:pt x="42" y="638"/>
                    </a:cubicBezTo>
                    <a:cubicBezTo>
                      <a:pt x="63" y="680"/>
                      <a:pt x="105" y="701"/>
                      <a:pt x="147" y="701"/>
                    </a:cubicBezTo>
                    <a:cubicBezTo>
                      <a:pt x="168" y="701"/>
                      <a:pt x="189" y="701"/>
                      <a:pt x="200" y="691"/>
                    </a:cubicBezTo>
                    <a:cubicBezTo>
                      <a:pt x="216" y="683"/>
                      <a:pt x="1042" y="246"/>
                      <a:pt x="2117" y="246"/>
                    </a:cubicBezTo>
                    <a:cubicBezTo>
                      <a:pt x="2479" y="246"/>
                      <a:pt x="2870" y="296"/>
                      <a:pt x="3267" y="428"/>
                    </a:cubicBezTo>
                    <a:cubicBezTo>
                      <a:pt x="3280" y="432"/>
                      <a:pt x="3294" y="435"/>
                      <a:pt x="3307" y="435"/>
                    </a:cubicBezTo>
                    <a:cubicBezTo>
                      <a:pt x="3358" y="435"/>
                      <a:pt x="3407" y="405"/>
                      <a:pt x="3424" y="355"/>
                    </a:cubicBezTo>
                    <a:cubicBezTo>
                      <a:pt x="3445" y="292"/>
                      <a:pt x="3414" y="218"/>
                      <a:pt x="3351" y="197"/>
                    </a:cubicBezTo>
                    <a:cubicBezTo>
                      <a:pt x="2919" y="54"/>
                      <a:pt x="2497" y="1"/>
                      <a:pt x="2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5"/>
              <p:cNvSpPr/>
              <p:nvPr/>
            </p:nvSpPr>
            <p:spPr>
              <a:xfrm>
                <a:off x="12940775" y="3120025"/>
                <a:ext cx="85600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794" extrusionOk="0">
                    <a:moveTo>
                      <a:pt x="1199" y="0"/>
                    </a:moveTo>
                    <a:cubicBezTo>
                      <a:pt x="577" y="0"/>
                      <a:pt x="137" y="120"/>
                      <a:pt x="105" y="131"/>
                    </a:cubicBezTo>
                    <a:cubicBezTo>
                      <a:pt x="32" y="152"/>
                      <a:pt x="0" y="215"/>
                      <a:pt x="11" y="289"/>
                    </a:cubicBezTo>
                    <a:cubicBezTo>
                      <a:pt x="32" y="331"/>
                      <a:pt x="63" y="362"/>
                      <a:pt x="105" y="373"/>
                    </a:cubicBezTo>
                    <a:lnTo>
                      <a:pt x="168" y="373"/>
                    </a:lnTo>
                    <a:cubicBezTo>
                      <a:pt x="174" y="367"/>
                      <a:pt x="593" y="253"/>
                      <a:pt x="1191" y="253"/>
                    </a:cubicBezTo>
                    <a:cubicBezTo>
                      <a:pt x="1768" y="253"/>
                      <a:pt x="2512" y="360"/>
                      <a:pt x="3214" y="772"/>
                    </a:cubicBezTo>
                    <a:cubicBezTo>
                      <a:pt x="3236" y="787"/>
                      <a:pt x="3260" y="794"/>
                      <a:pt x="3282" y="794"/>
                    </a:cubicBezTo>
                    <a:cubicBezTo>
                      <a:pt x="3324" y="794"/>
                      <a:pt x="3362" y="771"/>
                      <a:pt x="3382" y="730"/>
                    </a:cubicBezTo>
                    <a:cubicBezTo>
                      <a:pt x="3424" y="677"/>
                      <a:pt x="3403" y="604"/>
                      <a:pt x="3340" y="562"/>
                    </a:cubicBezTo>
                    <a:cubicBezTo>
                      <a:pt x="2592" y="115"/>
                      <a:pt x="1808" y="0"/>
                      <a:pt x="1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5"/>
              <p:cNvSpPr/>
              <p:nvPr/>
            </p:nvSpPr>
            <p:spPr>
              <a:xfrm>
                <a:off x="12693225" y="3063250"/>
                <a:ext cx="625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964" extrusionOk="0">
                    <a:moveTo>
                      <a:pt x="622" y="1"/>
                    </a:moveTo>
                    <a:cubicBezTo>
                      <a:pt x="454" y="1"/>
                      <a:pt x="278" y="19"/>
                      <a:pt x="95" y="61"/>
                    </a:cubicBezTo>
                    <a:cubicBezTo>
                      <a:pt x="43" y="71"/>
                      <a:pt x="1" y="134"/>
                      <a:pt x="11" y="197"/>
                    </a:cubicBezTo>
                    <a:cubicBezTo>
                      <a:pt x="11" y="254"/>
                      <a:pt x="54" y="293"/>
                      <a:pt x="100" y="293"/>
                    </a:cubicBezTo>
                    <a:cubicBezTo>
                      <a:pt x="105" y="293"/>
                      <a:pt x="111" y="293"/>
                      <a:pt x="116" y="292"/>
                    </a:cubicBezTo>
                    <a:cubicBezTo>
                      <a:pt x="286" y="252"/>
                      <a:pt x="450" y="235"/>
                      <a:pt x="607" y="235"/>
                    </a:cubicBezTo>
                    <a:cubicBezTo>
                      <a:pt x="1608" y="235"/>
                      <a:pt x="2322" y="933"/>
                      <a:pt x="2332" y="943"/>
                    </a:cubicBezTo>
                    <a:cubicBezTo>
                      <a:pt x="2353" y="953"/>
                      <a:pt x="2363" y="964"/>
                      <a:pt x="2374" y="964"/>
                    </a:cubicBezTo>
                    <a:cubicBezTo>
                      <a:pt x="2405" y="964"/>
                      <a:pt x="2447" y="953"/>
                      <a:pt x="2468" y="911"/>
                    </a:cubicBezTo>
                    <a:cubicBezTo>
                      <a:pt x="2500" y="859"/>
                      <a:pt x="2500" y="785"/>
                      <a:pt x="2458" y="754"/>
                    </a:cubicBezTo>
                    <a:cubicBezTo>
                      <a:pt x="2422" y="718"/>
                      <a:pt x="1682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5"/>
              <p:cNvSpPr/>
              <p:nvPr/>
            </p:nvSpPr>
            <p:spPr>
              <a:xfrm>
                <a:off x="12687450" y="3092025"/>
                <a:ext cx="65375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38" extrusionOk="0">
                    <a:moveTo>
                      <a:pt x="1283" y="0"/>
                    </a:moveTo>
                    <a:cubicBezTo>
                      <a:pt x="921" y="0"/>
                      <a:pt x="509" y="75"/>
                      <a:pt x="85" y="296"/>
                    </a:cubicBezTo>
                    <a:cubicBezTo>
                      <a:pt x="32" y="327"/>
                      <a:pt x="1" y="390"/>
                      <a:pt x="22" y="453"/>
                    </a:cubicBezTo>
                    <a:cubicBezTo>
                      <a:pt x="37" y="500"/>
                      <a:pt x="71" y="524"/>
                      <a:pt x="104" y="524"/>
                    </a:cubicBezTo>
                    <a:cubicBezTo>
                      <a:pt x="115" y="524"/>
                      <a:pt x="126" y="521"/>
                      <a:pt x="137" y="516"/>
                    </a:cubicBezTo>
                    <a:cubicBezTo>
                      <a:pt x="531" y="312"/>
                      <a:pt x="918" y="244"/>
                      <a:pt x="1259" y="244"/>
                    </a:cubicBezTo>
                    <a:cubicBezTo>
                      <a:pt x="1954" y="244"/>
                      <a:pt x="2461" y="527"/>
                      <a:pt x="2468" y="527"/>
                    </a:cubicBezTo>
                    <a:cubicBezTo>
                      <a:pt x="2479" y="537"/>
                      <a:pt x="2489" y="537"/>
                      <a:pt x="2510" y="537"/>
                    </a:cubicBezTo>
                    <a:cubicBezTo>
                      <a:pt x="2542" y="537"/>
                      <a:pt x="2573" y="506"/>
                      <a:pt x="2594" y="464"/>
                    </a:cubicBezTo>
                    <a:cubicBezTo>
                      <a:pt x="2615" y="411"/>
                      <a:pt x="2594" y="338"/>
                      <a:pt x="2552" y="317"/>
                    </a:cubicBezTo>
                    <a:cubicBezTo>
                      <a:pt x="2524" y="296"/>
                      <a:pt x="2003" y="0"/>
                      <a:pt x="1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5"/>
              <p:cNvSpPr/>
              <p:nvPr/>
            </p:nvSpPr>
            <p:spPr>
              <a:xfrm>
                <a:off x="12311000" y="3235125"/>
                <a:ext cx="292725" cy="317675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12707" extrusionOk="0">
                    <a:moveTo>
                      <a:pt x="10784" y="0"/>
                    </a:moveTo>
                    <a:cubicBezTo>
                      <a:pt x="10217" y="326"/>
                      <a:pt x="9209" y="819"/>
                      <a:pt x="7498" y="1355"/>
                    </a:cubicBezTo>
                    <a:cubicBezTo>
                      <a:pt x="5545" y="1975"/>
                      <a:pt x="3487" y="2154"/>
                      <a:pt x="2227" y="2206"/>
                    </a:cubicBezTo>
                    <a:cubicBezTo>
                      <a:pt x="1996" y="2700"/>
                      <a:pt x="1723" y="3214"/>
                      <a:pt x="1397" y="3708"/>
                    </a:cubicBezTo>
                    <a:cubicBezTo>
                      <a:pt x="1765" y="4600"/>
                      <a:pt x="2122" y="5976"/>
                      <a:pt x="1807" y="7456"/>
                    </a:cubicBezTo>
                    <a:cubicBezTo>
                      <a:pt x="1450" y="9126"/>
                      <a:pt x="767" y="10018"/>
                      <a:pt x="1" y="10659"/>
                    </a:cubicBezTo>
                    <a:lnTo>
                      <a:pt x="3098" y="11247"/>
                    </a:lnTo>
                    <a:cubicBezTo>
                      <a:pt x="3046" y="9871"/>
                      <a:pt x="2983" y="7278"/>
                      <a:pt x="3130" y="5755"/>
                    </a:cubicBezTo>
                    <a:cubicBezTo>
                      <a:pt x="3130" y="5755"/>
                      <a:pt x="4117" y="9693"/>
                      <a:pt x="4936" y="11593"/>
                    </a:cubicBezTo>
                    <a:lnTo>
                      <a:pt x="7676" y="12108"/>
                    </a:lnTo>
                    <a:cubicBezTo>
                      <a:pt x="7739" y="11026"/>
                      <a:pt x="7876" y="7761"/>
                      <a:pt x="7529" y="5535"/>
                    </a:cubicBezTo>
                    <a:lnTo>
                      <a:pt x="8443" y="5535"/>
                    </a:lnTo>
                    <a:cubicBezTo>
                      <a:pt x="8443" y="5535"/>
                      <a:pt x="9230" y="9640"/>
                      <a:pt x="8926" y="12349"/>
                    </a:cubicBezTo>
                    <a:lnTo>
                      <a:pt x="10826" y="12706"/>
                    </a:lnTo>
                    <a:cubicBezTo>
                      <a:pt x="10826" y="12706"/>
                      <a:pt x="11425" y="11215"/>
                      <a:pt x="11603" y="6585"/>
                    </a:cubicBezTo>
                    <a:cubicBezTo>
                      <a:pt x="11708" y="3781"/>
                      <a:pt x="11204" y="1429"/>
                      <a:pt x="107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5"/>
              <p:cNvSpPr/>
              <p:nvPr/>
            </p:nvSpPr>
            <p:spPr>
              <a:xfrm>
                <a:off x="12260325" y="3327800"/>
                <a:ext cx="1037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6953" extrusionOk="0">
                    <a:moveTo>
                      <a:pt x="3424" y="1"/>
                    </a:moveTo>
                    <a:cubicBezTo>
                      <a:pt x="3151" y="410"/>
                      <a:pt x="2847" y="799"/>
                      <a:pt x="2500" y="1124"/>
                    </a:cubicBezTo>
                    <a:cubicBezTo>
                      <a:pt x="799" y="2773"/>
                      <a:pt x="0" y="6563"/>
                      <a:pt x="0" y="6563"/>
                    </a:cubicBezTo>
                    <a:lnTo>
                      <a:pt x="2028" y="6952"/>
                    </a:lnTo>
                    <a:cubicBezTo>
                      <a:pt x="2794" y="6311"/>
                      <a:pt x="3477" y="5419"/>
                      <a:pt x="3834" y="3749"/>
                    </a:cubicBezTo>
                    <a:cubicBezTo>
                      <a:pt x="4149" y="2269"/>
                      <a:pt x="3792" y="893"/>
                      <a:pt x="3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5"/>
              <p:cNvSpPr/>
              <p:nvPr/>
            </p:nvSpPr>
            <p:spPr>
              <a:xfrm>
                <a:off x="12366650" y="3198125"/>
                <a:ext cx="213975" cy="92150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3686" extrusionOk="0">
                    <a:moveTo>
                      <a:pt x="8044" y="0"/>
                    </a:moveTo>
                    <a:lnTo>
                      <a:pt x="820" y="1480"/>
                    </a:lnTo>
                    <a:cubicBezTo>
                      <a:pt x="820" y="1480"/>
                      <a:pt x="547" y="2499"/>
                      <a:pt x="1" y="3686"/>
                    </a:cubicBezTo>
                    <a:cubicBezTo>
                      <a:pt x="1261" y="3634"/>
                      <a:pt x="3319" y="3455"/>
                      <a:pt x="5272" y="2835"/>
                    </a:cubicBezTo>
                    <a:cubicBezTo>
                      <a:pt x="6983" y="2299"/>
                      <a:pt x="7991" y="1806"/>
                      <a:pt x="8558" y="1480"/>
                    </a:cubicBezTo>
                    <a:cubicBezTo>
                      <a:pt x="8285" y="535"/>
                      <a:pt x="8044" y="0"/>
                      <a:pt x="8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5"/>
              <p:cNvSpPr/>
              <p:nvPr/>
            </p:nvSpPr>
            <p:spPr>
              <a:xfrm>
                <a:off x="12385550" y="3378975"/>
                <a:ext cx="48850" cy="14600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5840" extrusionOk="0">
                    <a:moveTo>
                      <a:pt x="148" y="1"/>
                    </a:moveTo>
                    <a:cubicBezTo>
                      <a:pt x="1" y="1524"/>
                      <a:pt x="64" y="4107"/>
                      <a:pt x="116" y="5493"/>
                    </a:cubicBezTo>
                    <a:lnTo>
                      <a:pt x="1954" y="5839"/>
                    </a:lnTo>
                    <a:cubicBezTo>
                      <a:pt x="1135" y="3939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5"/>
              <p:cNvSpPr/>
              <p:nvPr/>
            </p:nvSpPr>
            <p:spPr>
              <a:xfrm>
                <a:off x="12499225" y="3373475"/>
                <a:ext cx="42550" cy="17040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816" extrusionOk="0">
                    <a:moveTo>
                      <a:pt x="0" y="1"/>
                    </a:moveTo>
                    <a:cubicBezTo>
                      <a:pt x="347" y="2227"/>
                      <a:pt x="210" y="5492"/>
                      <a:pt x="147" y="6574"/>
                    </a:cubicBezTo>
                    <a:lnTo>
                      <a:pt x="1397" y="6815"/>
                    </a:lnTo>
                    <a:cubicBezTo>
                      <a:pt x="1701" y="4106"/>
                      <a:pt x="914" y="1"/>
                      <a:pt x="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5"/>
              <p:cNvSpPr/>
              <p:nvPr/>
            </p:nvSpPr>
            <p:spPr>
              <a:xfrm>
                <a:off x="12144300" y="3341950"/>
                <a:ext cx="1060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5589" extrusionOk="0">
                    <a:moveTo>
                      <a:pt x="3375" y="1"/>
                    </a:moveTo>
                    <a:cubicBezTo>
                      <a:pt x="2833" y="1"/>
                      <a:pt x="2562" y="1262"/>
                      <a:pt x="2562" y="1262"/>
                    </a:cubicBezTo>
                    <a:cubicBezTo>
                      <a:pt x="2562" y="1262"/>
                      <a:pt x="2440" y="518"/>
                      <a:pt x="1900" y="518"/>
                    </a:cubicBezTo>
                    <a:cubicBezTo>
                      <a:pt x="1808" y="518"/>
                      <a:pt x="1704" y="539"/>
                      <a:pt x="1586" y="590"/>
                    </a:cubicBezTo>
                    <a:cubicBezTo>
                      <a:pt x="777" y="947"/>
                      <a:pt x="1586" y="2795"/>
                      <a:pt x="1586" y="2795"/>
                    </a:cubicBezTo>
                    <a:cubicBezTo>
                      <a:pt x="1586" y="2795"/>
                      <a:pt x="1210" y="2276"/>
                      <a:pt x="835" y="2276"/>
                    </a:cubicBezTo>
                    <a:cubicBezTo>
                      <a:pt x="702" y="2276"/>
                      <a:pt x="568" y="2342"/>
                      <a:pt x="452" y="2522"/>
                    </a:cubicBezTo>
                    <a:cubicBezTo>
                      <a:pt x="0" y="3204"/>
                      <a:pt x="1145" y="4832"/>
                      <a:pt x="1145" y="4832"/>
                    </a:cubicBezTo>
                    <a:lnTo>
                      <a:pt x="3864" y="5588"/>
                    </a:lnTo>
                    <a:cubicBezTo>
                      <a:pt x="3864" y="5588"/>
                      <a:pt x="3192" y="4590"/>
                      <a:pt x="3287" y="2963"/>
                    </a:cubicBezTo>
                    <a:cubicBezTo>
                      <a:pt x="3381" y="1335"/>
                      <a:pt x="4242" y="422"/>
                      <a:pt x="3570" y="54"/>
                    </a:cubicBezTo>
                    <a:cubicBezTo>
                      <a:pt x="3502" y="17"/>
                      <a:pt x="3436" y="1"/>
                      <a:pt x="33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5"/>
              <p:cNvSpPr/>
              <p:nvPr/>
            </p:nvSpPr>
            <p:spPr>
              <a:xfrm>
                <a:off x="12543325" y="2925825"/>
                <a:ext cx="124450" cy="1943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7774" extrusionOk="0">
                    <a:moveTo>
                      <a:pt x="700" y="1"/>
                    </a:moveTo>
                    <a:cubicBezTo>
                      <a:pt x="227" y="1"/>
                      <a:pt x="0" y="234"/>
                      <a:pt x="0" y="234"/>
                    </a:cubicBezTo>
                    <a:lnTo>
                      <a:pt x="3770" y="7773"/>
                    </a:lnTo>
                    <a:cubicBezTo>
                      <a:pt x="3770" y="7773"/>
                      <a:pt x="4978" y="7080"/>
                      <a:pt x="4926" y="5768"/>
                    </a:cubicBezTo>
                    <a:cubicBezTo>
                      <a:pt x="4873" y="4466"/>
                      <a:pt x="4180" y="2208"/>
                      <a:pt x="2489" y="822"/>
                    </a:cubicBezTo>
                    <a:cubicBezTo>
                      <a:pt x="1701" y="175"/>
                      <a:pt x="1109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5"/>
              <p:cNvSpPr/>
              <p:nvPr/>
            </p:nvSpPr>
            <p:spPr>
              <a:xfrm>
                <a:off x="12486100" y="2907500"/>
                <a:ext cx="151500" cy="159400"/>
              </a:xfrm>
              <a:custGeom>
                <a:avLst/>
                <a:gdLst/>
                <a:ahLst/>
                <a:cxnLst/>
                <a:rect l="l" t="t" r="r" b="b"/>
                <a:pathLst>
                  <a:path w="6060" h="63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57" y="1440"/>
                      <a:pt x="1124" y="3981"/>
                      <a:pt x="2415" y="5241"/>
                    </a:cubicBezTo>
                    <a:cubicBezTo>
                      <a:pt x="3352" y="6148"/>
                      <a:pt x="4394" y="6376"/>
                      <a:pt x="5202" y="6376"/>
                    </a:cubicBezTo>
                    <a:cubicBezTo>
                      <a:pt x="5536" y="6376"/>
                      <a:pt x="5829" y="6337"/>
                      <a:pt x="6059" y="6291"/>
                    </a:cubicBezTo>
                    <a:cubicBezTo>
                      <a:pt x="5671" y="4674"/>
                      <a:pt x="4935" y="3340"/>
                      <a:pt x="3822" y="1975"/>
                    </a:cubicBezTo>
                    <a:cubicBezTo>
                      <a:pt x="2762" y="662"/>
                      <a:pt x="1901" y="1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5"/>
              <p:cNvSpPr/>
              <p:nvPr/>
            </p:nvSpPr>
            <p:spPr>
              <a:xfrm>
                <a:off x="12280800" y="2907475"/>
                <a:ext cx="369125" cy="345975"/>
              </a:xfrm>
              <a:custGeom>
                <a:avLst/>
                <a:gdLst/>
                <a:ahLst/>
                <a:cxnLst/>
                <a:rect l="l" t="t" r="r" b="b"/>
                <a:pathLst>
                  <a:path w="14765" h="13839" extrusionOk="0">
                    <a:moveTo>
                      <a:pt x="8079" y="0"/>
                    </a:moveTo>
                    <a:cubicBezTo>
                      <a:pt x="7574" y="0"/>
                      <a:pt x="6998" y="51"/>
                      <a:pt x="6333" y="138"/>
                    </a:cubicBezTo>
                    <a:cubicBezTo>
                      <a:pt x="6049" y="180"/>
                      <a:pt x="5787" y="222"/>
                      <a:pt x="5524" y="264"/>
                    </a:cubicBezTo>
                    <a:cubicBezTo>
                      <a:pt x="5986" y="1188"/>
                      <a:pt x="6616" y="2669"/>
                      <a:pt x="6774" y="4160"/>
                    </a:cubicBezTo>
                    <a:cubicBezTo>
                      <a:pt x="7026" y="6565"/>
                      <a:pt x="6364" y="7342"/>
                      <a:pt x="4684" y="8686"/>
                    </a:cubicBezTo>
                    <a:cubicBezTo>
                      <a:pt x="3319" y="9788"/>
                      <a:pt x="1828" y="10376"/>
                      <a:pt x="1" y="10376"/>
                    </a:cubicBezTo>
                    <a:cubicBezTo>
                      <a:pt x="32" y="10796"/>
                      <a:pt x="85" y="11132"/>
                      <a:pt x="179" y="11353"/>
                    </a:cubicBezTo>
                    <a:cubicBezTo>
                      <a:pt x="575" y="12256"/>
                      <a:pt x="2463" y="13838"/>
                      <a:pt x="5568" y="13838"/>
                    </a:cubicBezTo>
                    <a:cubicBezTo>
                      <a:pt x="6582" y="13838"/>
                      <a:pt x="7725" y="13670"/>
                      <a:pt x="8989" y="13253"/>
                    </a:cubicBezTo>
                    <a:cubicBezTo>
                      <a:pt x="14124" y="11573"/>
                      <a:pt x="14765" y="9631"/>
                      <a:pt x="14482" y="7447"/>
                    </a:cubicBezTo>
                    <a:cubicBezTo>
                      <a:pt x="14429" y="7048"/>
                      <a:pt x="14355" y="6670"/>
                      <a:pt x="14271" y="6292"/>
                    </a:cubicBezTo>
                    <a:cubicBezTo>
                      <a:pt x="14041" y="6338"/>
                      <a:pt x="13748" y="6377"/>
                      <a:pt x="13414" y="6377"/>
                    </a:cubicBezTo>
                    <a:cubicBezTo>
                      <a:pt x="12606" y="6377"/>
                      <a:pt x="11564" y="6149"/>
                      <a:pt x="10627" y="5242"/>
                    </a:cubicBezTo>
                    <a:cubicBezTo>
                      <a:pt x="9336" y="3982"/>
                      <a:pt x="8569" y="1441"/>
                      <a:pt x="8212" y="1"/>
                    </a:cubicBezTo>
                    <a:cubicBezTo>
                      <a:pt x="8168" y="1"/>
                      <a:pt x="8124" y="0"/>
                      <a:pt x="80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5"/>
              <p:cNvSpPr/>
              <p:nvPr/>
            </p:nvSpPr>
            <p:spPr>
              <a:xfrm>
                <a:off x="12277400" y="2914075"/>
                <a:ext cx="179050" cy="252825"/>
              </a:xfrm>
              <a:custGeom>
                <a:avLst/>
                <a:gdLst/>
                <a:ahLst/>
                <a:cxnLst/>
                <a:rect l="l" t="t" r="r" b="b"/>
                <a:pathLst>
                  <a:path w="7162" h="10113" extrusionOk="0">
                    <a:moveTo>
                      <a:pt x="5660" y="0"/>
                    </a:moveTo>
                    <a:cubicBezTo>
                      <a:pt x="3203" y="441"/>
                      <a:pt x="1576" y="1292"/>
                      <a:pt x="1009" y="2972"/>
                    </a:cubicBezTo>
                    <a:cubicBezTo>
                      <a:pt x="504" y="4505"/>
                      <a:pt x="0" y="8180"/>
                      <a:pt x="137" y="10112"/>
                    </a:cubicBezTo>
                    <a:cubicBezTo>
                      <a:pt x="1964" y="10112"/>
                      <a:pt x="3455" y="9524"/>
                      <a:pt x="4820" y="8422"/>
                    </a:cubicBezTo>
                    <a:cubicBezTo>
                      <a:pt x="6500" y="7078"/>
                      <a:pt x="7162" y="6301"/>
                      <a:pt x="6910" y="3896"/>
                    </a:cubicBezTo>
                    <a:cubicBezTo>
                      <a:pt x="6752" y="2405"/>
                      <a:pt x="6122" y="924"/>
                      <a:pt x="56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5"/>
              <p:cNvSpPr/>
              <p:nvPr/>
            </p:nvSpPr>
            <p:spPr>
              <a:xfrm>
                <a:off x="12254250" y="3019225"/>
                <a:ext cx="3285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173" extrusionOk="0">
                    <a:moveTo>
                      <a:pt x="828" y="0"/>
                    </a:moveTo>
                    <a:cubicBezTo>
                      <a:pt x="421" y="0"/>
                      <a:pt x="0" y="963"/>
                      <a:pt x="412" y="1150"/>
                    </a:cubicBezTo>
                    <a:cubicBezTo>
                      <a:pt x="445" y="1165"/>
                      <a:pt x="479" y="1172"/>
                      <a:pt x="513" y="1172"/>
                    </a:cubicBezTo>
                    <a:cubicBezTo>
                      <a:pt x="915" y="1172"/>
                      <a:pt x="1313" y="161"/>
                      <a:pt x="916" y="16"/>
                    </a:cubicBezTo>
                    <a:cubicBezTo>
                      <a:pt x="887" y="5"/>
                      <a:pt x="858" y="0"/>
                      <a:pt x="8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5"/>
              <p:cNvSpPr/>
              <p:nvPr/>
            </p:nvSpPr>
            <p:spPr>
              <a:xfrm>
                <a:off x="12232175" y="3059300"/>
                <a:ext cx="42100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3741" extrusionOk="0">
                    <a:moveTo>
                      <a:pt x="1128" y="0"/>
                    </a:moveTo>
                    <a:cubicBezTo>
                      <a:pt x="718" y="0"/>
                      <a:pt x="334" y="715"/>
                      <a:pt x="171" y="1878"/>
                    </a:cubicBezTo>
                    <a:cubicBezTo>
                      <a:pt x="0" y="3092"/>
                      <a:pt x="242" y="3740"/>
                      <a:pt x="622" y="3740"/>
                    </a:cubicBezTo>
                    <a:cubicBezTo>
                      <a:pt x="639" y="3740"/>
                      <a:pt x="657" y="3739"/>
                      <a:pt x="675" y="3736"/>
                    </a:cubicBezTo>
                    <a:cubicBezTo>
                      <a:pt x="1084" y="3673"/>
                      <a:pt x="1168" y="3148"/>
                      <a:pt x="1242" y="2119"/>
                    </a:cubicBezTo>
                    <a:cubicBezTo>
                      <a:pt x="1305" y="1090"/>
                      <a:pt x="1683" y="177"/>
                      <a:pt x="1242" y="19"/>
                    </a:cubicBezTo>
                    <a:cubicBezTo>
                      <a:pt x="1204" y="6"/>
                      <a:pt x="1166" y="0"/>
                      <a:pt x="11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5"/>
              <p:cNvSpPr/>
              <p:nvPr/>
            </p:nvSpPr>
            <p:spPr>
              <a:xfrm>
                <a:off x="12203100" y="2973350"/>
                <a:ext cx="136275" cy="207750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8310" extrusionOk="0">
                    <a:moveTo>
                      <a:pt x="3997" y="1"/>
                    </a:moveTo>
                    <a:cubicBezTo>
                      <a:pt x="2910" y="1"/>
                      <a:pt x="1695" y="1775"/>
                      <a:pt x="1113" y="3300"/>
                    </a:cubicBezTo>
                    <a:cubicBezTo>
                      <a:pt x="515" y="4896"/>
                      <a:pt x="0" y="6754"/>
                      <a:pt x="987" y="7615"/>
                    </a:cubicBezTo>
                    <a:cubicBezTo>
                      <a:pt x="1503" y="8060"/>
                      <a:pt x="2260" y="8309"/>
                      <a:pt x="2960" y="8309"/>
                    </a:cubicBezTo>
                    <a:cubicBezTo>
                      <a:pt x="3614" y="8309"/>
                      <a:pt x="4217" y="8092"/>
                      <a:pt x="4527" y="7615"/>
                    </a:cubicBezTo>
                    <a:cubicBezTo>
                      <a:pt x="5157" y="6628"/>
                      <a:pt x="5451" y="4444"/>
                      <a:pt x="5146" y="3090"/>
                    </a:cubicBezTo>
                    <a:cubicBezTo>
                      <a:pt x="4831" y="1725"/>
                      <a:pt x="5346" y="202"/>
                      <a:pt x="4149" y="13"/>
                    </a:cubicBezTo>
                    <a:cubicBezTo>
                      <a:pt x="4098" y="5"/>
                      <a:pt x="4048" y="1"/>
                      <a:pt x="39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5"/>
              <p:cNvSpPr/>
              <p:nvPr/>
            </p:nvSpPr>
            <p:spPr>
              <a:xfrm>
                <a:off x="12493200" y="3157225"/>
                <a:ext cx="745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040" extrusionOk="0">
                    <a:moveTo>
                      <a:pt x="1441" y="1"/>
                    </a:moveTo>
                    <a:cubicBezTo>
                      <a:pt x="883" y="1"/>
                      <a:pt x="383" y="174"/>
                      <a:pt x="0" y="365"/>
                    </a:cubicBezTo>
                    <a:cubicBezTo>
                      <a:pt x="330" y="724"/>
                      <a:pt x="829" y="1040"/>
                      <a:pt x="1567" y="1040"/>
                    </a:cubicBezTo>
                    <a:cubicBezTo>
                      <a:pt x="1650" y="1040"/>
                      <a:pt x="1737" y="1036"/>
                      <a:pt x="1827" y="1027"/>
                    </a:cubicBezTo>
                    <a:cubicBezTo>
                      <a:pt x="2362" y="985"/>
                      <a:pt x="2730" y="775"/>
                      <a:pt x="2982" y="491"/>
                    </a:cubicBezTo>
                    <a:cubicBezTo>
                      <a:pt x="2451" y="131"/>
                      <a:pt x="1924" y="1"/>
                      <a:pt x="1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5"/>
              <p:cNvSpPr/>
              <p:nvPr/>
            </p:nvSpPr>
            <p:spPr>
              <a:xfrm>
                <a:off x="12478225" y="3115425"/>
                <a:ext cx="10765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2164" extrusionOk="0">
                    <a:moveTo>
                      <a:pt x="4116" y="0"/>
                    </a:moveTo>
                    <a:cubicBezTo>
                      <a:pt x="4116" y="0"/>
                      <a:pt x="3711" y="559"/>
                      <a:pt x="3088" y="559"/>
                    </a:cubicBezTo>
                    <a:cubicBezTo>
                      <a:pt x="2819" y="559"/>
                      <a:pt x="2509" y="455"/>
                      <a:pt x="2174" y="158"/>
                    </a:cubicBezTo>
                    <a:cubicBezTo>
                      <a:pt x="2174" y="158"/>
                      <a:pt x="2142" y="851"/>
                      <a:pt x="1313" y="1113"/>
                    </a:cubicBezTo>
                    <a:cubicBezTo>
                      <a:pt x="1139" y="1165"/>
                      <a:pt x="981" y="1186"/>
                      <a:pt x="840" y="1186"/>
                    </a:cubicBezTo>
                    <a:cubicBezTo>
                      <a:pt x="298" y="1186"/>
                      <a:pt x="0" y="882"/>
                      <a:pt x="0" y="882"/>
                    </a:cubicBezTo>
                    <a:lnTo>
                      <a:pt x="0" y="882"/>
                    </a:lnTo>
                    <a:cubicBezTo>
                      <a:pt x="0" y="882"/>
                      <a:pt x="126" y="1512"/>
                      <a:pt x="599" y="2037"/>
                    </a:cubicBezTo>
                    <a:cubicBezTo>
                      <a:pt x="982" y="1846"/>
                      <a:pt x="1482" y="1673"/>
                      <a:pt x="2040" y="1673"/>
                    </a:cubicBezTo>
                    <a:cubicBezTo>
                      <a:pt x="2523" y="1673"/>
                      <a:pt x="3050" y="1803"/>
                      <a:pt x="3581" y="2163"/>
                    </a:cubicBezTo>
                    <a:cubicBezTo>
                      <a:pt x="4305" y="1376"/>
                      <a:pt x="4116" y="0"/>
                      <a:pt x="4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5"/>
              <p:cNvSpPr/>
              <p:nvPr/>
            </p:nvSpPr>
            <p:spPr>
              <a:xfrm>
                <a:off x="12395750" y="3019550"/>
                <a:ext cx="4690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07" extrusionOk="0">
                    <a:moveTo>
                      <a:pt x="675" y="1"/>
                    </a:moveTo>
                    <a:cubicBezTo>
                      <a:pt x="647" y="1"/>
                      <a:pt x="618" y="5"/>
                      <a:pt x="590" y="13"/>
                    </a:cubicBezTo>
                    <a:cubicBezTo>
                      <a:pt x="0" y="183"/>
                      <a:pt x="229" y="1906"/>
                      <a:pt x="969" y="1906"/>
                    </a:cubicBezTo>
                    <a:cubicBezTo>
                      <a:pt x="1006" y="1906"/>
                      <a:pt x="1044" y="1902"/>
                      <a:pt x="1084" y="1893"/>
                    </a:cubicBezTo>
                    <a:cubicBezTo>
                      <a:pt x="1876" y="1722"/>
                      <a:pt x="1279" y="1"/>
                      <a:pt x="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5"/>
              <p:cNvSpPr/>
              <p:nvPr/>
            </p:nvSpPr>
            <p:spPr>
              <a:xfrm>
                <a:off x="12535550" y="2987050"/>
                <a:ext cx="4085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60" extrusionOk="0">
                    <a:moveTo>
                      <a:pt x="595" y="0"/>
                    </a:moveTo>
                    <a:cubicBezTo>
                      <a:pt x="570" y="0"/>
                      <a:pt x="546" y="4"/>
                      <a:pt x="521" y="11"/>
                    </a:cubicBezTo>
                    <a:cubicBezTo>
                      <a:pt x="0" y="161"/>
                      <a:pt x="206" y="1660"/>
                      <a:pt x="846" y="1660"/>
                    </a:cubicBezTo>
                    <a:cubicBezTo>
                      <a:pt x="877" y="1660"/>
                      <a:pt x="909" y="1656"/>
                      <a:pt x="941" y="1649"/>
                    </a:cubicBezTo>
                    <a:cubicBezTo>
                      <a:pt x="1633" y="1499"/>
                      <a:pt x="1110" y="0"/>
                      <a:pt x="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5"/>
              <p:cNvSpPr/>
              <p:nvPr/>
            </p:nvSpPr>
            <p:spPr>
              <a:xfrm>
                <a:off x="12480075" y="3050425"/>
                <a:ext cx="7877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111" extrusionOk="0">
                    <a:moveTo>
                      <a:pt x="2138" y="1"/>
                    </a:moveTo>
                    <a:cubicBezTo>
                      <a:pt x="1927" y="1"/>
                      <a:pt x="1680" y="32"/>
                      <a:pt x="1396" y="101"/>
                    </a:cubicBezTo>
                    <a:cubicBezTo>
                      <a:pt x="409" y="343"/>
                      <a:pt x="0" y="878"/>
                      <a:pt x="63" y="1193"/>
                    </a:cubicBezTo>
                    <a:cubicBezTo>
                      <a:pt x="121" y="1483"/>
                      <a:pt x="1033" y="2111"/>
                      <a:pt x="1734" y="2111"/>
                    </a:cubicBezTo>
                    <a:cubicBezTo>
                      <a:pt x="1795" y="2111"/>
                      <a:pt x="1854" y="2106"/>
                      <a:pt x="1911" y="2096"/>
                    </a:cubicBezTo>
                    <a:cubicBezTo>
                      <a:pt x="2635" y="1970"/>
                      <a:pt x="3150" y="490"/>
                      <a:pt x="2908" y="248"/>
                    </a:cubicBezTo>
                    <a:cubicBezTo>
                      <a:pt x="2762" y="95"/>
                      <a:pt x="2505" y="1"/>
                      <a:pt x="2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5"/>
              <p:cNvSpPr/>
              <p:nvPr/>
            </p:nvSpPr>
            <p:spPr>
              <a:xfrm>
                <a:off x="12487400" y="3062475"/>
                <a:ext cx="366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921" extrusionOk="0">
                    <a:moveTo>
                      <a:pt x="987" y="1"/>
                    </a:moveTo>
                    <a:cubicBezTo>
                      <a:pt x="592" y="1"/>
                      <a:pt x="0" y="494"/>
                      <a:pt x="211" y="806"/>
                    </a:cubicBezTo>
                    <a:cubicBezTo>
                      <a:pt x="266" y="886"/>
                      <a:pt x="352" y="920"/>
                      <a:pt x="452" y="920"/>
                    </a:cubicBezTo>
                    <a:cubicBezTo>
                      <a:pt x="849" y="920"/>
                      <a:pt x="1464" y="387"/>
                      <a:pt x="1229" y="102"/>
                    </a:cubicBezTo>
                    <a:cubicBezTo>
                      <a:pt x="1171" y="31"/>
                      <a:pt x="1085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5"/>
              <p:cNvSpPr/>
              <p:nvPr/>
            </p:nvSpPr>
            <p:spPr>
              <a:xfrm>
                <a:off x="12122250" y="3558300"/>
                <a:ext cx="554725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7529" extrusionOk="0">
                    <a:moveTo>
                      <a:pt x="0" y="0"/>
                    </a:moveTo>
                    <a:lnTo>
                      <a:pt x="0" y="1985"/>
                    </a:lnTo>
                    <a:lnTo>
                      <a:pt x="19311" y="7529"/>
                    </a:lnTo>
                    <a:lnTo>
                      <a:pt x="22189" y="3907"/>
                    </a:lnTo>
                    <a:lnTo>
                      <a:pt x="22189" y="714"/>
                    </a:lnTo>
                    <a:lnTo>
                      <a:pt x="18649" y="5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5"/>
              <p:cNvSpPr/>
              <p:nvPr/>
            </p:nvSpPr>
            <p:spPr>
              <a:xfrm>
                <a:off x="12122250" y="3607900"/>
                <a:ext cx="554725" cy="28092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1237" extrusionOk="0">
                    <a:moveTo>
                      <a:pt x="0" y="1"/>
                    </a:moveTo>
                    <a:lnTo>
                      <a:pt x="0" y="5010"/>
                    </a:lnTo>
                    <a:lnTo>
                      <a:pt x="22189" y="11236"/>
                    </a:lnTo>
                    <a:lnTo>
                      <a:pt x="22189" y="1923"/>
                    </a:lnTo>
                    <a:lnTo>
                      <a:pt x="19311" y="55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5"/>
              <p:cNvSpPr/>
              <p:nvPr/>
            </p:nvSpPr>
            <p:spPr>
              <a:xfrm>
                <a:off x="12676950" y="3558300"/>
                <a:ext cx="554475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7529" extrusionOk="0">
                    <a:moveTo>
                      <a:pt x="22178" y="0"/>
                    </a:moveTo>
                    <a:lnTo>
                      <a:pt x="3539" y="5167"/>
                    </a:lnTo>
                    <a:lnTo>
                      <a:pt x="1" y="714"/>
                    </a:lnTo>
                    <a:lnTo>
                      <a:pt x="1" y="3907"/>
                    </a:lnTo>
                    <a:lnTo>
                      <a:pt x="2867" y="7529"/>
                    </a:lnTo>
                    <a:lnTo>
                      <a:pt x="22178" y="1985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5"/>
              <p:cNvSpPr/>
              <p:nvPr/>
            </p:nvSpPr>
            <p:spPr>
              <a:xfrm>
                <a:off x="12676950" y="3607900"/>
                <a:ext cx="554475" cy="280925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1237" extrusionOk="0">
                    <a:moveTo>
                      <a:pt x="22178" y="1"/>
                    </a:moveTo>
                    <a:lnTo>
                      <a:pt x="2867" y="5545"/>
                    </a:lnTo>
                    <a:lnTo>
                      <a:pt x="1" y="1923"/>
                    </a:lnTo>
                    <a:lnTo>
                      <a:pt x="1" y="11236"/>
                    </a:lnTo>
                    <a:lnTo>
                      <a:pt x="22178" y="5010"/>
                    </a:lnTo>
                    <a:lnTo>
                      <a:pt x="221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5"/>
              <p:cNvSpPr/>
              <p:nvPr/>
            </p:nvSpPr>
            <p:spPr>
              <a:xfrm>
                <a:off x="12053450" y="3440950"/>
                <a:ext cx="623525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24941" h="9861" extrusionOk="0">
                    <a:moveTo>
                      <a:pt x="2752" y="0"/>
                    </a:moveTo>
                    <a:lnTo>
                      <a:pt x="1" y="3938"/>
                    </a:lnTo>
                    <a:lnTo>
                      <a:pt x="21401" y="9861"/>
                    </a:lnTo>
                    <a:lnTo>
                      <a:pt x="24941" y="5408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5"/>
              <p:cNvSpPr/>
              <p:nvPr/>
            </p:nvSpPr>
            <p:spPr>
              <a:xfrm>
                <a:off x="12676950" y="3440950"/>
                <a:ext cx="623250" cy="246525"/>
              </a:xfrm>
              <a:custGeom>
                <a:avLst/>
                <a:gdLst/>
                <a:ahLst/>
                <a:cxnLst/>
                <a:rect l="l" t="t" r="r" b="b"/>
                <a:pathLst>
                  <a:path w="24930" h="9861" extrusionOk="0">
                    <a:moveTo>
                      <a:pt x="22178" y="0"/>
                    </a:moveTo>
                    <a:lnTo>
                      <a:pt x="1" y="5408"/>
                    </a:lnTo>
                    <a:lnTo>
                      <a:pt x="3539" y="9861"/>
                    </a:lnTo>
                    <a:lnTo>
                      <a:pt x="24929" y="3938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8" name="Google Shape;978;p45"/>
          <p:cNvGrpSpPr/>
          <p:nvPr/>
        </p:nvGrpSpPr>
        <p:grpSpPr>
          <a:xfrm>
            <a:off x="6548642" y="982625"/>
            <a:ext cx="822243" cy="677725"/>
            <a:chOff x="6624842" y="906425"/>
            <a:chExt cx="822243" cy="677725"/>
          </a:xfrm>
        </p:grpSpPr>
        <p:sp>
          <p:nvSpPr>
            <p:cNvPr id="979" name="Google Shape;979;p45"/>
            <p:cNvSpPr/>
            <p:nvPr/>
          </p:nvSpPr>
          <p:spPr>
            <a:xfrm>
              <a:off x="6624850" y="906425"/>
              <a:ext cx="822224" cy="677725"/>
            </a:xfrm>
            <a:custGeom>
              <a:avLst/>
              <a:gdLst/>
              <a:ahLst/>
              <a:cxnLst/>
              <a:rect l="l" t="t" r="r" b="b"/>
              <a:pathLst>
                <a:path w="7824" h="6449" extrusionOk="0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0" name="Google Shape;980;p45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981" name="Google Shape;981;p45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avLst/>
                <a:gdLst/>
                <a:ahLst/>
                <a:cxnLst/>
                <a:rect l="l" t="t" r="r" b="b"/>
                <a:pathLst>
                  <a:path w="15962" h="13137" extrusionOk="0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5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517" h="2363" extrusionOk="0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5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933" extrusionOk="0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5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619" extrusionOk="0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5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933" extrusionOk="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5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619" extrusionOk="0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50"/>
          <p:cNvGrpSpPr/>
          <p:nvPr/>
        </p:nvGrpSpPr>
        <p:grpSpPr>
          <a:xfrm>
            <a:off x="7695479" y="2664321"/>
            <a:ext cx="343947" cy="366672"/>
            <a:chOff x="1803100" y="543100"/>
            <a:chExt cx="145475" cy="155100"/>
          </a:xfrm>
        </p:grpSpPr>
        <p:sp>
          <p:nvSpPr>
            <p:cNvPr id="1398" name="Google Shape;1398;p50"/>
            <p:cNvSpPr/>
            <p:nvPr/>
          </p:nvSpPr>
          <p:spPr>
            <a:xfrm>
              <a:off x="1833025" y="543100"/>
              <a:ext cx="36500" cy="46250"/>
            </a:xfrm>
            <a:custGeom>
              <a:avLst/>
              <a:gdLst/>
              <a:ahLst/>
              <a:cxnLst/>
              <a:rect l="l" t="t" r="r" b="b"/>
              <a:pathLst>
                <a:path w="1460" h="1850" extrusionOk="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1882650" y="548050"/>
              <a:ext cx="43075" cy="44050"/>
            </a:xfrm>
            <a:custGeom>
              <a:avLst/>
              <a:gdLst/>
              <a:ahLst/>
              <a:cxnLst/>
              <a:rect l="l" t="t" r="r" b="b"/>
              <a:pathLst>
                <a:path w="1723" h="1762" extrusionOk="0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1861900" y="596300"/>
              <a:ext cx="38350" cy="43925"/>
            </a:xfrm>
            <a:custGeom>
              <a:avLst/>
              <a:gdLst/>
              <a:ahLst/>
              <a:cxnLst/>
              <a:rect l="l" t="t" r="r" b="b"/>
              <a:pathLst>
                <a:path w="1534" h="1757" extrusionOk="0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1911275" y="601950"/>
              <a:ext cx="37300" cy="46550"/>
            </a:xfrm>
            <a:custGeom>
              <a:avLst/>
              <a:gdLst/>
              <a:ahLst/>
              <a:cxnLst/>
              <a:rect l="l" t="t" r="r" b="b"/>
              <a:pathLst>
                <a:path w="1492" h="1862" extrusionOk="0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1803100" y="599550"/>
              <a:ext cx="41225" cy="48950"/>
            </a:xfrm>
            <a:custGeom>
              <a:avLst/>
              <a:gdLst/>
              <a:ahLst/>
              <a:cxnLst/>
              <a:rect l="l" t="t" r="r" b="b"/>
              <a:pathLst>
                <a:path w="1649" h="1958" extrusionOk="0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836700" y="649000"/>
              <a:ext cx="42300" cy="48575"/>
            </a:xfrm>
            <a:custGeom>
              <a:avLst/>
              <a:gdLst/>
              <a:ahLst/>
              <a:cxnLst/>
              <a:rect l="l" t="t" r="r" b="b"/>
              <a:pathLst>
                <a:path w="1692" h="1943" extrusionOk="0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889475" y="653725"/>
              <a:ext cx="42025" cy="44475"/>
            </a:xfrm>
            <a:custGeom>
              <a:avLst/>
              <a:gdLst/>
              <a:ahLst/>
              <a:cxnLst/>
              <a:rect l="l" t="t" r="r" b="b"/>
              <a:pathLst>
                <a:path w="1681" h="1779" extrusionOk="0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50"/>
          <p:cNvGrpSpPr/>
          <p:nvPr/>
        </p:nvGrpSpPr>
        <p:grpSpPr>
          <a:xfrm rot="-2394364">
            <a:off x="6306288" y="939443"/>
            <a:ext cx="269136" cy="205931"/>
            <a:chOff x="-1165325" y="1368300"/>
            <a:chExt cx="157550" cy="120525"/>
          </a:xfrm>
        </p:grpSpPr>
        <p:sp>
          <p:nvSpPr>
            <p:cNvPr id="1406" name="Google Shape;1406;p5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50"/>
          <p:cNvGrpSpPr/>
          <p:nvPr/>
        </p:nvGrpSpPr>
        <p:grpSpPr>
          <a:xfrm rot="2529599">
            <a:off x="8127464" y="2049381"/>
            <a:ext cx="269139" cy="205933"/>
            <a:chOff x="-1165325" y="1368300"/>
            <a:chExt cx="157550" cy="120525"/>
          </a:xfrm>
        </p:grpSpPr>
        <p:sp>
          <p:nvSpPr>
            <p:cNvPr id="1412" name="Google Shape;1412;p50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586;p51">
            <a:extLst>
              <a:ext uri="{FF2B5EF4-FFF2-40B4-BE49-F238E27FC236}">
                <a16:creationId xmlns:a16="http://schemas.microsoft.com/office/drawing/2014/main" id="{C20FB907-0989-4D7E-830F-6E10CE93A034}"/>
              </a:ext>
            </a:extLst>
          </p:cNvPr>
          <p:cNvSpPr txBox="1">
            <a:spLocks/>
          </p:cNvSpPr>
          <p:nvPr/>
        </p:nvSpPr>
        <p:spPr>
          <a:xfrm>
            <a:off x="-251732" y="207627"/>
            <a:ext cx="518847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4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r"/>
            <a:r>
              <a:rPr lang="ru-RU" sz="3500" dirty="0"/>
              <a:t>Источники расхода</a:t>
            </a:r>
            <a:endParaRPr lang="en-GB" sz="35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F31250-2B3C-48E3-97D0-1A65E0B5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17" y="1222427"/>
            <a:ext cx="7027627" cy="35807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4" name="Google Shape;4524;p78"/>
          <p:cNvSpPr txBox="1">
            <a:spLocks noGrp="1"/>
          </p:cNvSpPr>
          <p:nvPr>
            <p:ph type="title"/>
          </p:nvPr>
        </p:nvSpPr>
        <p:spPr>
          <a:xfrm>
            <a:off x="538651" y="2738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Наша команда</a:t>
            </a:r>
            <a:endParaRPr dirty="0"/>
          </a:p>
        </p:txBody>
      </p:sp>
      <p:sp>
        <p:nvSpPr>
          <p:cNvPr id="4525" name="Google Shape;4525;p78"/>
          <p:cNvSpPr txBox="1">
            <a:spLocks noGrp="1"/>
          </p:cNvSpPr>
          <p:nvPr>
            <p:ph type="title" idx="2"/>
          </p:nvPr>
        </p:nvSpPr>
        <p:spPr>
          <a:xfrm>
            <a:off x="280277" y="3330284"/>
            <a:ext cx="23997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Эммерт Екатерина</a:t>
            </a:r>
            <a:endParaRPr sz="1500" dirty="0"/>
          </a:p>
        </p:txBody>
      </p:sp>
      <p:sp>
        <p:nvSpPr>
          <p:cNvPr id="4526" name="Google Shape;4526;p78"/>
          <p:cNvSpPr txBox="1">
            <a:spLocks noGrp="1"/>
          </p:cNvSpPr>
          <p:nvPr>
            <p:ph type="subTitle" idx="1"/>
          </p:nvPr>
        </p:nvSpPr>
        <p:spPr>
          <a:xfrm>
            <a:off x="190626" y="3736251"/>
            <a:ext cx="2399700" cy="192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Лидер, аналитик</a:t>
            </a:r>
            <a:endParaRPr sz="1400" dirty="0"/>
          </a:p>
        </p:txBody>
      </p:sp>
      <p:sp>
        <p:nvSpPr>
          <p:cNvPr id="4527" name="Google Shape;4527;p78"/>
          <p:cNvSpPr txBox="1">
            <a:spLocks noGrp="1"/>
          </p:cNvSpPr>
          <p:nvPr>
            <p:ph type="title" idx="3"/>
          </p:nvPr>
        </p:nvSpPr>
        <p:spPr>
          <a:xfrm>
            <a:off x="2407257" y="3422266"/>
            <a:ext cx="2658925" cy="290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Ващенко Владислав</a:t>
            </a:r>
            <a:endParaRPr sz="1500" dirty="0"/>
          </a:p>
        </p:txBody>
      </p:sp>
      <p:sp>
        <p:nvSpPr>
          <p:cNvPr id="4528" name="Google Shape;4528;p78"/>
          <p:cNvSpPr txBox="1">
            <a:spLocks noGrp="1"/>
          </p:cNvSpPr>
          <p:nvPr>
            <p:ph type="subTitle" idx="4"/>
          </p:nvPr>
        </p:nvSpPr>
        <p:spPr>
          <a:xfrm>
            <a:off x="2576831" y="3713951"/>
            <a:ext cx="2399700" cy="237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Разработчик</a:t>
            </a:r>
            <a:endParaRPr sz="1400" dirty="0"/>
          </a:p>
        </p:txBody>
      </p:sp>
      <p:sp>
        <p:nvSpPr>
          <p:cNvPr id="4529" name="Google Shape;4529;p78"/>
          <p:cNvSpPr txBox="1">
            <a:spLocks noGrp="1"/>
          </p:cNvSpPr>
          <p:nvPr>
            <p:ph type="title" idx="5"/>
          </p:nvPr>
        </p:nvSpPr>
        <p:spPr>
          <a:xfrm>
            <a:off x="4564580" y="3410736"/>
            <a:ext cx="2848510" cy="290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Терещенко Екатерина</a:t>
            </a:r>
            <a:endParaRPr sz="1500" dirty="0"/>
          </a:p>
        </p:txBody>
      </p:sp>
      <p:sp>
        <p:nvSpPr>
          <p:cNvPr id="4530" name="Google Shape;4530;p78"/>
          <p:cNvSpPr txBox="1">
            <a:spLocks noGrp="1"/>
          </p:cNvSpPr>
          <p:nvPr>
            <p:ph type="subTitle" idx="6"/>
          </p:nvPr>
        </p:nvSpPr>
        <p:spPr>
          <a:xfrm>
            <a:off x="4873385" y="3723845"/>
            <a:ext cx="2399700" cy="224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Дизайнер интерфейса</a:t>
            </a:r>
            <a:endParaRPr sz="1400" dirty="0"/>
          </a:p>
        </p:txBody>
      </p:sp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260B95C2-083A-41AE-91FD-44EBFE0F49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2" t="5587"/>
          <a:stretch/>
        </p:blipFill>
        <p:spPr>
          <a:xfrm>
            <a:off x="580859" y="1673245"/>
            <a:ext cx="1726636" cy="1624539"/>
          </a:xfrm>
          <a:prstGeom prst="ellipse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9C3AB85C-677C-42CA-8EBC-680E5AD0C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8" t="40079" r="13300" b="1635"/>
          <a:stretch/>
        </p:blipFill>
        <p:spPr>
          <a:xfrm>
            <a:off x="2894020" y="1751461"/>
            <a:ext cx="1670560" cy="1555444"/>
          </a:xfrm>
          <a:prstGeom prst="ellipse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25217989-5E31-45CE-B20D-DF950A1F63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26222"/>
          <a:stretch/>
        </p:blipFill>
        <p:spPr>
          <a:xfrm>
            <a:off x="5147565" y="1756587"/>
            <a:ext cx="1682541" cy="1526100"/>
          </a:xfrm>
          <a:prstGeom prst="ellipse">
            <a:avLst/>
          </a:prstGeom>
        </p:spPr>
      </p:pic>
      <p:sp>
        <p:nvSpPr>
          <p:cNvPr id="128" name="Google Shape;4527;p78">
            <a:extLst>
              <a:ext uri="{FF2B5EF4-FFF2-40B4-BE49-F238E27FC236}">
                <a16:creationId xmlns:a16="http://schemas.microsoft.com/office/drawing/2014/main" id="{6B1C1340-8B9E-478C-876E-94D82E56A5B9}"/>
              </a:ext>
            </a:extLst>
          </p:cNvPr>
          <p:cNvSpPr txBox="1">
            <a:spLocks/>
          </p:cNvSpPr>
          <p:nvPr/>
        </p:nvSpPr>
        <p:spPr>
          <a:xfrm>
            <a:off x="6946930" y="3439286"/>
            <a:ext cx="2490032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2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"/>
              <a:buNone/>
              <a:defRPr sz="2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ru-RU" sz="1500" dirty="0"/>
              <a:t>Илья Веселовский</a:t>
            </a:r>
          </a:p>
        </p:txBody>
      </p:sp>
      <p:sp>
        <p:nvSpPr>
          <p:cNvPr id="129" name="Google Shape;4526;p78">
            <a:extLst>
              <a:ext uri="{FF2B5EF4-FFF2-40B4-BE49-F238E27FC236}">
                <a16:creationId xmlns:a16="http://schemas.microsoft.com/office/drawing/2014/main" id="{F4F57957-7C64-49E3-8784-EDB147F23E3E}"/>
              </a:ext>
            </a:extLst>
          </p:cNvPr>
          <p:cNvSpPr txBox="1">
            <a:spLocks/>
          </p:cNvSpPr>
          <p:nvPr/>
        </p:nvSpPr>
        <p:spPr>
          <a:xfrm>
            <a:off x="6891589" y="3658234"/>
            <a:ext cx="2399700" cy="29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ru-RU" sz="1400" dirty="0"/>
              <a:t>Экономист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3287BC-F589-4A90-B802-331CF92F27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178" b="10681"/>
          <a:stretch/>
        </p:blipFill>
        <p:spPr>
          <a:xfrm>
            <a:off x="7398326" y="1669195"/>
            <a:ext cx="1560719" cy="1519945"/>
          </a:xfrm>
          <a:prstGeom prst="ellipse">
            <a:avLst/>
          </a:prstGeom>
        </p:spPr>
      </p:pic>
      <p:grpSp>
        <p:nvGrpSpPr>
          <p:cNvPr id="132" name="Google Shape;3259;p62">
            <a:extLst>
              <a:ext uri="{FF2B5EF4-FFF2-40B4-BE49-F238E27FC236}">
                <a16:creationId xmlns:a16="http://schemas.microsoft.com/office/drawing/2014/main" id="{1D568580-52C1-4D1C-87E8-B83106544B16}"/>
              </a:ext>
            </a:extLst>
          </p:cNvPr>
          <p:cNvGrpSpPr/>
          <p:nvPr/>
        </p:nvGrpSpPr>
        <p:grpSpPr>
          <a:xfrm>
            <a:off x="2042651" y="3973644"/>
            <a:ext cx="932485" cy="896036"/>
            <a:chOff x="3140538" y="3996725"/>
            <a:chExt cx="840900" cy="878100"/>
          </a:xfrm>
        </p:grpSpPr>
        <p:sp>
          <p:nvSpPr>
            <p:cNvPr id="133" name="Google Shape;3260;p62">
              <a:extLst>
                <a:ext uri="{FF2B5EF4-FFF2-40B4-BE49-F238E27FC236}">
                  <a16:creationId xmlns:a16="http://schemas.microsoft.com/office/drawing/2014/main" id="{EE9FB05F-A41A-4F8B-BC2D-9D58E705DA79}"/>
                </a:ext>
              </a:extLst>
            </p:cNvPr>
            <p:cNvSpPr/>
            <p:nvPr/>
          </p:nvSpPr>
          <p:spPr>
            <a:xfrm>
              <a:off x="3140538" y="3996725"/>
              <a:ext cx="840900" cy="878100"/>
            </a:xfrm>
            <a:custGeom>
              <a:avLst/>
              <a:gdLst/>
              <a:ahLst/>
              <a:cxnLst/>
              <a:rect l="l" t="t" r="r" b="b"/>
              <a:pathLst>
                <a:path w="33636" h="35124" extrusionOk="0">
                  <a:moveTo>
                    <a:pt x="19480" y="1"/>
                  </a:moveTo>
                  <a:cubicBezTo>
                    <a:pt x="19365" y="1"/>
                    <a:pt x="19285" y="53"/>
                    <a:pt x="19249" y="171"/>
                  </a:cubicBezTo>
                  <a:cubicBezTo>
                    <a:pt x="19018" y="959"/>
                    <a:pt x="19648" y="3951"/>
                    <a:pt x="20005" y="5516"/>
                  </a:cubicBezTo>
                  <a:cubicBezTo>
                    <a:pt x="19711" y="5999"/>
                    <a:pt x="19469" y="6504"/>
                    <a:pt x="19291" y="7018"/>
                  </a:cubicBezTo>
                  <a:cubicBezTo>
                    <a:pt x="19228" y="7029"/>
                    <a:pt x="19175" y="7113"/>
                    <a:pt x="19238" y="7176"/>
                  </a:cubicBezTo>
                  <a:cubicBezTo>
                    <a:pt x="18976" y="8005"/>
                    <a:pt x="18902" y="8835"/>
                    <a:pt x="19133" y="9570"/>
                  </a:cubicBezTo>
                  <a:cubicBezTo>
                    <a:pt x="18881" y="9517"/>
                    <a:pt x="18640" y="9465"/>
                    <a:pt x="18388" y="9391"/>
                  </a:cubicBezTo>
                  <a:cubicBezTo>
                    <a:pt x="18381" y="9390"/>
                    <a:pt x="18375" y="9389"/>
                    <a:pt x="18369" y="9389"/>
                  </a:cubicBezTo>
                  <a:cubicBezTo>
                    <a:pt x="18267" y="9389"/>
                    <a:pt x="18227" y="9540"/>
                    <a:pt x="18335" y="9570"/>
                  </a:cubicBezTo>
                  <a:cubicBezTo>
                    <a:pt x="18619" y="9654"/>
                    <a:pt x="18913" y="9717"/>
                    <a:pt x="19207" y="9769"/>
                  </a:cubicBezTo>
                  <a:cubicBezTo>
                    <a:pt x="19438" y="10326"/>
                    <a:pt x="19847" y="10819"/>
                    <a:pt x="20488" y="11208"/>
                  </a:cubicBezTo>
                  <a:cubicBezTo>
                    <a:pt x="19721" y="11386"/>
                    <a:pt x="18934" y="11481"/>
                    <a:pt x="18136" y="11502"/>
                  </a:cubicBezTo>
                  <a:cubicBezTo>
                    <a:pt x="18020" y="11512"/>
                    <a:pt x="18020" y="11691"/>
                    <a:pt x="18136" y="11691"/>
                  </a:cubicBezTo>
                  <a:cubicBezTo>
                    <a:pt x="19018" y="11670"/>
                    <a:pt x="19879" y="11544"/>
                    <a:pt x="20729" y="11334"/>
                  </a:cubicBezTo>
                  <a:cubicBezTo>
                    <a:pt x="20740" y="11334"/>
                    <a:pt x="20740" y="11344"/>
                    <a:pt x="20750" y="11344"/>
                  </a:cubicBezTo>
                  <a:lnTo>
                    <a:pt x="20813" y="11376"/>
                  </a:lnTo>
                  <a:cubicBezTo>
                    <a:pt x="20719" y="11407"/>
                    <a:pt x="20656" y="11502"/>
                    <a:pt x="20687" y="11649"/>
                  </a:cubicBezTo>
                  <a:cubicBezTo>
                    <a:pt x="20078" y="12919"/>
                    <a:pt x="19259" y="14599"/>
                    <a:pt x="18997" y="15114"/>
                  </a:cubicBezTo>
                  <a:lnTo>
                    <a:pt x="18986" y="15114"/>
                  </a:lnTo>
                  <a:cubicBezTo>
                    <a:pt x="18871" y="15096"/>
                    <a:pt x="17911" y="14967"/>
                    <a:pt x="16716" y="14967"/>
                  </a:cubicBezTo>
                  <a:cubicBezTo>
                    <a:pt x="15079" y="14967"/>
                    <a:pt x="12999" y="15211"/>
                    <a:pt x="12046" y="16321"/>
                  </a:cubicBezTo>
                  <a:cubicBezTo>
                    <a:pt x="10639" y="17949"/>
                    <a:pt x="10124" y="20449"/>
                    <a:pt x="10135" y="23032"/>
                  </a:cubicBezTo>
                  <a:cubicBezTo>
                    <a:pt x="10145" y="25415"/>
                    <a:pt x="10618" y="27862"/>
                    <a:pt x="11258" y="29741"/>
                  </a:cubicBezTo>
                  <a:cubicBezTo>
                    <a:pt x="10387" y="29080"/>
                    <a:pt x="9389" y="28586"/>
                    <a:pt x="8496" y="27946"/>
                  </a:cubicBezTo>
                  <a:cubicBezTo>
                    <a:pt x="7467" y="27200"/>
                    <a:pt x="6522" y="26150"/>
                    <a:pt x="6406" y="24880"/>
                  </a:cubicBezTo>
                  <a:cubicBezTo>
                    <a:pt x="6312" y="23819"/>
                    <a:pt x="6816" y="22801"/>
                    <a:pt x="7278" y="21845"/>
                  </a:cubicBezTo>
                  <a:cubicBezTo>
                    <a:pt x="8665" y="18989"/>
                    <a:pt x="9946" y="15828"/>
                    <a:pt x="9253" y="12730"/>
                  </a:cubicBezTo>
                  <a:cubicBezTo>
                    <a:pt x="8822" y="10777"/>
                    <a:pt x="7583" y="9013"/>
                    <a:pt x="5892" y="7932"/>
                  </a:cubicBezTo>
                  <a:cubicBezTo>
                    <a:pt x="5001" y="7370"/>
                    <a:pt x="3917" y="7010"/>
                    <a:pt x="2873" y="7010"/>
                  </a:cubicBezTo>
                  <a:cubicBezTo>
                    <a:pt x="2122" y="7010"/>
                    <a:pt x="1392" y="7196"/>
                    <a:pt x="768" y="7627"/>
                  </a:cubicBezTo>
                  <a:cubicBezTo>
                    <a:pt x="369" y="7900"/>
                    <a:pt x="1" y="8331"/>
                    <a:pt x="85" y="8803"/>
                  </a:cubicBezTo>
                  <a:cubicBezTo>
                    <a:pt x="148" y="9202"/>
                    <a:pt x="516" y="9496"/>
                    <a:pt x="904" y="9601"/>
                  </a:cubicBezTo>
                  <a:cubicBezTo>
                    <a:pt x="1303" y="9717"/>
                    <a:pt x="1713" y="9696"/>
                    <a:pt x="2112" y="9717"/>
                  </a:cubicBezTo>
                  <a:cubicBezTo>
                    <a:pt x="4002" y="9790"/>
                    <a:pt x="5839" y="10756"/>
                    <a:pt x="6942" y="12279"/>
                  </a:cubicBezTo>
                  <a:cubicBezTo>
                    <a:pt x="8055" y="13812"/>
                    <a:pt x="8412" y="15870"/>
                    <a:pt x="7845" y="17665"/>
                  </a:cubicBezTo>
                  <a:cubicBezTo>
                    <a:pt x="7120" y="20018"/>
                    <a:pt x="4968" y="21866"/>
                    <a:pt x="4821" y="24323"/>
                  </a:cubicBezTo>
                  <a:cubicBezTo>
                    <a:pt x="4705" y="26077"/>
                    <a:pt x="5692" y="27757"/>
                    <a:pt x="7005" y="28912"/>
                  </a:cubicBezTo>
                  <a:cubicBezTo>
                    <a:pt x="7887" y="29678"/>
                    <a:pt x="8906" y="30256"/>
                    <a:pt x="9956" y="30760"/>
                  </a:cubicBezTo>
                  <a:cubicBezTo>
                    <a:pt x="10177" y="30875"/>
                    <a:pt x="10838" y="31274"/>
                    <a:pt x="11384" y="31432"/>
                  </a:cubicBezTo>
                  <a:cubicBezTo>
                    <a:pt x="11768" y="34506"/>
                    <a:pt x="14644" y="35123"/>
                    <a:pt x="17322" y="35123"/>
                  </a:cubicBezTo>
                  <a:cubicBezTo>
                    <a:pt x="18742" y="35123"/>
                    <a:pt x="20107" y="34949"/>
                    <a:pt x="21013" y="34877"/>
                  </a:cubicBezTo>
                  <a:cubicBezTo>
                    <a:pt x="21937" y="34803"/>
                    <a:pt x="22242" y="34404"/>
                    <a:pt x="22200" y="33900"/>
                  </a:cubicBezTo>
                  <a:cubicBezTo>
                    <a:pt x="22809" y="33858"/>
                    <a:pt x="23366" y="33816"/>
                    <a:pt x="23870" y="33764"/>
                  </a:cubicBezTo>
                  <a:cubicBezTo>
                    <a:pt x="24773" y="34362"/>
                    <a:pt x="25833" y="34761"/>
                    <a:pt x="26558" y="34761"/>
                  </a:cubicBezTo>
                  <a:cubicBezTo>
                    <a:pt x="27247" y="34761"/>
                    <a:pt x="28150" y="34881"/>
                    <a:pt x="28749" y="34881"/>
                  </a:cubicBezTo>
                  <a:cubicBezTo>
                    <a:pt x="28980" y="34881"/>
                    <a:pt x="29166" y="34863"/>
                    <a:pt x="29277" y="34814"/>
                  </a:cubicBezTo>
                  <a:cubicBezTo>
                    <a:pt x="29723" y="34841"/>
                    <a:pt x="30163" y="34878"/>
                    <a:pt x="30506" y="34878"/>
                  </a:cubicBezTo>
                  <a:cubicBezTo>
                    <a:pt x="30809" y="34878"/>
                    <a:pt x="31037" y="34849"/>
                    <a:pt x="31125" y="34761"/>
                  </a:cubicBezTo>
                  <a:cubicBezTo>
                    <a:pt x="31398" y="34488"/>
                    <a:pt x="31871" y="33238"/>
                    <a:pt x="30212" y="32881"/>
                  </a:cubicBezTo>
                  <a:cubicBezTo>
                    <a:pt x="28868" y="32598"/>
                    <a:pt x="26642" y="31211"/>
                    <a:pt x="26652" y="24796"/>
                  </a:cubicBezTo>
                  <a:cubicBezTo>
                    <a:pt x="26757" y="24292"/>
                    <a:pt x="26883" y="23851"/>
                    <a:pt x="27041" y="23546"/>
                  </a:cubicBezTo>
                  <a:cubicBezTo>
                    <a:pt x="28196" y="21289"/>
                    <a:pt x="30359" y="19094"/>
                    <a:pt x="30726" y="18180"/>
                  </a:cubicBezTo>
                  <a:cubicBezTo>
                    <a:pt x="30978" y="17529"/>
                    <a:pt x="30138" y="13686"/>
                    <a:pt x="29634" y="11554"/>
                  </a:cubicBezTo>
                  <a:cubicBezTo>
                    <a:pt x="29634" y="11554"/>
                    <a:pt x="29928" y="11407"/>
                    <a:pt x="30243" y="11145"/>
                  </a:cubicBezTo>
                  <a:cubicBezTo>
                    <a:pt x="31304" y="11481"/>
                    <a:pt x="32406" y="11659"/>
                    <a:pt x="33519" y="11691"/>
                  </a:cubicBezTo>
                  <a:cubicBezTo>
                    <a:pt x="33635" y="11691"/>
                    <a:pt x="33635" y="11512"/>
                    <a:pt x="33519" y="11502"/>
                  </a:cubicBezTo>
                  <a:cubicBezTo>
                    <a:pt x="32459" y="11481"/>
                    <a:pt x="31419" y="11302"/>
                    <a:pt x="30401" y="10998"/>
                  </a:cubicBezTo>
                  <a:cubicBezTo>
                    <a:pt x="30527" y="10872"/>
                    <a:pt x="30653" y="10735"/>
                    <a:pt x="30747" y="10578"/>
                  </a:cubicBezTo>
                  <a:cubicBezTo>
                    <a:pt x="30905" y="10389"/>
                    <a:pt x="31041" y="10179"/>
                    <a:pt x="31157" y="9948"/>
                  </a:cubicBezTo>
                  <a:cubicBezTo>
                    <a:pt x="31892" y="9885"/>
                    <a:pt x="32616" y="9759"/>
                    <a:pt x="33320" y="9570"/>
                  </a:cubicBezTo>
                  <a:cubicBezTo>
                    <a:pt x="33429" y="9540"/>
                    <a:pt x="33389" y="9389"/>
                    <a:pt x="33287" y="9389"/>
                  </a:cubicBezTo>
                  <a:cubicBezTo>
                    <a:pt x="33281" y="9389"/>
                    <a:pt x="33274" y="9390"/>
                    <a:pt x="33267" y="9391"/>
                  </a:cubicBezTo>
                  <a:cubicBezTo>
                    <a:pt x="32606" y="9570"/>
                    <a:pt x="31934" y="9696"/>
                    <a:pt x="31251" y="9748"/>
                  </a:cubicBezTo>
                  <a:cubicBezTo>
                    <a:pt x="31409" y="9391"/>
                    <a:pt x="31524" y="8971"/>
                    <a:pt x="31556" y="8499"/>
                  </a:cubicBezTo>
                  <a:cubicBezTo>
                    <a:pt x="31566" y="8331"/>
                    <a:pt x="31556" y="8131"/>
                    <a:pt x="31524" y="7921"/>
                  </a:cubicBezTo>
                  <a:cubicBezTo>
                    <a:pt x="31829" y="7690"/>
                    <a:pt x="32133" y="7438"/>
                    <a:pt x="32417" y="7176"/>
                  </a:cubicBezTo>
                  <a:cubicBezTo>
                    <a:pt x="32484" y="7109"/>
                    <a:pt x="32419" y="7017"/>
                    <a:pt x="32347" y="7017"/>
                  </a:cubicBezTo>
                  <a:cubicBezTo>
                    <a:pt x="32328" y="7017"/>
                    <a:pt x="32309" y="7023"/>
                    <a:pt x="32291" y="7039"/>
                  </a:cubicBezTo>
                  <a:cubicBezTo>
                    <a:pt x="32028" y="7281"/>
                    <a:pt x="31766" y="7501"/>
                    <a:pt x="31482" y="7711"/>
                  </a:cubicBezTo>
                  <a:cubicBezTo>
                    <a:pt x="31367" y="7102"/>
                    <a:pt x="31115" y="6346"/>
                    <a:pt x="30705" y="5579"/>
                  </a:cubicBezTo>
                  <a:cubicBezTo>
                    <a:pt x="31062" y="4046"/>
                    <a:pt x="31724" y="969"/>
                    <a:pt x="31482" y="171"/>
                  </a:cubicBezTo>
                  <a:cubicBezTo>
                    <a:pt x="31446" y="54"/>
                    <a:pt x="31365" y="2"/>
                    <a:pt x="31251" y="2"/>
                  </a:cubicBezTo>
                  <a:cubicBezTo>
                    <a:pt x="30633" y="2"/>
                    <a:pt x="29022" y="1510"/>
                    <a:pt x="27986" y="2555"/>
                  </a:cubicBezTo>
                  <a:cubicBezTo>
                    <a:pt x="27965" y="2534"/>
                    <a:pt x="27944" y="2523"/>
                    <a:pt x="27923" y="2513"/>
                  </a:cubicBezTo>
                  <a:cubicBezTo>
                    <a:pt x="27923" y="2513"/>
                    <a:pt x="27356" y="2261"/>
                    <a:pt x="26474" y="2124"/>
                  </a:cubicBezTo>
                  <a:cubicBezTo>
                    <a:pt x="26172" y="2081"/>
                    <a:pt x="25832" y="2050"/>
                    <a:pt x="25464" y="2050"/>
                  </a:cubicBezTo>
                  <a:cubicBezTo>
                    <a:pt x="25038" y="2050"/>
                    <a:pt x="24574" y="2091"/>
                    <a:pt x="24090" y="2198"/>
                  </a:cubicBezTo>
                  <a:cubicBezTo>
                    <a:pt x="23744" y="2271"/>
                    <a:pt x="23397" y="2387"/>
                    <a:pt x="23051" y="2534"/>
                  </a:cubicBezTo>
                  <a:cubicBezTo>
                    <a:pt x="22977" y="2555"/>
                    <a:pt x="22904" y="2597"/>
                    <a:pt x="22830" y="2628"/>
                  </a:cubicBezTo>
                  <a:cubicBezTo>
                    <a:pt x="21790" y="1589"/>
                    <a:pt x="20112" y="1"/>
                    <a:pt x="19480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3261;p62">
              <a:extLst>
                <a:ext uri="{FF2B5EF4-FFF2-40B4-BE49-F238E27FC236}">
                  <a16:creationId xmlns:a16="http://schemas.microsoft.com/office/drawing/2014/main" id="{F2F12676-C704-4402-A5CD-1F12B8CEE30B}"/>
                </a:ext>
              </a:extLst>
            </p:cNvPr>
            <p:cNvGrpSpPr/>
            <p:nvPr/>
          </p:nvGrpSpPr>
          <p:grpSpPr>
            <a:xfrm>
              <a:off x="3140550" y="3996750"/>
              <a:ext cx="840875" cy="878050"/>
              <a:chOff x="3140550" y="3996750"/>
              <a:chExt cx="840875" cy="878050"/>
            </a:xfrm>
          </p:grpSpPr>
          <p:sp>
            <p:nvSpPr>
              <p:cNvPr id="135" name="Google Shape;3262;p62">
                <a:extLst>
                  <a:ext uri="{FF2B5EF4-FFF2-40B4-BE49-F238E27FC236}">
                    <a16:creationId xmlns:a16="http://schemas.microsoft.com/office/drawing/2014/main" id="{C4301524-5E06-40F1-B57E-46D8F68E45E6}"/>
                  </a:ext>
                </a:extLst>
              </p:cNvPr>
              <p:cNvSpPr/>
              <p:nvPr/>
            </p:nvSpPr>
            <p:spPr>
              <a:xfrm>
                <a:off x="3140550" y="4171975"/>
                <a:ext cx="306200" cy="612050"/>
              </a:xfrm>
              <a:custGeom>
                <a:avLst/>
                <a:gdLst/>
                <a:ahLst/>
                <a:cxnLst/>
                <a:rect l="l" t="t" r="r" b="b"/>
                <a:pathLst>
                  <a:path w="12248" h="24482" extrusionOk="0">
                    <a:moveTo>
                      <a:pt x="2870" y="0"/>
                    </a:moveTo>
                    <a:cubicBezTo>
                      <a:pt x="2118" y="0"/>
                      <a:pt x="1385" y="186"/>
                      <a:pt x="757" y="617"/>
                    </a:cubicBezTo>
                    <a:cubicBezTo>
                      <a:pt x="368" y="890"/>
                      <a:pt x="1" y="1321"/>
                      <a:pt x="85" y="1793"/>
                    </a:cubicBezTo>
                    <a:cubicBezTo>
                      <a:pt x="148" y="2192"/>
                      <a:pt x="515" y="2486"/>
                      <a:pt x="904" y="2591"/>
                    </a:cubicBezTo>
                    <a:cubicBezTo>
                      <a:pt x="1292" y="2707"/>
                      <a:pt x="1712" y="2686"/>
                      <a:pt x="2111" y="2707"/>
                    </a:cubicBezTo>
                    <a:cubicBezTo>
                      <a:pt x="4001" y="2780"/>
                      <a:pt x="5839" y="3746"/>
                      <a:pt x="6941" y="5269"/>
                    </a:cubicBezTo>
                    <a:cubicBezTo>
                      <a:pt x="8055" y="6802"/>
                      <a:pt x="8402" y="8860"/>
                      <a:pt x="7845" y="10655"/>
                    </a:cubicBezTo>
                    <a:cubicBezTo>
                      <a:pt x="7109" y="13008"/>
                      <a:pt x="4967" y="14856"/>
                      <a:pt x="4810" y="17313"/>
                    </a:cubicBezTo>
                    <a:cubicBezTo>
                      <a:pt x="4705" y="19067"/>
                      <a:pt x="5681" y="20747"/>
                      <a:pt x="7004" y="21902"/>
                    </a:cubicBezTo>
                    <a:cubicBezTo>
                      <a:pt x="7887" y="22668"/>
                      <a:pt x="8906" y="23246"/>
                      <a:pt x="9945" y="23750"/>
                    </a:cubicBezTo>
                    <a:cubicBezTo>
                      <a:pt x="10225" y="23891"/>
                      <a:pt x="11191" y="24481"/>
                      <a:pt x="11769" y="24481"/>
                    </a:cubicBezTo>
                    <a:cubicBezTo>
                      <a:pt x="12056" y="24481"/>
                      <a:pt x="12248" y="24336"/>
                      <a:pt x="12213" y="23918"/>
                    </a:cubicBezTo>
                    <a:cubicBezTo>
                      <a:pt x="12182" y="23571"/>
                      <a:pt x="11919" y="23288"/>
                      <a:pt x="11667" y="23067"/>
                    </a:cubicBezTo>
                    <a:cubicBezTo>
                      <a:pt x="10701" y="22227"/>
                      <a:pt x="9525" y="21681"/>
                      <a:pt x="8496" y="20936"/>
                    </a:cubicBezTo>
                    <a:cubicBezTo>
                      <a:pt x="7456" y="20190"/>
                      <a:pt x="6521" y="19140"/>
                      <a:pt x="6406" y="17870"/>
                    </a:cubicBezTo>
                    <a:cubicBezTo>
                      <a:pt x="6311" y="16809"/>
                      <a:pt x="6805" y="15791"/>
                      <a:pt x="7278" y="14835"/>
                    </a:cubicBezTo>
                    <a:cubicBezTo>
                      <a:pt x="8664" y="11979"/>
                      <a:pt x="9945" y="8818"/>
                      <a:pt x="9252" y="5720"/>
                    </a:cubicBezTo>
                    <a:cubicBezTo>
                      <a:pt x="8822" y="3767"/>
                      <a:pt x="7582" y="2003"/>
                      <a:pt x="5891" y="922"/>
                    </a:cubicBezTo>
                    <a:cubicBezTo>
                      <a:pt x="5000" y="360"/>
                      <a:pt x="3916" y="0"/>
                      <a:pt x="2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263;p62">
                <a:extLst>
                  <a:ext uri="{FF2B5EF4-FFF2-40B4-BE49-F238E27FC236}">
                    <a16:creationId xmlns:a16="http://schemas.microsoft.com/office/drawing/2014/main" id="{E92751D2-E1DC-4A05-A3B3-76E21E6FE01D}"/>
                  </a:ext>
                </a:extLst>
              </p:cNvPr>
              <p:cNvSpPr/>
              <p:nvPr/>
            </p:nvSpPr>
            <p:spPr>
              <a:xfrm>
                <a:off x="3707600" y="4484550"/>
                <a:ext cx="229475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9179" h="15365" extrusionOk="0">
                    <a:moveTo>
                      <a:pt x="4358" y="1"/>
                    </a:moveTo>
                    <a:lnTo>
                      <a:pt x="1" y="484"/>
                    </a:lnTo>
                    <a:cubicBezTo>
                      <a:pt x="1" y="484"/>
                      <a:pt x="1376" y="11803"/>
                      <a:pt x="2521" y="13368"/>
                    </a:cubicBezTo>
                    <a:cubicBezTo>
                      <a:pt x="3361" y="14534"/>
                      <a:pt x="4600" y="15248"/>
                      <a:pt x="5639" y="15248"/>
                    </a:cubicBezTo>
                    <a:cubicBezTo>
                      <a:pt x="6325" y="15248"/>
                      <a:pt x="7221" y="15365"/>
                      <a:pt x="7823" y="15365"/>
                    </a:cubicBezTo>
                    <a:cubicBezTo>
                      <a:pt x="8125" y="15365"/>
                      <a:pt x="8352" y="15335"/>
                      <a:pt x="8443" y="15248"/>
                    </a:cubicBezTo>
                    <a:cubicBezTo>
                      <a:pt x="8705" y="14975"/>
                      <a:pt x="9178" y="13725"/>
                      <a:pt x="7529" y="13368"/>
                    </a:cubicBezTo>
                    <a:cubicBezTo>
                      <a:pt x="5870" y="13021"/>
                      <a:pt x="2888" y="10995"/>
                      <a:pt x="4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264;p62">
                <a:extLst>
                  <a:ext uri="{FF2B5EF4-FFF2-40B4-BE49-F238E27FC236}">
                    <a16:creationId xmlns:a16="http://schemas.microsoft.com/office/drawing/2014/main" id="{B529CC4E-3F4D-4BF5-91BB-1215368B8315}"/>
                  </a:ext>
                </a:extLst>
              </p:cNvPr>
              <p:cNvSpPr/>
              <p:nvPr/>
            </p:nvSpPr>
            <p:spPr>
              <a:xfrm>
                <a:off x="3393350" y="4250125"/>
                <a:ext cx="521675" cy="596550"/>
              </a:xfrm>
              <a:custGeom>
                <a:avLst/>
                <a:gdLst/>
                <a:ahLst/>
                <a:cxnLst/>
                <a:rect l="l" t="t" r="r" b="b"/>
                <a:pathLst>
                  <a:path w="20867" h="23862" extrusionOk="0">
                    <a:moveTo>
                      <a:pt x="11300" y="1"/>
                    </a:moveTo>
                    <a:cubicBezTo>
                      <a:pt x="11300" y="1"/>
                      <a:pt x="11089" y="431"/>
                      <a:pt x="10795" y="1051"/>
                    </a:cubicBezTo>
                    <a:lnTo>
                      <a:pt x="10701" y="1240"/>
                    </a:lnTo>
                    <a:cubicBezTo>
                      <a:pt x="10081" y="2521"/>
                      <a:pt x="9168" y="4421"/>
                      <a:pt x="8884" y="4978"/>
                    </a:cubicBezTo>
                    <a:lnTo>
                      <a:pt x="8874" y="4978"/>
                    </a:lnTo>
                    <a:cubicBezTo>
                      <a:pt x="8754" y="4960"/>
                      <a:pt x="7792" y="4831"/>
                      <a:pt x="6596" y="4831"/>
                    </a:cubicBezTo>
                    <a:cubicBezTo>
                      <a:pt x="4956" y="4831"/>
                      <a:pt x="2876" y="5075"/>
                      <a:pt x="1923" y="6185"/>
                    </a:cubicBezTo>
                    <a:cubicBezTo>
                      <a:pt x="526" y="7813"/>
                      <a:pt x="1" y="10313"/>
                      <a:pt x="22" y="12896"/>
                    </a:cubicBezTo>
                    <a:cubicBezTo>
                      <a:pt x="43" y="16686"/>
                      <a:pt x="1219" y="20634"/>
                      <a:pt x="2406" y="22230"/>
                    </a:cubicBezTo>
                    <a:cubicBezTo>
                      <a:pt x="3363" y="23497"/>
                      <a:pt x="6429" y="23861"/>
                      <a:pt x="9384" y="23861"/>
                    </a:cubicBezTo>
                    <a:cubicBezTo>
                      <a:pt x="12654" y="23861"/>
                      <a:pt x="15789" y="23415"/>
                      <a:pt x="15784" y="23249"/>
                    </a:cubicBezTo>
                    <a:cubicBezTo>
                      <a:pt x="15731" y="21422"/>
                      <a:pt x="15941" y="15332"/>
                      <a:pt x="16928" y="13410"/>
                    </a:cubicBezTo>
                    <a:cubicBezTo>
                      <a:pt x="18083" y="11153"/>
                      <a:pt x="20246" y="8958"/>
                      <a:pt x="20603" y="8044"/>
                    </a:cubicBezTo>
                    <a:cubicBezTo>
                      <a:pt x="20866" y="7393"/>
                      <a:pt x="20015" y="3550"/>
                      <a:pt x="19511" y="1418"/>
                    </a:cubicBezTo>
                    <a:cubicBezTo>
                      <a:pt x="19312" y="578"/>
                      <a:pt x="19175" y="1"/>
                      <a:pt x="19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265;p62">
                <a:extLst>
                  <a:ext uri="{FF2B5EF4-FFF2-40B4-BE49-F238E27FC236}">
                    <a16:creationId xmlns:a16="http://schemas.microsoft.com/office/drawing/2014/main" id="{8FDA05A6-E8C0-4111-8E9C-9B7F9BC1D381}"/>
                  </a:ext>
                </a:extLst>
              </p:cNvPr>
              <p:cNvSpPr/>
              <p:nvPr/>
            </p:nvSpPr>
            <p:spPr>
              <a:xfrm>
                <a:off x="3550350" y="4714525"/>
                <a:ext cx="215275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8611" h="5178" extrusionOk="0">
                    <a:moveTo>
                      <a:pt x="5492" y="0"/>
                    </a:moveTo>
                    <a:cubicBezTo>
                      <a:pt x="5492" y="0"/>
                      <a:pt x="3938" y="1565"/>
                      <a:pt x="0" y="1565"/>
                    </a:cubicBezTo>
                    <a:cubicBezTo>
                      <a:pt x="0" y="1565"/>
                      <a:pt x="483" y="4810"/>
                      <a:pt x="3423" y="5094"/>
                    </a:cubicBezTo>
                    <a:cubicBezTo>
                      <a:pt x="4048" y="5154"/>
                      <a:pt x="4641" y="5177"/>
                      <a:pt x="5188" y="5177"/>
                    </a:cubicBezTo>
                    <a:cubicBezTo>
                      <a:pt x="7217" y="5177"/>
                      <a:pt x="8611" y="4852"/>
                      <a:pt x="8611" y="4852"/>
                    </a:cubicBezTo>
                    <a:lnTo>
                      <a:pt x="5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266;p62">
                <a:extLst>
                  <a:ext uri="{FF2B5EF4-FFF2-40B4-BE49-F238E27FC236}">
                    <a16:creationId xmlns:a16="http://schemas.microsoft.com/office/drawing/2014/main" id="{E2CDA22A-AAE1-4F6D-A60B-38BE71FF8C4B}"/>
                  </a:ext>
                </a:extLst>
              </p:cNvPr>
              <p:cNvSpPr/>
              <p:nvPr/>
            </p:nvSpPr>
            <p:spPr>
              <a:xfrm>
                <a:off x="3816525" y="3996750"/>
                <a:ext cx="118975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6471" extrusionOk="0">
                    <a:moveTo>
                      <a:pt x="4205" y="0"/>
                    </a:moveTo>
                    <a:cubicBezTo>
                      <a:pt x="3271" y="0"/>
                      <a:pt x="1" y="3520"/>
                      <a:pt x="1" y="3520"/>
                    </a:cubicBezTo>
                    <a:lnTo>
                      <a:pt x="3445" y="6471"/>
                    </a:lnTo>
                    <a:cubicBezTo>
                      <a:pt x="3445" y="6471"/>
                      <a:pt x="4758" y="1252"/>
                      <a:pt x="4432" y="170"/>
                    </a:cubicBezTo>
                    <a:cubicBezTo>
                      <a:pt x="4398" y="53"/>
                      <a:pt x="4319" y="0"/>
                      <a:pt x="4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267;p62">
                <a:extLst>
                  <a:ext uri="{FF2B5EF4-FFF2-40B4-BE49-F238E27FC236}">
                    <a16:creationId xmlns:a16="http://schemas.microsoft.com/office/drawing/2014/main" id="{F7CB833A-B7E1-414B-BA0B-A0DDC21A5867}"/>
                  </a:ext>
                </a:extLst>
              </p:cNvPr>
              <p:cNvSpPr/>
              <p:nvPr/>
            </p:nvSpPr>
            <p:spPr>
              <a:xfrm>
                <a:off x="3838325" y="4042925"/>
                <a:ext cx="790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068" extrusionOk="0">
                    <a:moveTo>
                      <a:pt x="2574" y="1"/>
                    </a:moveTo>
                    <a:cubicBezTo>
                      <a:pt x="1917" y="1"/>
                      <a:pt x="1" y="2051"/>
                      <a:pt x="1" y="2051"/>
                    </a:cubicBezTo>
                    <a:lnTo>
                      <a:pt x="1922" y="4067"/>
                    </a:lnTo>
                    <a:cubicBezTo>
                      <a:pt x="1922" y="4067"/>
                      <a:pt x="3161" y="444"/>
                      <a:pt x="2710" y="45"/>
                    </a:cubicBezTo>
                    <a:cubicBezTo>
                      <a:pt x="2675" y="15"/>
                      <a:pt x="2629" y="1"/>
                      <a:pt x="2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268;p62">
                <a:extLst>
                  <a:ext uri="{FF2B5EF4-FFF2-40B4-BE49-F238E27FC236}">
                    <a16:creationId xmlns:a16="http://schemas.microsoft.com/office/drawing/2014/main" id="{4DF75DF5-1BA4-4D59-96FE-E13C198C949C}"/>
                  </a:ext>
                </a:extLst>
              </p:cNvPr>
              <p:cNvSpPr/>
              <p:nvPr/>
            </p:nvSpPr>
            <p:spPr>
              <a:xfrm>
                <a:off x="3613625" y="3996750"/>
                <a:ext cx="118925" cy="161775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6471" extrusionOk="0">
                    <a:moveTo>
                      <a:pt x="556" y="0"/>
                    </a:moveTo>
                    <a:cubicBezTo>
                      <a:pt x="441" y="0"/>
                      <a:pt x="361" y="53"/>
                      <a:pt x="325" y="170"/>
                    </a:cubicBezTo>
                    <a:cubicBezTo>
                      <a:pt x="0" y="1252"/>
                      <a:pt x="1312" y="6471"/>
                      <a:pt x="1312" y="6471"/>
                    </a:cubicBezTo>
                    <a:lnTo>
                      <a:pt x="4757" y="3520"/>
                    </a:lnTo>
                    <a:cubicBezTo>
                      <a:pt x="4757" y="3520"/>
                      <a:pt x="1495" y="0"/>
                      <a:pt x="5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269;p62">
                <a:extLst>
                  <a:ext uri="{FF2B5EF4-FFF2-40B4-BE49-F238E27FC236}">
                    <a16:creationId xmlns:a16="http://schemas.microsoft.com/office/drawing/2014/main" id="{6A8C82F0-A870-48C2-8BB5-2769603DCA3E}"/>
                  </a:ext>
                </a:extLst>
              </p:cNvPr>
              <p:cNvSpPr/>
              <p:nvPr/>
            </p:nvSpPr>
            <p:spPr>
              <a:xfrm>
                <a:off x="3631725" y="4042925"/>
                <a:ext cx="79050" cy="1017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068" extrusionOk="0">
                    <a:moveTo>
                      <a:pt x="596" y="1"/>
                    </a:moveTo>
                    <a:cubicBezTo>
                      <a:pt x="542" y="1"/>
                      <a:pt x="497" y="15"/>
                      <a:pt x="462" y="45"/>
                    </a:cubicBezTo>
                    <a:cubicBezTo>
                      <a:pt x="0" y="444"/>
                      <a:pt x="1239" y="4067"/>
                      <a:pt x="1239" y="4067"/>
                    </a:cubicBezTo>
                    <a:lnTo>
                      <a:pt x="3162" y="2051"/>
                    </a:lnTo>
                    <a:cubicBezTo>
                      <a:pt x="3162" y="2051"/>
                      <a:pt x="1245" y="1"/>
                      <a:pt x="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270;p62">
                <a:extLst>
                  <a:ext uri="{FF2B5EF4-FFF2-40B4-BE49-F238E27FC236}">
                    <a16:creationId xmlns:a16="http://schemas.microsoft.com/office/drawing/2014/main" id="{76AA0523-B217-41EB-BEF7-7ABE15707C89}"/>
                  </a:ext>
                </a:extLst>
              </p:cNvPr>
              <p:cNvSpPr/>
              <p:nvPr/>
            </p:nvSpPr>
            <p:spPr>
              <a:xfrm>
                <a:off x="3556650" y="4047975"/>
                <a:ext cx="374650" cy="256175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10247" extrusionOk="0">
                    <a:moveTo>
                      <a:pt x="8818" y="0"/>
                    </a:moveTo>
                    <a:cubicBezTo>
                      <a:pt x="8391" y="0"/>
                      <a:pt x="7925" y="41"/>
                      <a:pt x="7435" y="148"/>
                    </a:cubicBezTo>
                    <a:cubicBezTo>
                      <a:pt x="7099" y="221"/>
                      <a:pt x="6753" y="337"/>
                      <a:pt x="6396" y="484"/>
                    </a:cubicBezTo>
                    <a:cubicBezTo>
                      <a:pt x="4064" y="1439"/>
                      <a:pt x="0" y="7215"/>
                      <a:pt x="4106" y="9294"/>
                    </a:cubicBezTo>
                    <a:lnTo>
                      <a:pt x="4169" y="9326"/>
                    </a:lnTo>
                    <a:cubicBezTo>
                      <a:pt x="4242" y="9368"/>
                      <a:pt x="4337" y="9410"/>
                      <a:pt x="4431" y="9441"/>
                    </a:cubicBezTo>
                    <a:cubicBezTo>
                      <a:pt x="5691" y="9957"/>
                      <a:pt x="7802" y="10247"/>
                      <a:pt x="9574" y="10247"/>
                    </a:cubicBezTo>
                    <a:cubicBezTo>
                      <a:pt x="10579" y="10247"/>
                      <a:pt x="11475" y="10154"/>
                      <a:pt x="12045" y="9956"/>
                    </a:cubicBezTo>
                    <a:cubicBezTo>
                      <a:pt x="12045" y="9956"/>
                      <a:pt x="12465" y="9819"/>
                      <a:pt x="12979" y="9504"/>
                    </a:cubicBezTo>
                    <a:cubicBezTo>
                      <a:pt x="13777" y="9011"/>
                      <a:pt x="14806" y="8066"/>
                      <a:pt x="14901" y="6449"/>
                    </a:cubicBezTo>
                    <a:cubicBezTo>
                      <a:pt x="14985" y="5136"/>
                      <a:pt x="13767" y="1985"/>
                      <a:pt x="11278" y="463"/>
                    </a:cubicBezTo>
                    <a:cubicBezTo>
                      <a:pt x="11278" y="463"/>
                      <a:pt x="10711" y="211"/>
                      <a:pt x="9829" y="74"/>
                    </a:cubicBezTo>
                    <a:cubicBezTo>
                      <a:pt x="9527" y="31"/>
                      <a:pt x="9187" y="0"/>
                      <a:pt x="88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271;p62">
                <a:extLst>
                  <a:ext uri="{FF2B5EF4-FFF2-40B4-BE49-F238E27FC236}">
                    <a16:creationId xmlns:a16="http://schemas.microsoft.com/office/drawing/2014/main" id="{750D142B-9546-48F3-87F6-6B4ABB6145DA}"/>
                  </a:ext>
                </a:extLst>
              </p:cNvPr>
              <p:cNvSpPr/>
              <p:nvPr/>
            </p:nvSpPr>
            <p:spPr>
              <a:xfrm>
                <a:off x="3710475" y="4154575"/>
                <a:ext cx="2680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229" extrusionOk="0">
                    <a:moveTo>
                      <a:pt x="541" y="0"/>
                    </a:moveTo>
                    <a:cubicBezTo>
                      <a:pt x="254" y="0"/>
                      <a:pt x="21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272;p62">
                <a:extLst>
                  <a:ext uri="{FF2B5EF4-FFF2-40B4-BE49-F238E27FC236}">
                    <a16:creationId xmlns:a16="http://schemas.microsoft.com/office/drawing/2014/main" id="{B6825806-06BB-4018-9855-C39E7BCB5CA2}"/>
                  </a:ext>
                </a:extLst>
              </p:cNvPr>
              <p:cNvSpPr/>
              <p:nvPr/>
            </p:nvSpPr>
            <p:spPr>
              <a:xfrm>
                <a:off x="3811800" y="4154575"/>
                <a:ext cx="2680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229" extrusionOk="0">
                    <a:moveTo>
                      <a:pt x="541" y="0"/>
                    </a:moveTo>
                    <a:cubicBezTo>
                      <a:pt x="255" y="0"/>
                      <a:pt x="22" y="269"/>
                      <a:pt x="12" y="599"/>
                    </a:cubicBezTo>
                    <a:cubicBezTo>
                      <a:pt x="1" y="946"/>
                      <a:pt x="232" y="1229"/>
                      <a:pt x="526" y="1229"/>
                    </a:cubicBezTo>
                    <a:cubicBezTo>
                      <a:pt x="531" y="1229"/>
                      <a:pt x="537" y="1229"/>
                      <a:pt x="542" y="1229"/>
                    </a:cubicBezTo>
                    <a:cubicBezTo>
                      <a:pt x="819" y="1229"/>
                      <a:pt x="1051" y="960"/>
                      <a:pt x="1062" y="631"/>
                    </a:cubicBezTo>
                    <a:cubicBezTo>
                      <a:pt x="1072" y="284"/>
                      <a:pt x="841" y="0"/>
                      <a:pt x="558" y="0"/>
                    </a:cubicBezTo>
                    <a:cubicBezTo>
                      <a:pt x="552" y="0"/>
                      <a:pt x="546" y="0"/>
                      <a:pt x="5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273;p62">
                <a:extLst>
                  <a:ext uri="{FF2B5EF4-FFF2-40B4-BE49-F238E27FC236}">
                    <a16:creationId xmlns:a16="http://schemas.microsoft.com/office/drawing/2014/main" id="{30DDF083-8F59-42BD-A706-33E725AD187D}"/>
                  </a:ext>
                </a:extLst>
              </p:cNvPr>
              <p:cNvSpPr/>
              <p:nvPr/>
            </p:nvSpPr>
            <p:spPr>
              <a:xfrm>
                <a:off x="3657450" y="4047975"/>
                <a:ext cx="272525" cy="792050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31682" extrusionOk="0">
                    <a:moveTo>
                      <a:pt x="4786" y="0"/>
                    </a:moveTo>
                    <a:cubicBezTo>
                      <a:pt x="4359" y="0"/>
                      <a:pt x="3893" y="41"/>
                      <a:pt x="3403" y="148"/>
                    </a:cubicBezTo>
                    <a:cubicBezTo>
                      <a:pt x="3645" y="1429"/>
                      <a:pt x="4128" y="4391"/>
                      <a:pt x="3823" y="5126"/>
                    </a:cubicBezTo>
                    <a:cubicBezTo>
                      <a:pt x="3414" y="6060"/>
                      <a:pt x="347" y="7919"/>
                      <a:pt x="179" y="8507"/>
                    </a:cubicBezTo>
                    <a:cubicBezTo>
                      <a:pt x="116" y="8717"/>
                      <a:pt x="147" y="8927"/>
                      <a:pt x="231" y="9137"/>
                    </a:cubicBezTo>
                    <a:cubicBezTo>
                      <a:pt x="263" y="9242"/>
                      <a:pt x="326" y="9347"/>
                      <a:pt x="399" y="9441"/>
                    </a:cubicBezTo>
                    <a:cubicBezTo>
                      <a:pt x="0" y="11772"/>
                      <a:pt x="5293" y="13169"/>
                      <a:pt x="4821" y="15038"/>
                    </a:cubicBezTo>
                    <a:cubicBezTo>
                      <a:pt x="1366" y="28657"/>
                      <a:pt x="5556" y="31682"/>
                      <a:pt x="5556" y="31682"/>
                    </a:cubicBezTo>
                    <a:cubicBezTo>
                      <a:pt x="5503" y="29854"/>
                      <a:pt x="5377" y="23418"/>
                      <a:pt x="6364" y="21496"/>
                    </a:cubicBezTo>
                    <a:cubicBezTo>
                      <a:pt x="7519" y="19239"/>
                      <a:pt x="9682" y="17044"/>
                      <a:pt x="10039" y="16130"/>
                    </a:cubicBezTo>
                    <a:cubicBezTo>
                      <a:pt x="10302" y="15479"/>
                      <a:pt x="9451" y="11636"/>
                      <a:pt x="8947" y="9504"/>
                    </a:cubicBezTo>
                    <a:cubicBezTo>
                      <a:pt x="8947" y="9504"/>
                      <a:pt x="10900" y="8528"/>
                      <a:pt x="10092" y="7163"/>
                    </a:cubicBezTo>
                    <a:cubicBezTo>
                      <a:pt x="9724" y="6543"/>
                      <a:pt x="6144" y="7152"/>
                      <a:pt x="5629" y="4779"/>
                    </a:cubicBezTo>
                    <a:cubicBezTo>
                      <a:pt x="5304" y="3267"/>
                      <a:pt x="5566" y="1187"/>
                      <a:pt x="5797" y="74"/>
                    </a:cubicBezTo>
                    <a:cubicBezTo>
                      <a:pt x="5495" y="31"/>
                      <a:pt x="5155" y="0"/>
                      <a:pt x="47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274;p62">
                <a:extLst>
                  <a:ext uri="{FF2B5EF4-FFF2-40B4-BE49-F238E27FC236}">
                    <a16:creationId xmlns:a16="http://schemas.microsoft.com/office/drawing/2014/main" id="{60A6BBE3-5FBF-4317-9D5F-10DDADEEA86C}"/>
                  </a:ext>
                </a:extLst>
              </p:cNvPr>
              <p:cNvSpPr/>
              <p:nvPr/>
            </p:nvSpPr>
            <p:spPr>
              <a:xfrm>
                <a:off x="3640650" y="4484550"/>
                <a:ext cx="252325" cy="384125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5365" extrusionOk="0">
                    <a:moveTo>
                      <a:pt x="4548" y="1"/>
                    </a:moveTo>
                    <a:lnTo>
                      <a:pt x="0" y="1051"/>
                    </a:lnTo>
                    <a:cubicBezTo>
                      <a:pt x="0" y="1051"/>
                      <a:pt x="819" y="11257"/>
                      <a:pt x="2805" y="13368"/>
                    </a:cubicBezTo>
                    <a:cubicBezTo>
                      <a:pt x="3792" y="14419"/>
                      <a:pt x="5514" y="15248"/>
                      <a:pt x="6543" y="15248"/>
                    </a:cubicBezTo>
                    <a:cubicBezTo>
                      <a:pt x="7236" y="15248"/>
                      <a:pt x="8134" y="15365"/>
                      <a:pt x="8734" y="15365"/>
                    </a:cubicBezTo>
                    <a:cubicBezTo>
                      <a:pt x="9034" y="15365"/>
                      <a:pt x="9259" y="15335"/>
                      <a:pt x="9346" y="15248"/>
                    </a:cubicBezTo>
                    <a:cubicBezTo>
                      <a:pt x="9619" y="14975"/>
                      <a:pt x="10092" y="13725"/>
                      <a:pt x="8433" y="13368"/>
                    </a:cubicBezTo>
                    <a:cubicBezTo>
                      <a:pt x="6774" y="13021"/>
                      <a:pt x="3078" y="10995"/>
                      <a:pt x="45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275;p62">
                <a:extLst>
                  <a:ext uri="{FF2B5EF4-FFF2-40B4-BE49-F238E27FC236}">
                    <a16:creationId xmlns:a16="http://schemas.microsoft.com/office/drawing/2014/main" id="{30895A75-1F90-488B-B70D-458BDB2C1A73}"/>
                  </a:ext>
                </a:extLst>
              </p:cNvPr>
              <p:cNvSpPr/>
              <p:nvPr/>
            </p:nvSpPr>
            <p:spPr>
              <a:xfrm>
                <a:off x="3775575" y="4205950"/>
                <a:ext cx="276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1264" extrusionOk="0">
                    <a:moveTo>
                      <a:pt x="91" y="1"/>
                    </a:moveTo>
                    <a:cubicBezTo>
                      <a:pt x="71" y="1"/>
                      <a:pt x="62" y="20"/>
                      <a:pt x="54" y="46"/>
                    </a:cubicBezTo>
                    <a:cubicBezTo>
                      <a:pt x="54" y="77"/>
                      <a:pt x="1" y="886"/>
                      <a:pt x="285" y="1169"/>
                    </a:cubicBezTo>
                    <a:cubicBezTo>
                      <a:pt x="348" y="1232"/>
                      <a:pt x="432" y="1264"/>
                      <a:pt x="516" y="1264"/>
                    </a:cubicBezTo>
                    <a:lnTo>
                      <a:pt x="537" y="1264"/>
                    </a:lnTo>
                    <a:cubicBezTo>
                      <a:pt x="1104" y="1232"/>
                      <a:pt x="1093" y="739"/>
                      <a:pt x="1093" y="739"/>
                    </a:cubicBezTo>
                    <a:cubicBezTo>
                      <a:pt x="1093" y="718"/>
                      <a:pt x="1072" y="697"/>
                      <a:pt x="1051" y="697"/>
                    </a:cubicBezTo>
                    <a:cubicBezTo>
                      <a:pt x="1020" y="697"/>
                      <a:pt x="1009" y="718"/>
                      <a:pt x="1009" y="739"/>
                    </a:cubicBezTo>
                    <a:cubicBezTo>
                      <a:pt x="1009" y="760"/>
                      <a:pt x="1020" y="1148"/>
                      <a:pt x="537" y="1180"/>
                    </a:cubicBezTo>
                    <a:cubicBezTo>
                      <a:pt x="527" y="1181"/>
                      <a:pt x="518" y="1182"/>
                      <a:pt x="509" y="1182"/>
                    </a:cubicBezTo>
                    <a:cubicBezTo>
                      <a:pt x="447" y="1182"/>
                      <a:pt x="392" y="1152"/>
                      <a:pt x="337" y="1106"/>
                    </a:cubicBezTo>
                    <a:cubicBezTo>
                      <a:pt x="85" y="844"/>
                      <a:pt x="148" y="56"/>
                      <a:pt x="148" y="46"/>
                    </a:cubicBezTo>
                    <a:cubicBezTo>
                      <a:pt x="148" y="25"/>
                      <a:pt x="127" y="4"/>
                      <a:pt x="106" y="4"/>
                    </a:cubicBezTo>
                    <a:cubicBezTo>
                      <a:pt x="100" y="2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276;p62">
                <a:extLst>
                  <a:ext uri="{FF2B5EF4-FFF2-40B4-BE49-F238E27FC236}">
                    <a16:creationId xmlns:a16="http://schemas.microsoft.com/office/drawing/2014/main" id="{236E7BBD-50A9-4856-AC62-E9A87A3B5D08}"/>
                  </a:ext>
                </a:extLst>
              </p:cNvPr>
              <p:cNvSpPr/>
              <p:nvPr/>
            </p:nvSpPr>
            <p:spPr>
              <a:xfrm>
                <a:off x="3753275" y="4205950"/>
                <a:ext cx="2732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274" extrusionOk="0">
                    <a:moveTo>
                      <a:pt x="989" y="1"/>
                    </a:moveTo>
                    <a:cubicBezTo>
                      <a:pt x="985" y="1"/>
                      <a:pt x="981" y="2"/>
                      <a:pt x="977" y="4"/>
                    </a:cubicBezTo>
                    <a:cubicBezTo>
                      <a:pt x="946" y="4"/>
                      <a:pt x="935" y="25"/>
                      <a:pt x="935" y="46"/>
                    </a:cubicBezTo>
                    <a:cubicBezTo>
                      <a:pt x="935" y="56"/>
                      <a:pt x="1009" y="844"/>
                      <a:pt x="757" y="1106"/>
                    </a:cubicBezTo>
                    <a:cubicBezTo>
                      <a:pt x="704" y="1169"/>
                      <a:pt x="641" y="1190"/>
                      <a:pt x="568" y="1190"/>
                    </a:cubicBezTo>
                    <a:cubicBezTo>
                      <a:pt x="85" y="1169"/>
                      <a:pt x="85" y="781"/>
                      <a:pt x="85" y="760"/>
                    </a:cubicBezTo>
                    <a:cubicBezTo>
                      <a:pt x="85" y="739"/>
                      <a:pt x="74" y="718"/>
                      <a:pt x="43" y="718"/>
                    </a:cubicBezTo>
                    <a:cubicBezTo>
                      <a:pt x="22" y="718"/>
                      <a:pt x="1" y="739"/>
                      <a:pt x="1" y="760"/>
                    </a:cubicBezTo>
                    <a:cubicBezTo>
                      <a:pt x="1" y="760"/>
                      <a:pt x="1" y="1253"/>
                      <a:pt x="568" y="1274"/>
                    </a:cubicBezTo>
                    <a:lnTo>
                      <a:pt x="578" y="1274"/>
                    </a:lnTo>
                    <a:cubicBezTo>
                      <a:pt x="673" y="1274"/>
                      <a:pt x="757" y="1243"/>
                      <a:pt x="820" y="1169"/>
                    </a:cubicBezTo>
                    <a:cubicBezTo>
                      <a:pt x="1093" y="875"/>
                      <a:pt x="1019" y="77"/>
                      <a:pt x="1019" y="35"/>
                    </a:cubicBezTo>
                    <a:cubicBezTo>
                      <a:pt x="1019" y="18"/>
                      <a:pt x="1005" y="1"/>
                      <a:pt x="9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277;p62">
                <a:extLst>
                  <a:ext uri="{FF2B5EF4-FFF2-40B4-BE49-F238E27FC236}">
                    <a16:creationId xmlns:a16="http://schemas.microsoft.com/office/drawing/2014/main" id="{90E75CB3-3B6A-4EA2-81ED-87A42E14DB57}"/>
                  </a:ext>
                </a:extLst>
              </p:cNvPr>
              <p:cNvSpPr/>
              <p:nvPr/>
            </p:nvSpPr>
            <p:spPr>
              <a:xfrm>
                <a:off x="3759575" y="4197300"/>
                <a:ext cx="3782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780" extrusionOk="0">
                    <a:moveTo>
                      <a:pt x="933" y="0"/>
                    </a:moveTo>
                    <a:cubicBezTo>
                      <a:pt x="556" y="0"/>
                      <a:pt x="89" y="69"/>
                      <a:pt x="64" y="203"/>
                    </a:cubicBezTo>
                    <a:cubicBezTo>
                      <a:pt x="1" y="497"/>
                      <a:pt x="526" y="780"/>
                      <a:pt x="746" y="780"/>
                    </a:cubicBezTo>
                    <a:cubicBezTo>
                      <a:pt x="977" y="780"/>
                      <a:pt x="1513" y="308"/>
                      <a:pt x="1408" y="87"/>
                    </a:cubicBezTo>
                    <a:cubicBezTo>
                      <a:pt x="1383" y="29"/>
                      <a:pt x="1177" y="0"/>
                      <a:pt x="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278;p62">
                <a:extLst>
                  <a:ext uri="{FF2B5EF4-FFF2-40B4-BE49-F238E27FC236}">
                    <a16:creationId xmlns:a16="http://schemas.microsoft.com/office/drawing/2014/main" id="{5079FE9C-C114-4C09-9C35-B874D0CC31A8}"/>
                  </a:ext>
                </a:extLst>
              </p:cNvPr>
              <p:cNvSpPr/>
              <p:nvPr/>
            </p:nvSpPr>
            <p:spPr>
              <a:xfrm>
                <a:off x="3417825" y="4595050"/>
                <a:ext cx="282450" cy="279750"/>
              </a:xfrm>
              <a:custGeom>
                <a:avLst/>
                <a:gdLst/>
                <a:ahLst/>
                <a:cxnLst/>
                <a:rect l="l" t="t" r="r" b="b"/>
                <a:pathLst>
                  <a:path w="11298" h="11190" extrusionOk="0">
                    <a:moveTo>
                      <a:pt x="3250" y="1"/>
                    </a:moveTo>
                    <a:cubicBezTo>
                      <a:pt x="495" y="1"/>
                      <a:pt x="1" y="4508"/>
                      <a:pt x="282" y="7352"/>
                    </a:cubicBezTo>
                    <a:cubicBezTo>
                      <a:pt x="585" y="10553"/>
                      <a:pt x="3508" y="11189"/>
                      <a:pt x="6228" y="11189"/>
                    </a:cubicBezTo>
                    <a:cubicBezTo>
                      <a:pt x="7649" y="11189"/>
                      <a:pt x="9014" y="11016"/>
                      <a:pt x="9921" y="10944"/>
                    </a:cubicBezTo>
                    <a:cubicBezTo>
                      <a:pt x="11276" y="10839"/>
                      <a:pt x="11297" y="10009"/>
                      <a:pt x="10835" y="9211"/>
                    </a:cubicBezTo>
                    <a:cubicBezTo>
                      <a:pt x="10749" y="9061"/>
                      <a:pt x="10384" y="9041"/>
                      <a:pt x="9907" y="9041"/>
                    </a:cubicBezTo>
                    <a:cubicBezTo>
                      <a:pt x="9739" y="9041"/>
                      <a:pt x="9557" y="9044"/>
                      <a:pt x="9369" y="9044"/>
                    </a:cubicBezTo>
                    <a:cubicBezTo>
                      <a:pt x="8142" y="9044"/>
                      <a:pt x="6640" y="8941"/>
                      <a:pt x="6897" y="7394"/>
                    </a:cubicBezTo>
                    <a:cubicBezTo>
                      <a:pt x="7454" y="3971"/>
                      <a:pt x="6131" y="86"/>
                      <a:pt x="3317" y="2"/>
                    </a:cubicBezTo>
                    <a:cubicBezTo>
                      <a:pt x="3294" y="1"/>
                      <a:pt x="3272" y="1"/>
                      <a:pt x="3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279;p62">
                <a:extLst>
                  <a:ext uri="{FF2B5EF4-FFF2-40B4-BE49-F238E27FC236}">
                    <a16:creationId xmlns:a16="http://schemas.microsoft.com/office/drawing/2014/main" id="{F634EBEA-0823-4C7E-8807-74BA331604DA}"/>
                  </a:ext>
                </a:extLst>
              </p:cNvPr>
              <p:cNvSpPr/>
              <p:nvPr/>
            </p:nvSpPr>
            <p:spPr>
              <a:xfrm>
                <a:off x="3650375" y="4281100"/>
                <a:ext cx="23555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9422" h="1910" extrusionOk="0">
                    <a:moveTo>
                      <a:pt x="420" y="1"/>
                    </a:moveTo>
                    <a:lnTo>
                      <a:pt x="420" y="1"/>
                    </a:lnTo>
                    <a:cubicBezTo>
                      <a:pt x="0" y="116"/>
                      <a:pt x="283" y="1586"/>
                      <a:pt x="4883" y="1880"/>
                    </a:cubicBezTo>
                    <a:cubicBezTo>
                      <a:pt x="5196" y="1900"/>
                      <a:pt x="5487" y="1910"/>
                      <a:pt x="5757" y="1910"/>
                    </a:cubicBezTo>
                    <a:cubicBezTo>
                      <a:pt x="9422" y="1910"/>
                      <a:pt x="9230" y="179"/>
                      <a:pt x="9230" y="179"/>
                    </a:cubicBezTo>
                    <a:lnTo>
                      <a:pt x="9230" y="179"/>
                    </a:lnTo>
                    <a:cubicBezTo>
                      <a:pt x="7979" y="772"/>
                      <a:pt x="6646" y="975"/>
                      <a:pt x="5405" y="975"/>
                    </a:cubicBezTo>
                    <a:cubicBezTo>
                      <a:pt x="2691" y="975"/>
                      <a:pt x="421" y="1"/>
                      <a:pt x="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280;p62">
                <a:extLst>
                  <a:ext uri="{FF2B5EF4-FFF2-40B4-BE49-F238E27FC236}">
                    <a16:creationId xmlns:a16="http://schemas.microsoft.com/office/drawing/2014/main" id="{401C934F-D49A-4875-9173-B8FB23DBE3CE}"/>
                  </a:ext>
                </a:extLst>
              </p:cNvPr>
              <p:cNvSpPr/>
              <p:nvPr/>
            </p:nvSpPr>
            <p:spPr>
              <a:xfrm>
                <a:off x="3619625" y="4172125"/>
                <a:ext cx="8367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207" extrusionOk="0">
                    <a:moveTo>
                      <a:pt x="144" y="1"/>
                    </a:moveTo>
                    <a:cubicBezTo>
                      <a:pt x="70" y="1"/>
                      <a:pt x="0" y="93"/>
                      <a:pt x="75" y="160"/>
                    </a:cubicBezTo>
                    <a:cubicBezTo>
                      <a:pt x="988" y="1000"/>
                      <a:pt x="2028" y="1682"/>
                      <a:pt x="3162" y="2197"/>
                    </a:cubicBezTo>
                    <a:cubicBezTo>
                      <a:pt x="3176" y="2204"/>
                      <a:pt x="3190" y="2207"/>
                      <a:pt x="3203" y="2207"/>
                    </a:cubicBezTo>
                    <a:cubicBezTo>
                      <a:pt x="3289" y="2207"/>
                      <a:pt x="3346" y="2074"/>
                      <a:pt x="3246" y="2029"/>
                    </a:cubicBezTo>
                    <a:cubicBezTo>
                      <a:pt x="2133" y="1525"/>
                      <a:pt x="1114" y="853"/>
                      <a:pt x="201" y="23"/>
                    </a:cubicBezTo>
                    <a:cubicBezTo>
                      <a:pt x="184" y="7"/>
                      <a:pt x="164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281;p62">
                <a:extLst>
                  <a:ext uri="{FF2B5EF4-FFF2-40B4-BE49-F238E27FC236}">
                    <a16:creationId xmlns:a16="http://schemas.microsoft.com/office/drawing/2014/main" id="{7830CB43-4111-4323-804F-F5D1C629A76C}"/>
                  </a:ext>
                </a:extLst>
              </p:cNvPr>
              <p:cNvSpPr/>
              <p:nvPr/>
            </p:nvSpPr>
            <p:spPr>
              <a:xfrm>
                <a:off x="3595925" y="4231425"/>
                <a:ext cx="977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96" extrusionOk="0">
                    <a:moveTo>
                      <a:pt x="143" y="1"/>
                    </a:moveTo>
                    <a:cubicBezTo>
                      <a:pt x="41" y="1"/>
                      <a:pt x="1" y="152"/>
                      <a:pt x="109" y="182"/>
                    </a:cubicBezTo>
                    <a:cubicBezTo>
                      <a:pt x="1126" y="455"/>
                      <a:pt x="2157" y="596"/>
                      <a:pt x="3197" y="596"/>
                    </a:cubicBezTo>
                    <a:cubicBezTo>
                      <a:pt x="3393" y="596"/>
                      <a:pt x="3588" y="591"/>
                      <a:pt x="3785" y="581"/>
                    </a:cubicBezTo>
                    <a:cubicBezTo>
                      <a:pt x="3907" y="570"/>
                      <a:pt x="3910" y="391"/>
                      <a:pt x="3805" y="391"/>
                    </a:cubicBezTo>
                    <a:cubicBezTo>
                      <a:pt x="3802" y="391"/>
                      <a:pt x="3799" y="391"/>
                      <a:pt x="3795" y="392"/>
                    </a:cubicBezTo>
                    <a:cubicBezTo>
                      <a:pt x="3592" y="402"/>
                      <a:pt x="3388" y="407"/>
                      <a:pt x="3186" y="407"/>
                    </a:cubicBezTo>
                    <a:cubicBezTo>
                      <a:pt x="2166" y="407"/>
                      <a:pt x="1161" y="275"/>
                      <a:pt x="162" y="3"/>
                    </a:cubicBezTo>
                    <a:cubicBezTo>
                      <a:pt x="155" y="2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282;p62">
                <a:extLst>
                  <a:ext uri="{FF2B5EF4-FFF2-40B4-BE49-F238E27FC236}">
                    <a16:creationId xmlns:a16="http://schemas.microsoft.com/office/drawing/2014/main" id="{81A41AEB-2CEB-40B8-A5BF-554C9A5A4CCF}"/>
                  </a:ext>
                </a:extLst>
              </p:cNvPr>
              <p:cNvSpPr/>
              <p:nvPr/>
            </p:nvSpPr>
            <p:spPr>
              <a:xfrm>
                <a:off x="3590775" y="4267550"/>
                <a:ext cx="966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858" extrusionOk="0">
                    <a:moveTo>
                      <a:pt x="3741" y="1"/>
                    </a:moveTo>
                    <a:cubicBezTo>
                      <a:pt x="3731" y="1"/>
                      <a:pt x="3719" y="3"/>
                      <a:pt x="3707" y="7"/>
                    </a:cubicBezTo>
                    <a:cubicBezTo>
                      <a:pt x="2552" y="417"/>
                      <a:pt x="1355" y="637"/>
                      <a:pt x="126" y="669"/>
                    </a:cubicBezTo>
                    <a:cubicBezTo>
                      <a:pt x="0" y="679"/>
                      <a:pt x="0" y="858"/>
                      <a:pt x="126" y="858"/>
                    </a:cubicBezTo>
                    <a:cubicBezTo>
                      <a:pt x="1365" y="826"/>
                      <a:pt x="2583" y="606"/>
                      <a:pt x="3760" y="186"/>
                    </a:cubicBezTo>
                    <a:cubicBezTo>
                      <a:pt x="3863" y="148"/>
                      <a:pt x="3832" y="1"/>
                      <a:pt x="3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283;p62">
                <a:extLst>
                  <a:ext uri="{FF2B5EF4-FFF2-40B4-BE49-F238E27FC236}">
                    <a16:creationId xmlns:a16="http://schemas.microsoft.com/office/drawing/2014/main" id="{674DC5BF-B519-43A5-9D86-5FF8B8E3E019}"/>
                  </a:ext>
                </a:extLst>
              </p:cNvPr>
              <p:cNvSpPr/>
              <p:nvPr/>
            </p:nvSpPr>
            <p:spPr>
              <a:xfrm>
                <a:off x="3869125" y="4172125"/>
                <a:ext cx="8350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2207" extrusionOk="0">
                    <a:moveTo>
                      <a:pt x="3199" y="1"/>
                    </a:moveTo>
                    <a:cubicBezTo>
                      <a:pt x="3178" y="1"/>
                      <a:pt x="3157" y="7"/>
                      <a:pt x="3137" y="23"/>
                    </a:cubicBezTo>
                    <a:cubicBezTo>
                      <a:pt x="2234" y="853"/>
                      <a:pt x="1215" y="1525"/>
                      <a:pt x="92" y="2029"/>
                    </a:cubicBezTo>
                    <a:cubicBezTo>
                      <a:pt x="1" y="2074"/>
                      <a:pt x="52" y="2207"/>
                      <a:pt x="143" y="2207"/>
                    </a:cubicBezTo>
                    <a:cubicBezTo>
                      <a:pt x="156" y="2207"/>
                      <a:pt x="171" y="2204"/>
                      <a:pt x="186" y="2197"/>
                    </a:cubicBezTo>
                    <a:cubicBezTo>
                      <a:pt x="1320" y="1682"/>
                      <a:pt x="2349" y="1000"/>
                      <a:pt x="3273" y="160"/>
                    </a:cubicBezTo>
                    <a:cubicBezTo>
                      <a:pt x="3340" y="93"/>
                      <a:pt x="3275" y="1"/>
                      <a:pt x="3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284;p62">
                <a:extLst>
                  <a:ext uri="{FF2B5EF4-FFF2-40B4-BE49-F238E27FC236}">
                    <a16:creationId xmlns:a16="http://schemas.microsoft.com/office/drawing/2014/main" id="{B69C3B1E-43B0-470A-A5BD-FEB6B2D8DD2C}"/>
                  </a:ext>
                </a:extLst>
              </p:cNvPr>
              <p:cNvSpPr/>
              <p:nvPr/>
            </p:nvSpPr>
            <p:spPr>
              <a:xfrm>
                <a:off x="3878500" y="4231425"/>
                <a:ext cx="977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596" extrusionOk="0">
                    <a:moveTo>
                      <a:pt x="3769" y="1"/>
                    </a:moveTo>
                    <a:cubicBezTo>
                      <a:pt x="3763" y="1"/>
                      <a:pt x="3756" y="2"/>
                      <a:pt x="3749" y="3"/>
                    </a:cubicBezTo>
                    <a:cubicBezTo>
                      <a:pt x="2759" y="275"/>
                      <a:pt x="1747" y="407"/>
                      <a:pt x="726" y="407"/>
                    </a:cubicBezTo>
                    <a:cubicBezTo>
                      <a:pt x="523" y="407"/>
                      <a:pt x="320" y="402"/>
                      <a:pt x="116" y="392"/>
                    </a:cubicBezTo>
                    <a:cubicBezTo>
                      <a:pt x="113" y="391"/>
                      <a:pt x="110" y="391"/>
                      <a:pt x="107" y="391"/>
                    </a:cubicBezTo>
                    <a:cubicBezTo>
                      <a:pt x="1" y="391"/>
                      <a:pt x="14" y="570"/>
                      <a:pt x="126" y="581"/>
                    </a:cubicBezTo>
                    <a:cubicBezTo>
                      <a:pt x="322" y="591"/>
                      <a:pt x="518" y="596"/>
                      <a:pt x="714" y="596"/>
                    </a:cubicBezTo>
                    <a:cubicBezTo>
                      <a:pt x="1756" y="596"/>
                      <a:pt x="2794" y="455"/>
                      <a:pt x="3801" y="182"/>
                    </a:cubicBezTo>
                    <a:cubicBezTo>
                      <a:pt x="3911" y="152"/>
                      <a:pt x="3870" y="1"/>
                      <a:pt x="3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285;p62">
                <a:extLst>
                  <a:ext uri="{FF2B5EF4-FFF2-40B4-BE49-F238E27FC236}">
                    <a16:creationId xmlns:a16="http://schemas.microsoft.com/office/drawing/2014/main" id="{703D1B1A-0475-44F0-A671-1A4D42ACF37D}"/>
                  </a:ext>
                </a:extLst>
              </p:cNvPr>
              <p:cNvSpPr/>
              <p:nvPr/>
            </p:nvSpPr>
            <p:spPr>
              <a:xfrm>
                <a:off x="3885075" y="4267550"/>
                <a:ext cx="963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858" extrusionOk="0">
                    <a:moveTo>
                      <a:pt x="113" y="1"/>
                    </a:moveTo>
                    <a:cubicBezTo>
                      <a:pt x="24" y="1"/>
                      <a:pt x="0" y="148"/>
                      <a:pt x="94" y="186"/>
                    </a:cubicBezTo>
                    <a:cubicBezTo>
                      <a:pt x="1270" y="606"/>
                      <a:pt x="2488" y="826"/>
                      <a:pt x="3738" y="858"/>
                    </a:cubicBezTo>
                    <a:cubicBezTo>
                      <a:pt x="3853" y="858"/>
                      <a:pt x="3853" y="679"/>
                      <a:pt x="3738" y="669"/>
                    </a:cubicBezTo>
                    <a:cubicBezTo>
                      <a:pt x="2509" y="637"/>
                      <a:pt x="1302" y="417"/>
                      <a:pt x="147" y="7"/>
                    </a:cubicBezTo>
                    <a:cubicBezTo>
                      <a:pt x="135" y="3"/>
                      <a:pt x="124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286;p62">
                <a:extLst>
                  <a:ext uri="{FF2B5EF4-FFF2-40B4-BE49-F238E27FC236}">
                    <a16:creationId xmlns:a16="http://schemas.microsoft.com/office/drawing/2014/main" id="{A91C7639-41A4-4379-8E89-1BEF88D636DE}"/>
                  </a:ext>
                </a:extLst>
              </p:cNvPr>
              <p:cNvSpPr/>
              <p:nvPr/>
            </p:nvSpPr>
            <p:spPr>
              <a:xfrm>
                <a:off x="3759075" y="4319950"/>
                <a:ext cx="730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302" extrusionOk="0">
                    <a:moveTo>
                      <a:pt x="1200" y="1"/>
                    </a:moveTo>
                    <a:cubicBezTo>
                      <a:pt x="1" y="1"/>
                      <a:pt x="71" y="2082"/>
                      <a:pt x="1228" y="2290"/>
                    </a:cubicBezTo>
                    <a:cubicBezTo>
                      <a:pt x="1274" y="2298"/>
                      <a:pt x="1319" y="2302"/>
                      <a:pt x="1363" y="2302"/>
                    </a:cubicBezTo>
                    <a:cubicBezTo>
                      <a:pt x="2446" y="2302"/>
                      <a:pt x="2923" y="41"/>
                      <a:pt x="1228" y="1"/>
                    </a:cubicBezTo>
                    <a:cubicBezTo>
                      <a:pt x="1219" y="1"/>
                      <a:pt x="1209" y="1"/>
                      <a:pt x="1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287;p62">
                <a:extLst>
                  <a:ext uri="{FF2B5EF4-FFF2-40B4-BE49-F238E27FC236}">
                    <a16:creationId xmlns:a16="http://schemas.microsoft.com/office/drawing/2014/main" id="{FAA24B6C-84E5-4495-B165-FAEB725EA0D8}"/>
                  </a:ext>
                </a:extLst>
              </p:cNvPr>
              <p:cNvSpPr/>
              <p:nvPr/>
            </p:nvSpPr>
            <p:spPr>
              <a:xfrm>
                <a:off x="3393350" y="4370875"/>
                <a:ext cx="299575" cy="239900"/>
              </a:xfrm>
              <a:custGeom>
                <a:avLst/>
                <a:gdLst/>
                <a:ahLst/>
                <a:cxnLst/>
                <a:rect l="l" t="t" r="r" b="b"/>
                <a:pathLst>
                  <a:path w="11983" h="9596" extrusionOk="0">
                    <a:moveTo>
                      <a:pt x="6596" y="1"/>
                    </a:moveTo>
                    <a:cubicBezTo>
                      <a:pt x="4956" y="1"/>
                      <a:pt x="2876" y="245"/>
                      <a:pt x="1923" y="1355"/>
                    </a:cubicBezTo>
                    <a:cubicBezTo>
                      <a:pt x="526" y="2983"/>
                      <a:pt x="1" y="5483"/>
                      <a:pt x="22" y="8066"/>
                    </a:cubicBezTo>
                    <a:cubicBezTo>
                      <a:pt x="587" y="9170"/>
                      <a:pt x="1561" y="9596"/>
                      <a:pt x="2474" y="9596"/>
                    </a:cubicBezTo>
                    <a:cubicBezTo>
                      <a:pt x="3444" y="9596"/>
                      <a:pt x="4346" y="9114"/>
                      <a:pt x="4611" y="8454"/>
                    </a:cubicBezTo>
                    <a:cubicBezTo>
                      <a:pt x="5545" y="6123"/>
                      <a:pt x="6889" y="4758"/>
                      <a:pt x="9084" y="3665"/>
                    </a:cubicBezTo>
                    <a:cubicBezTo>
                      <a:pt x="11982" y="2227"/>
                      <a:pt x="8884" y="148"/>
                      <a:pt x="8884" y="148"/>
                    </a:cubicBezTo>
                    <a:lnTo>
                      <a:pt x="8874" y="148"/>
                    </a:lnTo>
                    <a:cubicBezTo>
                      <a:pt x="8754" y="130"/>
                      <a:pt x="7792" y="1"/>
                      <a:pt x="65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3288;p62">
            <a:extLst>
              <a:ext uri="{FF2B5EF4-FFF2-40B4-BE49-F238E27FC236}">
                <a16:creationId xmlns:a16="http://schemas.microsoft.com/office/drawing/2014/main" id="{2FB66509-076F-49E2-BBF1-2AD4D51C0A6F}"/>
              </a:ext>
            </a:extLst>
          </p:cNvPr>
          <p:cNvGrpSpPr/>
          <p:nvPr/>
        </p:nvGrpSpPr>
        <p:grpSpPr>
          <a:xfrm>
            <a:off x="6640700" y="659128"/>
            <a:ext cx="612459" cy="812679"/>
            <a:chOff x="7902450" y="3791150"/>
            <a:chExt cx="745325" cy="872675"/>
          </a:xfrm>
        </p:grpSpPr>
        <p:sp>
          <p:nvSpPr>
            <p:cNvPr id="162" name="Google Shape;3289;p62">
              <a:extLst>
                <a:ext uri="{FF2B5EF4-FFF2-40B4-BE49-F238E27FC236}">
                  <a16:creationId xmlns:a16="http://schemas.microsoft.com/office/drawing/2014/main" id="{83E05937-09D2-40D3-8D81-0D14918A9EB8}"/>
                </a:ext>
              </a:extLst>
            </p:cNvPr>
            <p:cNvSpPr/>
            <p:nvPr/>
          </p:nvSpPr>
          <p:spPr>
            <a:xfrm>
              <a:off x="7909963" y="3791150"/>
              <a:ext cx="730300" cy="872675"/>
            </a:xfrm>
            <a:custGeom>
              <a:avLst/>
              <a:gdLst/>
              <a:ahLst/>
              <a:cxnLst/>
              <a:rect l="l" t="t" r="r" b="b"/>
              <a:pathLst>
                <a:path w="29212" h="34907" extrusionOk="0">
                  <a:moveTo>
                    <a:pt x="8317" y="31770"/>
                  </a:moveTo>
                  <a:cubicBezTo>
                    <a:pt x="8569" y="31886"/>
                    <a:pt x="8810" y="31991"/>
                    <a:pt x="9062" y="32096"/>
                  </a:cubicBezTo>
                  <a:cubicBezTo>
                    <a:pt x="9587" y="32316"/>
                    <a:pt x="10060" y="32474"/>
                    <a:pt x="10417" y="32579"/>
                  </a:cubicBezTo>
                  <a:cubicBezTo>
                    <a:pt x="10406" y="32611"/>
                    <a:pt x="10385" y="32642"/>
                    <a:pt x="10375" y="32663"/>
                  </a:cubicBezTo>
                  <a:cubicBezTo>
                    <a:pt x="10289" y="32651"/>
                    <a:pt x="10198" y="32646"/>
                    <a:pt x="10106" y="32646"/>
                  </a:cubicBezTo>
                  <a:cubicBezTo>
                    <a:pt x="10042" y="32646"/>
                    <a:pt x="9978" y="32648"/>
                    <a:pt x="9913" y="32653"/>
                  </a:cubicBezTo>
                  <a:cubicBezTo>
                    <a:pt x="9913" y="32653"/>
                    <a:pt x="9912" y="32653"/>
                    <a:pt x="9908" y="32653"/>
                  </a:cubicBezTo>
                  <a:cubicBezTo>
                    <a:pt x="9808" y="32653"/>
                    <a:pt x="8293" y="32662"/>
                    <a:pt x="7582" y="33230"/>
                  </a:cubicBezTo>
                  <a:cubicBezTo>
                    <a:pt x="7823" y="32884"/>
                    <a:pt x="8086" y="32401"/>
                    <a:pt x="8317" y="31770"/>
                  </a:cubicBezTo>
                  <a:close/>
                  <a:moveTo>
                    <a:pt x="17548" y="0"/>
                  </a:moveTo>
                  <a:cubicBezTo>
                    <a:pt x="15842" y="0"/>
                    <a:pt x="13017" y="4809"/>
                    <a:pt x="12780" y="5225"/>
                  </a:cubicBezTo>
                  <a:cubicBezTo>
                    <a:pt x="12591" y="5183"/>
                    <a:pt x="12413" y="5151"/>
                    <a:pt x="12224" y="5120"/>
                  </a:cubicBezTo>
                  <a:lnTo>
                    <a:pt x="12213" y="5120"/>
                  </a:lnTo>
                  <a:cubicBezTo>
                    <a:pt x="11131" y="4907"/>
                    <a:pt x="10284" y="4835"/>
                    <a:pt x="9636" y="4835"/>
                  </a:cubicBezTo>
                  <a:cubicBezTo>
                    <a:pt x="8334" y="4835"/>
                    <a:pt x="7831" y="5123"/>
                    <a:pt x="7823" y="5130"/>
                  </a:cubicBezTo>
                  <a:cubicBezTo>
                    <a:pt x="7655" y="5151"/>
                    <a:pt x="7487" y="5183"/>
                    <a:pt x="7330" y="5214"/>
                  </a:cubicBezTo>
                  <a:cubicBezTo>
                    <a:pt x="7063" y="4769"/>
                    <a:pt x="4252" y="2"/>
                    <a:pt x="2558" y="2"/>
                  </a:cubicBezTo>
                  <a:cubicBezTo>
                    <a:pt x="2453" y="2"/>
                    <a:pt x="2353" y="20"/>
                    <a:pt x="2258" y="58"/>
                  </a:cubicBezTo>
                  <a:cubicBezTo>
                    <a:pt x="2069" y="132"/>
                    <a:pt x="1912" y="226"/>
                    <a:pt x="1765" y="321"/>
                  </a:cubicBezTo>
                  <a:cubicBezTo>
                    <a:pt x="1" y="1560"/>
                    <a:pt x="1324" y="4531"/>
                    <a:pt x="893" y="6328"/>
                  </a:cubicBezTo>
                  <a:cubicBezTo>
                    <a:pt x="550" y="7738"/>
                    <a:pt x="1862" y="9719"/>
                    <a:pt x="3889" y="9719"/>
                  </a:cubicBezTo>
                  <a:cubicBezTo>
                    <a:pt x="3974" y="9719"/>
                    <a:pt x="4060" y="9716"/>
                    <a:pt x="4148" y="9709"/>
                  </a:cubicBezTo>
                  <a:lnTo>
                    <a:pt x="4148" y="9709"/>
                  </a:lnTo>
                  <a:cubicBezTo>
                    <a:pt x="4148" y="10181"/>
                    <a:pt x="4159" y="10549"/>
                    <a:pt x="4106" y="10748"/>
                  </a:cubicBezTo>
                  <a:cubicBezTo>
                    <a:pt x="3970" y="11231"/>
                    <a:pt x="2804" y="13709"/>
                    <a:pt x="5219" y="14539"/>
                  </a:cubicBezTo>
                  <a:cubicBezTo>
                    <a:pt x="5261" y="14770"/>
                    <a:pt x="5335" y="15001"/>
                    <a:pt x="5450" y="15200"/>
                  </a:cubicBezTo>
                  <a:cubicBezTo>
                    <a:pt x="4505" y="15673"/>
                    <a:pt x="5083" y="16954"/>
                    <a:pt x="5461" y="17069"/>
                  </a:cubicBezTo>
                  <a:cubicBezTo>
                    <a:pt x="5345" y="18382"/>
                    <a:pt x="5114" y="19979"/>
                    <a:pt x="4652" y="21165"/>
                  </a:cubicBezTo>
                  <a:cubicBezTo>
                    <a:pt x="4400" y="21806"/>
                    <a:pt x="4180" y="22593"/>
                    <a:pt x="4043" y="23444"/>
                  </a:cubicBezTo>
                  <a:cubicBezTo>
                    <a:pt x="3791" y="24966"/>
                    <a:pt x="3802" y="26688"/>
                    <a:pt x="4358" y="28137"/>
                  </a:cubicBezTo>
                  <a:cubicBezTo>
                    <a:pt x="4400" y="29964"/>
                    <a:pt x="4306" y="31823"/>
                    <a:pt x="3865" y="32663"/>
                  </a:cubicBezTo>
                  <a:cubicBezTo>
                    <a:pt x="3778" y="32651"/>
                    <a:pt x="3687" y="32646"/>
                    <a:pt x="3595" y="32646"/>
                  </a:cubicBezTo>
                  <a:cubicBezTo>
                    <a:pt x="3532" y="32646"/>
                    <a:pt x="3467" y="32648"/>
                    <a:pt x="3403" y="32653"/>
                  </a:cubicBezTo>
                  <a:cubicBezTo>
                    <a:pt x="3403" y="32653"/>
                    <a:pt x="3400" y="32652"/>
                    <a:pt x="3394" y="32652"/>
                  </a:cubicBezTo>
                  <a:cubicBezTo>
                    <a:pt x="3233" y="32652"/>
                    <a:pt x="857" y="32672"/>
                    <a:pt x="715" y="33829"/>
                  </a:cubicBezTo>
                  <a:cubicBezTo>
                    <a:pt x="620" y="34627"/>
                    <a:pt x="914" y="34858"/>
                    <a:pt x="1124" y="34879"/>
                  </a:cubicBezTo>
                  <a:cubicBezTo>
                    <a:pt x="1219" y="34890"/>
                    <a:pt x="1796" y="34890"/>
                    <a:pt x="2510" y="34890"/>
                  </a:cubicBezTo>
                  <a:cubicBezTo>
                    <a:pt x="3434" y="34890"/>
                    <a:pt x="5230" y="34879"/>
                    <a:pt x="5881" y="34879"/>
                  </a:cubicBezTo>
                  <a:cubicBezTo>
                    <a:pt x="6269" y="34879"/>
                    <a:pt x="6553" y="34554"/>
                    <a:pt x="6763" y="34113"/>
                  </a:cubicBezTo>
                  <a:cubicBezTo>
                    <a:pt x="6784" y="34102"/>
                    <a:pt x="6983" y="33976"/>
                    <a:pt x="7267" y="33640"/>
                  </a:cubicBezTo>
                  <a:lnTo>
                    <a:pt x="7267" y="33640"/>
                  </a:lnTo>
                  <a:cubicBezTo>
                    <a:pt x="7246" y="33703"/>
                    <a:pt x="7235" y="33766"/>
                    <a:pt x="7225" y="33829"/>
                  </a:cubicBezTo>
                  <a:cubicBezTo>
                    <a:pt x="7120" y="34627"/>
                    <a:pt x="7414" y="34858"/>
                    <a:pt x="7634" y="34879"/>
                  </a:cubicBezTo>
                  <a:cubicBezTo>
                    <a:pt x="7718" y="34890"/>
                    <a:pt x="8306" y="34890"/>
                    <a:pt x="9010" y="34890"/>
                  </a:cubicBezTo>
                  <a:cubicBezTo>
                    <a:pt x="9944" y="34890"/>
                    <a:pt x="11740" y="34879"/>
                    <a:pt x="12392" y="34879"/>
                  </a:cubicBezTo>
                  <a:cubicBezTo>
                    <a:pt x="12717" y="34879"/>
                    <a:pt x="12969" y="34648"/>
                    <a:pt x="13169" y="34312"/>
                  </a:cubicBezTo>
                  <a:cubicBezTo>
                    <a:pt x="13518" y="34827"/>
                    <a:pt x="14717" y="34906"/>
                    <a:pt x="15557" y="34906"/>
                  </a:cubicBezTo>
                  <a:cubicBezTo>
                    <a:pt x="15727" y="34906"/>
                    <a:pt x="15883" y="34903"/>
                    <a:pt x="16014" y="34900"/>
                  </a:cubicBezTo>
                  <a:cubicBezTo>
                    <a:pt x="16119" y="34900"/>
                    <a:pt x="16245" y="34900"/>
                    <a:pt x="16382" y="34890"/>
                  </a:cubicBezTo>
                  <a:cubicBezTo>
                    <a:pt x="16571" y="34879"/>
                    <a:pt x="16749" y="34858"/>
                    <a:pt x="16928" y="34837"/>
                  </a:cubicBezTo>
                  <a:cubicBezTo>
                    <a:pt x="17306" y="34893"/>
                    <a:pt x="17712" y="34907"/>
                    <a:pt x="18059" y="34907"/>
                  </a:cubicBezTo>
                  <a:cubicBezTo>
                    <a:pt x="18232" y="34907"/>
                    <a:pt x="18391" y="34903"/>
                    <a:pt x="18524" y="34900"/>
                  </a:cubicBezTo>
                  <a:cubicBezTo>
                    <a:pt x="18639" y="34900"/>
                    <a:pt x="18765" y="34900"/>
                    <a:pt x="18902" y="34890"/>
                  </a:cubicBezTo>
                  <a:cubicBezTo>
                    <a:pt x="25875" y="34291"/>
                    <a:pt x="26505" y="31340"/>
                    <a:pt x="26431" y="30048"/>
                  </a:cubicBezTo>
                  <a:lnTo>
                    <a:pt x="26431" y="30048"/>
                  </a:lnTo>
                  <a:cubicBezTo>
                    <a:pt x="26465" y="30049"/>
                    <a:pt x="26498" y="30050"/>
                    <a:pt x="26532" y="30050"/>
                  </a:cubicBezTo>
                  <a:cubicBezTo>
                    <a:pt x="28658" y="30050"/>
                    <a:pt x="29211" y="28106"/>
                    <a:pt x="28620" y="28106"/>
                  </a:cubicBezTo>
                  <a:cubicBezTo>
                    <a:pt x="28618" y="28106"/>
                    <a:pt x="28616" y="28106"/>
                    <a:pt x="28615" y="28106"/>
                  </a:cubicBezTo>
                  <a:cubicBezTo>
                    <a:pt x="27922" y="28106"/>
                    <a:pt x="26599" y="28001"/>
                    <a:pt x="26599" y="28001"/>
                  </a:cubicBezTo>
                  <a:cubicBezTo>
                    <a:pt x="26599" y="28001"/>
                    <a:pt x="26935" y="26037"/>
                    <a:pt x="24898" y="24410"/>
                  </a:cubicBezTo>
                  <a:cubicBezTo>
                    <a:pt x="24320" y="23927"/>
                    <a:pt x="23574" y="23475"/>
                    <a:pt x="22629" y="23087"/>
                  </a:cubicBezTo>
                  <a:cubicBezTo>
                    <a:pt x="21716" y="22709"/>
                    <a:pt x="20613" y="22383"/>
                    <a:pt x="19290" y="22121"/>
                  </a:cubicBezTo>
                  <a:cubicBezTo>
                    <a:pt x="16991" y="21680"/>
                    <a:pt x="16098" y="18623"/>
                    <a:pt x="15741" y="16219"/>
                  </a:cubicBezTo>
                  <a:cubicBezTo>
                    <a:pt x="16046" y="15788"/>
                    <a:pt x="16550" y="14990"/>
                    <a:pt x="16434" y="14423"/>
                  </a:cubicBezTo>
                  <a:cubicBezTo>
                    <a:pt x="16371" y="14098"/>
                    <a:pt x="16203" y="13835"/>
                    <a:pt x="16025" y="13636"/>
                  </a:cubicBezTo>
                  <a:cubicBezTo>
                    <a:pt x="16340" y="13142"/>
                    <a:pt x="16518" y="12428"/>
                    <a:pt x="16245" y="11420"/>
                  </a:cubicBezTo>
                  <a:cubicBezTo>
                    <a:pt x="16077" y="10780"/>
                    <a:pt x="16109" y="10234"/>
                    <a:pt x="16161" y="9719"/>
                  </a:cubicBezTo>
                  <a:lnTo>
                    <a:pt x="16161" y="9719"/>
                  </a:lnTo>
                  <a:cubicBezTo>
                    <a:pt x="16182" y="9719"/>
                    <a:pt x="16203" y="9719"/>
                    <a:pt x="16224" y="9719"/>
                  </a:cubicBezTo>
                  <a:cubicBezTo>
                    <a:pt x="18246" y="9719"/>
                    <a:pt x="19550" y="7730"/>
                    <a:pt x="19217" y="6328"/>
                  </a:cubicBezTo>
                  <a:cubicBezTo>
                    <a:pt x="18776" y="4531"/>
                    <a:pt x="20099" y="1560"/>
                    <a:pt x="18335" y="321"/>
                  </a:cubicBezTo>
                  <a:cubicBezTo>
                    <a:pt x="18198" y="226"/>
                    <a:pt x="18041" y="132"/>
                    <a:pt x="17852" y="58"/>
                  </a:cubicBezTo>
                  <a:cubicBezTo>
                    <a:pt x="17756" y="19"/>
                    <a:pt x="17654" y="0"/>
                    <a:pt x="17548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3290;p62">
              <a:extLst>
                <a:ext uri="{FF2B5EF4-FFF2-40B4-BE49-F238E27FC236}">
                  <a16:creationId xmlns:a16="http://schemas.microsoft.com/office/drawing/2014/main" id="{77544F12-650B-4ED8-B808-ADA16854CCCA}"/>
                </a:ext>
              </a:extLst>
            </p:cNvPr>
            <p:cNvGrpSpPr/>
            <p:nvPr/>
          </p:nvGrpSpPr>
          <p:grpSpPr>
            <a:xfrm>
              <a:off x="7902450" y="3791175"/>
              <a:ext cx="745325" cy="872600"/>
              <a:chOff x="7902450" y="3791175"/>
              <a:chExt cx="745325" cy="872600"/>
            </a:xfrm>
          </p:grpSpPr>
          <p:sp>
            <p:nvSpPr>
              <p:cNvPr id="164" name="Google Shape;3291;p62">
                <a:extLst>
                  <a:ext uri="{FF2B5EF4-FFF2-40B4-BE49-F238E27FC236}">
                    <a16:creationId xmlns:a16="http://schemas.microsoft.com/office/drawing/2014/main" id="{A7575090-7ACA-4EE7-9C3A-EFBE865BFD8D}"/>
                  </a:ext>
                </a:extLst>
              </p:cNvPr>
              <p:cNvSpPr/>
              <p:nvPr/>
            </p:nvSpPr>
            <p:spPr>
              <a:xfrm>
                <a:off x="8215900" y="4531600"/>
                <a:ext cx="961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5287" extrusionOk="0">
                    <a:moveTo>
                      <a:pt x="1006" y="0"/>
                    </a:moveTo>
                    <a:cubicBezTo>
                      <a:pt x="1004" y="0"/>
                      <a:pt x="1001" y="0"/>
                      <a:pt x="999" y="0"/>
                    </a:cubicBezTo>
                    <a:cubicBezTo>
                      <a:pt x="190" y="10"/>
                      <a:pt x="1" y="325"/>
                      <a:pt x="12" y="546"/>
                    </a:cubicBezTo>
                    <a:cubicBezTo>
                      <a:pt x="22" y="756"/>
                      <a:pt x="421" y="3591"/>
                      <a:pt x="537" y="4453"/>
                    </a:cubicBezTo>
                    <a:cubicBezTo>
                      <a:pt x="632" y="5185"/>
                      <a:pt x="2052" y="5286"/>
                      <a:pt x="3012" y="5286"/>
                    </a:cubicBezTo>
                    <a:cubicBezTo>
                      <a:pt x="3381" y="5286"/>
                      <a:pt x="3682" y="5271"/>
                      <a:pt x="3813" y="5271"/>
                    </a:cubicBezTo>
                    <a:cubicBezTo>
                      <a:pt x="3825" y="5271"/>
                      <a:pt x="3835" y="5271"/>
                      <a:pt x="3844" y="5272"/>
                    </a:cubicBezTo>
                    <a:cubicBezTo>
                      <a:pt x="3844" y="5272"/>
                      <a:pt x="2931" y="4201"/>
                      <a:pt x="2521" y="2509"/>
                    </a:cubicBezTo>
                    <a:cubicBezTo>
                      <a:pt x="2521" y="2509"/>
                      <a:pt x="2207" y="0"/>
                      <a:pt x="1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292;p62">
                <a:extLst>
                  <a:ext uri="{FF2B5EF4-FFF2-40B4-BE49-F238E27FC236}">
                    <a16:creationId xmlns:a16="http://schemas.microsoft.com/office/drawing/2014/main" id="{D55ED610-EF5A-4B06-B7E7-F4860631FC91}"/>
                  </a:ext>
                </a:extLst>
              </p:cNvPr>
              <p:cNvSpPr/>
              <p:nvPr/>
            </p:nvSpPr>
            <p:spPr>
              <a:xfrm>
                <a:off x="8245450" y="4493675"/>
                <a:ext cx="291550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11662" h="6800" extrusionOk="0">
                    <a:moveTo>
                      <a:pt x="6439" y="0"/>
                    </a:moveTo>
                    <a:cubicBezTo>
                      <a:pt x="3205" y="0"/>
                      <a:pt x="1234" y="3207"/>
                      <a:pt x="1234" y="3207"/>
                    </a:cubicBezTo>
                    <a:cubicBezTo>
                      <a:pt x="1234" y="3207"/>
                      <a:pt x="1" y="6800"/>
                      <a:pt x="2422" y="6800"/>
                    </a:cubicBezTo>
                    <a:cubicBezTo>
                      <a:pt x="2498" y="6800"/>
                      <a:pt x="2578" y="6796"/>
                      <a:pt x="2662" y="6789"/>
                    </a:cubicBezTo>
                    <a:cubicBezTo>
                      <a:pt x="11661" y="6012"/>
                      <a:pt x="10096" y="1328"/>
                      <a:pt x="10096" y="1328"/>
                    </a:cubicBezTo>
                    <a:cubicBezTo>
                      <a:pt x="8753" y="362"/>
                      <a:pt x="7525" y="0"/>
                      <a:pt x="6439" y="0"/>
                    </a:cubicBezTo>
                    <a:close/>
                  </a:path>
                </a:pathLst>
              </a:custGeom>
              <a:solidFill>
                <a:srgbClr val="3B5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293;p62">
                <a:extLst>
                  <a:ext uri="{FF2B5EF4-FFF2-40B4-BE49-F238E27FC236}">
                    <a16:creationId xmlns:a16="http://schemas.microsoft.com/office/drawing/2014/main" id="{23E6CC59-B285-46FC-95EC-30C51D638619}"/>
                  </a:ext>
                </a:extLst>
              </p:cNvPr>
              <p:cNvSpPr/>
              <p:nvPr/>
            </p:nvSpPr>
            <p:spPr>
              <a:xfrm>
                <a:off x="7999075" y="4338375"/>
                <a:ext cx="158325" cy="305600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12224" extrusionOk="0">
                    <a:moveTo>
                      <a:pt x="4946" y="1"/>
                    </a:moveTo>
                    <a:lnTo>
                      <a:pt x="168" y="1555"/>
                    </a:lnTo>
                    <a:cubicBezTo>
                      <a:pt x="168" y="1555"/>
                      <a:pt x="1008" y="8831"/>
                      <a:pt x="0" y="10774"/>
                    </a:cubicBezTo>
                    <a:cubicBezTo>
                      <a:pt x="0" y="10774"/>
                      <a:pt x="1764" y="11373"/>
                      <a:pt x="2898" y="12224"/>
                    </a:cubicBezTo>
                    <a:cubicBezTo>
                      <a:pt x="2898" y="12224"/>
                      <a:pt x="6332" y="10133"/>
                      <a:pt x="4946" y="1"/>
                    </a:cubicBezTo>
                    <a:close/>
                  </a:path>
                </a:pathLst>
              </a:custGeom>
              <a:solidFill>
                <a:srgbClr val="F7EC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3294;p62">
                <a:extLst>
                  <a:ext uri="{FF2B5EF4-FFF2-40B4-BE49-F238E27FC236}">
                    <a16:creationId xmlns:a16="http://schemas.microsoft.com/office/drawing/2014/main" id="{0B8701AD-745E-42FA-B80A-625260327340}"/>
                  </a:ext>
                </a:extLst>
              </p:cNvPr>
              <p:cNvSpPr/>
              <p:nvPr/>
            </p:nvSpPr>
            <p:spPr>
              <a:xfrm>
                <a:off x="7999075" y="4338375"/>
                <a:ext cx="158325" cy="305600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12224" extrusionOk="0">
                    <a:moveTo>
                      <a:pt x="4946" y="1"/>
                    </a:moveTo>
                    <a:lnTo>
                      <a:pt x="168" y="1555"/>
                    </a:lnTo>
                    <a:cubicBezTo>
                      <a:pt x="168" y="1555"/>
                      <a:pt x="1008" y="8831"/>
                      <a:pt x="0" y="10774"/>
                    </a:cubicBezTo>
                    <a:cubicBezTo>
                      <a:pt x="0" y="10774"/>
                      <a:pt x="1764" y="11373"/>
                      <a:pt x="2898" y="12224"/>
                    </a:cubicBezTo>
                    <a:cubicBezTo>
                      <a:pt x="2898" y="12224"/>
                      <a:pt x="6332" y="10133"/>
                      <a:pt x="4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3295;p62">
                <a:extLst>
                  <a:ext uri="{FF2B5EF4-FFF2-40B4-BE49-F238E27FC236}">
                    <a16:creationId xmlns:a16="http://schemas.microsoft.com/office/drawing/2014/main" id="{0B23278B-0ACA-45C4-A7C5-AFE970B454FA}"/>
                  </a:ext>
                </a:extLst>
              </p:cNvPr>
              <p:cNvSpPr/>
              <p:nvPr/>
            </p:nvSpPr>
            <p:spPr>
              <a:xfrm>
                <a:off x="7917675" y="4607225"/>
                <a:ext cx="136650" cy="5615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2246" extrusionOk="0">
                    <a:moveTo>
                      <a:pt x="2976" y="0"/>
                    </a:moveTo>
                    <a:cubicBezTo>
                      <a:pt x="2916" y="0"/>
                      <a:pt x="2856" y="3"/>
                      <a:pt x="2794" y="10"/>
                    </a:cubicBezTo>
                    <a:cubicBezTo>
                      <a:pt x="2794" y="10"/>
                      <a:pt x="2791" y="9"/>
                      <a:pt x="2785" y="9"/>
                    </a:cubicBezTo>
                    <a:cubicBezTo>
                      <a:pt x="2624" y="9"/>
                      <a:pt x="248" y="29"/>
                      <a:pt x="106" y="1186"/>
                    </a:cubicBezTo>
                    <a:cubicBezTo>
                      <a:pt x="1" y="1984"/>
                      <a:pt x="295" y="2215"/>
                      <a:pt x="516" y="2236"/>
                    </a:cubicBezTo>
                    <a:cubicBezTo>
                      <a:pt x="586" y="2243"/>
                      <a:pt x="950" y="2245"/>
                      <a:pt x="1436" y="2245"/>
                    </a:cubicBezTo>
                    <a:cubicBezTo>
                      <a:pt x="2409" y="2245"/>
                      <a:pt x="3872" y="2236"/>
                      <a:pt x="4453" y="2236"/>
                    </a:cubicBezTo>
                    <a:cubicBezTo>
                      <a:pt x="5466" y="2236"/>
                      <a:pt x="4584" y="0"/>
                      <a:pt x="2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3296;p62">
                <a:extLst>
                  <a:ext uri="{FF2B5EF4-FFF2-40B4-BE49-F238E27FC236}">
                    <a16:creationId xmlns:a16="http://schemas.microsoft.com/office/drawing/2014/main" id="{48E4E9E0-3AE2-4A81-975E-AF43414D15BA}"/>
                  </a:ext>
                </a:extLst>
              </p:cNvPr>
              <p:cNvSpPr/>
              <p:nvPr/>
            </p:nvSpPr>
            <p:spPr>
              <a:xfrm>
                <a:off x="7938425" y="4591700"/>
                <a:ext cx="14705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2867" extrusionOk="0">
                    <a:moveTo>
                      <a:pt x="5881" y="0"/>
                    </a:moveTo>
                    <a:lnTo>
                      <a:pt x="5881" y="0"/>
                    </a:lnTo>
                    <a:cubicBezTo>
                      <a:pt x="5881" y="1"/>
                      <a:pt x="4516" y="452"/>
                      <a:pt x="2783" y="631"/>
                    </a:cubicBezTo>
                    <a:cubicBezTo>
                      <a:pt x="2783" y="631"/>
                      <a:pt x="2780" y="630"/>
                      <a:pt x="2774" y="630"/>
                    </a:cubicBezTo>
                    <a:cubicBezTo>
                      <a:pt x="2614" y="630"/>
                      <a:pt x="237" y="650"/>
                      <a:pt x="95" y="1807"/>
                    </a:cubicBezTo>
                    <a:cubicBezTo>
                      <a:pt x="1" y="2605"/>
                      <a:pt x="295" y="2836"/>
                      <a:pt x="505" y="2857"/>
                    </a:cubicBezTo>
                    <a:cubicBezTo>
                      <a:pt x="575" y="2864"/>
                      <a:pt x="940" y="2866"/>
                      <a:pt x="1428" y="2866"/>
                    </a:cubicBezTo>
                    <a:cubicBezTo>
                      <a:pt x="2403" y="2866"/>
                      <a:pt x="3868" y="2857"/>
                      <a:pt x="4442" y="2857"/>
                    </a:cubicBezTo>
                    <a:cubicBezTo>
                      <a:pt x="5503" y="2857"/>
                      <a:pt x="5818" y="358"/>
                      <a:pt x="58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3297;p62">
                <a:extLst>
                  <a:ext uri="{FF2B5EF4-FFF2-40B4-BE49-F238E27FC236}">
                    <a16:creationId xmlns:a16="http://schemas.microsoft.com/office/drawing/2014/main" id="{D6423B32-D6E3-4A0F-ADF7-FD94F8D26CEF}"/>
                  </a:ext>
                </a:extLst>
              </p:cNvPr>
              <p:cNvSpPr/>
              <p:nvPr/>
            </p:nvSpPr>
            <p:spPr>
              <a:xfrm>
                <a:off x="7993550" y="4122075"/>
                <a:ext cx="654225" cy="504050"/>
              </a:xfrm>
              <a:custGeom>
                <a:avLst/>
                <a:gdLst/>
                <a:ahLst/>
                <a:cxnLst/>
                <a:rect l="l" t="t" r="r" b="b"/>
                <a:pathLst>
                  <a:path w="26169" h="20162" extrusionOk="0">
                    <a:moveTo>
                      <a:pt x="11867" y="0"/>
                    </a:moveTo>
                    <a:lnTo>
                      <a:pt x="1912" y="1407"/>
                    </a:lnTo>
                    <a:cubicBezTo>
                      <a:pt x="1912" y="1407"/>
                      <a:pt x="1922" y="2467"/>
                      <a:pt x="1807" y="3832"/>
                    </a:cubicBezTo>
                    <a:cubicBezTo>
                      <a:pt x="1702" y="5145"/>
                      <a:pt x="1471" y="6742"/>
                      <a:pt x="998" y="7928"/>
                    </a:cubicBezTo>
                    <a:cubicBezTo>
                      <a:pt x="746" y="8569"/>
                      <a:pt x="526" y="9356"/>
                      <a:pt x="389" y="10207"/>
                    </a:cubicBezTo>
                    <a:cubicBezTo>
                      <a:pt x="1" y="12548"/>
                      <a:pt x="242" y="15373"/>
                      <a:pt x="2132" y="16927"/>
                    </a:cubicBezTo>
                    <a:cubicBezTo>
                      <a:pt x="5111" y="19388"/>
                      <a:pt x="9175" y="20162"/>
                      <a:pt x="12978" y="20162"/>
                    </a:cubicBezTo>
                    <a:cubicBezTo>
                      <a:pt x="15796" y="20162"/>
                      <a:pt x="18472" y="19737"/>
                      <a:pt x="20456" y="19258"/>
                    </a:cubicBezTo>
                    <a:cubicBezTo>
                      <a:pt x="21622" y="18974"/>
                      <a:pt x="26169" y="12821"/>
                      <a:pt x="18986" y="9850"/>
                    </a:cubicBezTo>
                    <a:cubicBezTo>
                      <a:pt x="18072" y="9472"/>
                      <a:pt x="16970" y="9146"/>
                      <a:pt x="15636" y="8884"/>
                    </a:cubicBezTo>
                    <a:cubicBezTo>
                      <a:pt x="13347" y="8443"/>
                      <a:pt x="12444" y="5386"/>
                      <a:pt x="12098" y="2982"/>
                    </a:cubicBezTo>
                    <a:cubicBezTo>
                      <a:pt x="12402" y="2551"/>
                      <a:pt x="12896" y="1753"/>
                      <a:pt x="12791" y="1186"/>
                    </a:cubicBezTo>
                    <a:cubicBezTo>
                      <a:pt x="12633" y="388"/>
                      <a:pt x="11867" y="0"/>
                      <a:pt x="118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3298;p62">
                <a:extLst>
                  <a:ext uri="{FF2B5EF4-FFF2-40B4-BE49-F238E27FC236}">
                    <a16:creationId xmlns:a16="http://schemas.microsoft.com/office/drawing/2014/main" id="{48D4CB98-28AE-42CE-B40E-DA89FA307E40}"/>
                  </a:ext>
                </a:extLst>
              </p:cNvPr>
              <p:cNvSpPr/>
              <p:nvPr/>
            </p:nvSpPr>
            <p:spPr>
              <a:xfrm>
                <a:off x="8535925" y="4491175"/>
                <a:ext cx="96700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3868" h="2042" extrusionOk="0">
                    <a:moveTo>
                      <a:pt x="1261" y="0"/>
                    </a:moveTo>
                    <a:lnTo>
                      <a:pt x="0" y="1858"/>
                    </a:lnTo>
                    <a:cubicBezTo>
                      <a:pt x="448" y="1987"/>
                      <a:pt x="849" y="2042"/>
                      <a:pt x="1205" y="2042"/>
                    </a:cubicBezTo>
                    <a:cubicBezTo>
                      <a:pt x="3319" y="2042"/>
                      <a:pt x="3867" y="105"/>
                      <a:pt x="3281" y="105"/>
                    </a:cubicBezTo>
                    <a:cubicBezTo>
                      <a:pt x="3280" y="105"/>
                      <a:pt x="3278" y="105"/>
                      <a:pt x="3277" y="105"/>
                    </a:cubicBezTo>
                    <a:cubicBezTo>
                      <a:pt x="2573" y="105"/>
                      <a:pt x="1261" y="0"/>
                      <a:pt x="1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3299;p62">
                <a:extLst>
                  <a:ext uri="{FF2B5EF4-FFF2-40B4-BE49-F238E27FC236}">
                    <a16:creationId xmlns:a16="http://schemas.microsoft.com/office/drawing/2014/main" id="{2DE75B48-E303-4B18-9C80-EA966EF3A95F}"/>
                  </a:ext>
                </a:extLst>
              </p:cNvPr>
              <p:cNvSpPr/>
              <p:nvPr/>
            </p:nvSpPr>
            <p:spPr>
              <a:xfrm>
                <a:off x="8014825" y="4350925"/>
                <a:ext cx="173275" cy="25997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0399" extrusionOk="0">
                    <a:moveTo>
                      <a:pt x="2974" y="0"/>
                    </a:moveTo>
                    <a:cubicBezTo>
                      <a:pt x="2887" y="0"/>
                      <a:pt x="2799" y="8"/>
                      <a:pt x="2709" y="24"/>
                    </a:cubicBezTo>
                    <a:cubicBezTo>
                      <a:pt x="0" y="496"/>
                      <a:pt x="1260" y="7804"/>
                      <a:pt x="1953" y="8287"/>
                    </a:cubicBezTo>
                    <a:cubicBezTo>
                      <a:pt x="4316" y="9925"/>
                      <a:pt x="6710" y="10398"/>
                      <a:pt x="6710" y="10398"/>
                    </a:cubicBezTo>
                    <a:cubicBezTo>
                      <a:pt x="6878" y="9631"/>
                      <a:pt x="6931" y="7888"/>
                      <a:pt x="6437" y="5610"/>
                    </a:cubicBezTo>
                    <a:cubicBezTo>
                      <a:pt x="5985" y="3563"/>
                      <a:pt x="4844" y="0"/>
                      <a:pt x="2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3300;p62">
                <a:extLst>
                  <a:ext uri="{FF2B5EF4-FFF2-40B4-BE49-F238E27FC236}">
                    <a16:creationId xmlns:a16="http://schemas.microsoft.com/office/drawing/2014/main" id="{08EAEC11-C7AB-41A8-8605-39CB256AC9BA}"/>
                  </a:ext>
                </a:extLst>
              </p:cNvPr>
              <p:cNvSpPr/>
              <p:nvPr/>
            </p:nvSpPr>
            <p:spPr>
              <a:xfrm>
                <a:off x="8136625" y="4243075"/>
                <a:ext cx="157000" cy="400900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16036" extrusionOk="0">
                    <a:moveTo>
                      <a:pt x="3267" y="0"/>
                    </a:moveTo>
                    <a:lnTo>
                      <a:pt x="0" y="3687"/>
                    </a:lnTo>
                    <a:cubicBezTo>
                      <a:pt x="0" y="3687"/>
                      <a:pt x="2311" y="12496"/>
                      <a:pt x="998" y="14586"/>
                    </a:cubicBezTo>
                    <a:cubicBezTo>
                      <a:pt x="998" y="14586"/>
                      <a:pt x="2773" y="15185"/>
                      <a:pt x="3907" y="16036"/>
                    </a:cubicBezTo>
                    <a:cubicBezTo>
                      <a:pt x="3907" y="16036"/>
                      <a:pt x="6280" y="14565"/>
                      <a:pt x="3267" y="0"/>
                    </a:cubicBezTo>
                    <a:close/>
                  </a:path>
                </a:pathLst>
              </a:custGeom>
              <a:solidFill>
                <a:srgbClr val="F7EC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3301;p62">
                <a:extLst>
                  <a:ext uri="{FF2B5EF4-FFF2-40B4-BE49-F238E27FC236}">
                    <a16:creationId xmlns:a16="http://schemas.microsoft.com/office/drawing/2014/main" id="{D1E1829A-61B8-4B2F-9E52-FC95510CE6B9}"/>
                  </a:ext>
                </a:extLst>
              </p:cNvPr>
              <p:cNvSpPr/>
              <p:nvPr/>
            </p:nvSpPr>
            <p:spPr>
              <a:xfrm>
                <a:off x="8136625" y="4243075"/>
                <a:ext cx="157000" cy="400900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16036" extrusionOk="0">
                    <a:moveTo>
                      <a:pt x="3267" y="0"/>
                    </a:moveTo>
                    <a:lnTo>
                      <a:pt x="0" y="3687"/>
                    </a:lnTo>
                    <a:cubicBezTo>
                      <a:pt x="0" y="3687"/>
                      <a:pt x="2311" y="12496"/>
                      <a:pt x="998" y="14586"/>
                    </a:cubicBezTo>
                    <a:cubicBezTo>
                      <a:pt x="998" y="14586"/>
                      <a:pt x="2773" y="15185"/>
                      <a:pt x="3907" y="16036"/>
                    </a:cubicBezTo>
                    <a:cubicBezTo>
                      <a:pt x="3907" y="16036"/>
                      <a:pt x="6280" y="14565"/>
                      <a:pt x="3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302;p62">
                <a:extLst>
                  <a:ext uri="{FF2B5EF4-FFF2-40B4-BE49-F238E27FC236}">
                    <a16:creationId xmlns:a16="http://schemas.microsoft.com/office/drawing/2014/main" id="{F7AA5D33-DB7D-4313-8870-81961280E74D}"/>
                  </a:ext>
                </a:extLst>
              </p:cNvPr>
              <p:cNvSpPr/>
              <p:nvPr/>
            </p:nvSpPr>
            <p:spPr>
              <a:xfrm>
                <a:off x="8390500" y="4401100"/>
                <a:ext cx="185350" cy="149575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5983" extrusionOk="0">
                    <a:moveTo>
                      <a:pt x="5366" y="1"/>
                    </a:moveTo>
                    <a:cubicBezTo>
                      <a:pt x="5366" y="1"/>
                      <a:pt x="0" y="2952"/>
                      <a:pt x="924" y="5220"/>
                    </a:cubicBezTo>
                    <a:cubicBezTo>
                      <a:pt x="1148" y="5770"/>
                      <a:pt x="1486" y="5982"/>
                      <a:pt x="1882" y="5982"/>
                    </a:cubicBezTo>
                    <a:cubicBezTo>
                      <a:pt x="2786" y="5982"/>
                      <a:pt x="3997" y="4875"/>
                      <a:pt x="4851" y="4159"/>
                    </a:cubicBezTo>
                    <a:cubicBezTo>
                      <a:pt x="5488" y="3621"/>
                      <a:pt x="6063" y="3491"/>
                      <a:pt x="6469" y="3491"/>
                    </a:cubicBezTo>
                    <a:cubicBezTo>
                      <a:pt x="6846" y="3491"/>
                      <a:pt x="7078" y="3603"/>
                      <a:pt x="7078" y="3603"/>
                    </a:cubicBezTo>
                    <a:cubicBezTo>
                      <a:pt x="7078" y="3603"/>
                      <a:pt x="7414" y="1639"/>
                      <a:pt x="5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303;p62">
                <a:extLst>
                  <a:ext uri="{FF2B5EF4-FFF2-40B4-BE49-F238E27FC236}">
                    <a16:creationId xmlns:a16="http://schemas.microsoft.com/office/drawing/2014/main" id="{28616C5D-1206-40B4-B370-93FA749472CD}"/>
                  </a:ext>
                </a:extLst>
              </p:cNvPr>
              <p:cNvSpPr/>
              <p:nvPr/>
            </p:nvSpPr>
            <p:spPr>
              <a:xfrm>
                <a:off x="8012725" y="4169050"/>
                <a:ext cx="4990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984" extrusionOk="0">
                    <a:moveTo>
                      <a:pt x="1271" y="0"/>
                    </a:moveTo>
                    <a:lnTo>
                      <a:pt x="1271" y="0"/>
                    </a:lnTo>
                    <a:cubicBezTo>
                      <a:pt x="0" y="357"/>
                      <a:pt x="641" y="1827"/>
                      <a:pt x="1040" y="1953"/>
                    </a:cubicBezTo>
                    <a:cubicBezTo>
                      <a:pt x="1109" y="1974"/>
                      <a:pt x="1170" y="1983"/>
                      <a:pt x="1223" y="1983"/>
                    </a:cubicBezTo>
                    <a:cubicBezTo>
                      <a:pt x="1996" y="1983"/>
                      <a:pt x="1271" y="0"/>
                      <a:pt x="1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3304;p62">
                <a:extLst>
                  <a:ext uri="{FF2B5EF4-FFF2-40B4-BE49-F238E27FC236}">
                    <a16:creationId xmlns:a16="http://schemas.microsoft.com/office/drawing/2014/main" id="{E6157FDB-4DD1-4444-800D-0726B697F09A}"/>
                  </a:ext>
                </a:extLst>
              </p:cNvPr>
              <p:cNvSpPr/>
              <p:nvPr/>
            </p:nvSpPr>
            <p:spPr>
              <a:xfrm>
                <a:off x="7902450" y="3791175"/>
                <a:ext cx="197725" cy="243100"/>
              </a:xfrm>
              <a:custGeom>
                <a:avLst/>
                <a:gdLst/>
                <a:ahLst/>
                <a:cxnLst/>
                <a:rect l="l" t="t" r="r" b="b"/>
                <a:pathLst>
                  <a:path w="7909" h="9724" extrusionOk="0">
                    <a:moveTo>
                      <a:pt x="2549" y="0"/>
                    </a:moveTo>
                    <a:cubicBezTo>
                      <a:pt x="2444" y="0"/>
                      <a:pt x="2344" y="19"/>
                      <a:pt x="2248" y="57"/>
                    </a:cubicBezTo>
                    <a:cubicBezTo>
                      <a:pt x="2070" y="131"/>
                      <a:pt x="1902" y="225"/>
                      <a:pt x="1765" y="320"/>
                    </a:cubicBezTo>
                    <a:cubicBezTo>
                      <a:pt x="1" y="1559"/>
                      <a:pt x="1324" y="4530"/>
                      <a:pt x="883" y="6327"/>
                    </a:cubicBezTo>
                    <a:cubicBezTo>
                      <a:pt x="548" y="7736"/>
                      <a:pt x="1866" y="9723"/>
                      <a:pt x="3894" y="9723"/>
                    </a:cubicBezTo>
                    <a:cubicBezTo>
                      <a:pt x="4343" y="9723"/>
                      <a:pt x="4827" y="9626"/>
                      <a:pt x="5335" y="9403"/>
                    </a:cubicBezTo>
                    <a:cubicBezTo>
                      <a:pt x="5755" y="9214"/>
                      <a:pt x="6102" y="8983"/>
                      <a:pt x="6375" y="8731"/>
                    </a:cubicBezTo>
                    <a:cubicBezTo>
                      <a:pt x="7908" y="7345"/>
                      <a:pt x="7341" y="5255"/>
                      <a:pt x="7341" y="5255"/>
                    </a:cubicBezTo>
                    <a:cubicBezTo>
                      <a:pt x="7341" y="5255"/>
                      <a:pt x="4334" y="0"/>
                      <a:pt x="2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305;p62">
                <a:extLst>
                  <a:ext uri="{FF2B5EF4-FFF2-40B4-BE49-F238E27FC236}">
                    <a16:creationId xmlns:a16="http://schemas.microsoft.com/office/drawing/2014/main" id="{1A470A00-E8ED-474C-9F9D-4ED57CE5E398}"/>
                  </a:ext>
                </a:extLst>
              </p:cNvPr>
              <p:cNvSpPr/>
              <p:nvPr/>
            </p:nvSpPr>
            <p:spPr>
              <a:xfrm>
                <a:off x="7902450" y="3799050"/>
                <a:ext cx="178025" cy="235225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9409" extrusionOk="0">
                    <a:moveTo>
                      <a:pt x="1856" y="0"/>
                    </a:moveTo>
                    <a:cubicBezTo>
                      <a:pt x="1797" y="0"/>
                      <a:pt x="1765" y="5"/>
                      <a:pt x="1765" y="5"/>
                    </a:cubicBezTo>
                    <a:cubicBezTo>
                      <a:pt x="1" y="1244"/>
                      <a:pt x="1324" y="4215"/>
                      <a:pt x="883" y="6012"/>
                    </a:cubicBezTo>
                    <a:cubicBezTo>
                      <a:pt x="548" y="7421"/>
                      <a:pt x="1866" y="9408"/>
                      <a:pt x="3894" y="9408"/>
                    </a:cubicBezTo>
                    <a:cubicBezTo>
                      <a:pt x="4343" y="9408"/>
                      <a:pt x="4827" y="9311"/>
                      <a:pt x="5335" y="9088"/>
                    </a:cubicBezTo>
                    <a:cubicBezTo>
                      <a:pt x="5755" y="8899"/>
                      <a:pt x="6102" y="8668"/>
                      <a:pt x="6375" y="8416"/>
                    </a:cubicBezTo>
                    <a:cubicBezTo>
                      <a:pt x="7120" y="5770"/>
                      <a:pt x="4684" y="2126"/>
                      <a:pt x="3697" y="1034"/>
                    </a:cubicBezTo>
                    <a:cubicBezTo>
                      <a:pt x="2847" y="90"/>
                      <a:pt x="2106" y="0"/>
                      <a:pt x="1856" y="0"/>
                    </a:cubicBez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306;p62">
                <a:extLst>
                  <a:ext uri="{FF2B5EF4-FFF2-40B4-BE49-F238E27FC236}">
                    <a16:creationId xmlns:a16="http://schemas.microsoft.com/office/drawing/2014/main" id="{F8804DF1-6DE7-4BC7-AEAC-D494E7998BE3}"/>
                  </a:ext>
                </a:extLst>
              </p:cNvPr>
              <p:cNvSpPr/>
              <p:nvPr/>
            </p:nvSpPr>
            <p:spPr>
              <a:xfrm>
                <a:off x="8206975" y="3791175"/>
                <a:ext cx="197975" cy="24310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9724" extrusionOk="0">
                    <a:moveTo>
                      <a:pt x="5370" y="0"/>
                    </a:moveTo>
                    <a:cubicBezTo>
                      <a:pt x="3585" y="0"/>
                      <a:pt x="579" y="5255"/>
                      <a:pt x="579" y="5255"/>
                    </a:cubicBezTo>
                    <a:cubicBezTo>
                      <a:pt x="579" y="5255"/>
                      <a:pt x="1" y="7345"/>
                      <a:pt x="1534" y="8731"/>
                    </a:cubicBezTo>
                    <a:cubicBezTo>
                      <a:pt x="1818" y="8983"/>
                      <a:pt x="2154" y="9214"/>
                      <a:pt x="2584" y="9403"/>
                    </a:cubicBezTo>
                    <a:cubicBezTo>
                      <a:pt x="3092" y="9626"/>
                      <a:pt x="3576" y="9723"/>
                      <a:pt x="4025" y="9723"/>
                    </a:cubicBezTo>
                    <a:cubicBezTo>
                      <a:pt x="6053" y="9723"/>
                      <a:pt x="7370" y="7736"/>
                      <a:pt x="7026" y="6327"/>
                    </a:cubicBezTo>
                    <a:cubicBezTo>
                      <a:pt x="6595" y="4530"/>
                      <a:pt x="7918" y="1559"/>
                      <a:pt x="6154" y="320"/>
                    </a:cubicBezTo>
                    <a:cubicBezTo>
                      <a:pt x="6018" y="225"/>
                      <a:pt x="5850" y="131"/>
                      <a:pt x="5671" y="57"/>
                    </a:cubicBezTo>
                    <a:cubicBezTo>
                      <a:pt x="5575" y="19"/>
                      <a:pt x="5475" y="0"/>
                      <a:pt x="5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3307;p62">
                <a:extLst>
                  <a:ext uri="{FF2B5EF4-FFF2-40B4-BE49-F238E27FC236}">
                    <a16:creationId xmlns:a16="http://schemas.microsoft.com/office/drawing/2014/main" id="{28E50040-2CF0-410D-92D3-8BCD196F9298}"/>
                  </a:ext>
                </a:extLst>
              </p:cNvPr>
              <p:cNvSpPr/>
              <p:nvPr/>
            </p:nvSpPr>
            <p:spPr>
              <a:xfrm>
                <a:off x="8226925" y="3799050"/>
                <a:ext cx="178025" cy="235225"/>
              </a:xfrm>
              <a:custGeom>
                <a:avLst/>
                <a:gdLst/>
                <a:ahLst/>
                <a:cxnLst/>
                <a:rect l="l" t="t" r="r" b="b"/>
                <a:pathLst>
                  <a:path w="7121" h="9409" extrusionOk="0">
                    <a:moveTo>
                      <a:pt x="5264" y="0"/>
                    </a:moveTo>
                    <a:cubicBezTo>
                      <a:pt x="5011" y="0"/>
                      <a:pt x="4264" y="90"/>
                      <a:pt x="3414" y="1034"/>
                    </a:cubicBezTo>
                    <a:cubicBezTo>
                      <a:pt x="2437" y="2126"/>
                      <a:pt x="1" y="5770"/>
                      <a:pt x="736" y="8416"/>
                    </a:cubicBezTo>
                    <a:cubicBezTo>
                      <a:pt x="1020" y="8668"/>
                      <a:pt x="1356" y="8899"/>
                      <a:pt x="1786" y="9088"/>
                    </a:cubicBezTo>
                    <a:cubicBezTo>
                      <a:pt x="2294" y="9311"/>
                      <a:pt x="2778" y="9408"/>
                      <a:pt x="3227" y="9408"/>
                    </a:cubicBezTo>
                    <a:cubicBezTo>
                      <a:pt x="5255" y="9408"/>
                      <a:pt x="6572" y="7421"/>
                      <a:pt x="6228" y="6012"/>
                    </a:cubicBezTo>
                    <a:cubicBezTo>
                      <a:pt x="5797" y="4215"/>
                      <a:pt x="7120" y="1244"/>
                      <a:pt x="5356" y="5"/>
                    </a:cubicBezTo>
                    <a:cubicBezTo>
                      <a:pt x="5356" y="5"/>
                      <a:pt x="5324" y="0"/>
                      <a:pt x="5264" y="0"/>
                    </a:cubicBezTo>
                    <a:close/>
                  </a:path>
                </a:pathLst>
              </a:custGeom>
              <a:solidFill>
                <a:srgbClr val="F8DE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3308;p62">
                <a:extLst>
                  <a:ext uri="{FF2B5EF4-FFF2-40B4-BE49-F238E27FC236}">
                    <a16:creationId xmlns:a16="http://schemas.microsoft.com/office/drawing/2014/main" id="{FFD04C24-DD1E-49B2-85A0-07077FFE7730}"/>
                  </a:ext>
                </a:extLst>
              </p:cNvPr>
              <p:cNvSpPr/>
              <p:nvPr/>
            </p:nvSpPr>
            <p:spPr>
              <a:xfrm>
                <a:off x="7969925" y="3912300"/>
                <a:ext cx="357300" cy="244975"/>
              </a:xfrm>
              <a:custGeom>
                <a:avLst/>
                <a:gdLst/>
                <a:ahLst/>
                <a:cxnLst/>
                <a:rect l="l" t="t" r="r" b="b"/>
                <a:pathLst>
                  <a:path w="14292" h="9799" extrusionOk="0">
                    <a:moveTo>
                      <a:pt x="6624" y="155"/>
                    </a:moveTo>
                    <a:cubicBezTo>
                      <a:pt x="4961" y="155"/>
                      <a:pt x="1940" y="765"/>
                      <a:pt x="1618" y="2196"/>
                    </a:cubicBezTo>
                    <a:cubicBezTo>
                      <a:pt x="1282" y="3729"/>
                      <a:pt x="1544" y="5398"/>
                      <a:pt x="1397" y="5902"/>
                    </a:cubicBezTo>
                    <a:cubicBezTo>
                      <a:pt x="1261" y="6406"/>
                      <a:pt x="1" y="9084"/>
                      <a:pt x="2857" y="9798"/>
                    </a:cubicBezTo>
                    <a:lnTo>
                      <a:pt x="12108" y="9798"/>
                    </a:lnTo>
                    <a:cubicBezTo>
                      <a:pt x="12108" y="9798"/>
                      <a:pt x="14219" y="9052"/>
                      <a:pt x="13547" y="6574"/>
                    </a:cubicBezTo>
                    <a:cubicBezTo>
                      <a:pt x="13043" y="4705"/>
                      <a:pt x="14292" y="3708"/>
                      <a:pt x="12612" y="1849"/>
                    </a:cubicBezTo>
                    <a:cubicBezTo>
                      <a:pt x="10932" y="0"/>
                      <a:pt x="8884" y="221"/>
                      <a:pt x="6826" y="158"/>
                    </a:cubicBezTo>
                    <a:cubicBezTo>
                      <a:pt x="6762" y="156"/>
                      <a:pt x="6694" y="155"/>
                      <a:pt x="6624" y="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3309;p62">
                <a:extLst>
                  <a:ext uri="{FF2B5EF4-FFF2-40B4-BE49-F238E27FC236}">
                    <a16:creationId xmlns:a16="http://schemas.microsoft.com/office/drawing/2014/main" id="{203419E9-61F6-449C-B1EF-4C58368649A5}"/>
                  </a:ext>
                </a:extLst>
              </p:cNvPr>
              <p:cNvSpPr/>
              <p:nvPr/>
            </p:nvSpPr>
            <p:spPr>
              <a:xfrm>
                <a:off x="8021400" y="3911950"/>
                <a:ext cx="261725" cy="281000"/>
              </a:xfrm>
              <a:custGeom>
                <a:avLst/>
                <a:gdLst/>
                <a:ahLst/>
                <a:cxnLst/>
                <a:rect l="l" t="t" r="r" b="b"/>
                <a:pathLst>
                  <a:path w="10469" h="11240" extrusionOk="0">
                    <a:moveTo>
                      <a:pt x="4875" y="1"/>
                    </a:moveTo>
                    <a:cubicBezTo>
                      <a:pt x="3555" y="1"/>
                      <a:pt x="3055" y="298"/>
                      <a:pt x="3055" y="298"/>
                    </a:cubicBezTo>
                    <a:cubicBezTo>
                      <a:pt x="2226" y="2304"/>
                      <a:pt x="3517" y="4709"/>
                      <a:pt x="2898" y="5822"/>
                    </a:cubicBezTo>
                    <a:cubicBezTo>
                      <a:pt x="2289" y="6935"/>
                      <a:pt x="1407" y="7880"/>
                      <a:pt x="808" y="8363"/>
                    </a:cubicBezTo>
                    <a:cubicBezTo>
                      <a:pt x="0" y="9035"/>
                      <a:pt x="525" y="11103"/>
                      <a:pt x="1858" y="11219"/>
                    </a:cubicBezTo>
                    <a:cubicBezTo>
                      <a:pt x="1992" y="11231"/>
                      <a:pt x="2122" y="11237"/>
                      <a:pt x="2248" y="11237"/>
                    </a:cubicBezTo>
                    <a:cubicBezTo>
                      <a:pt x="3555" y="11237"/>
                      <a:pt x="4459" y="10587"/>
                      <a:pt x="5397" y="9150"/>
                    </a:cubicBezTo>
                    <a:cubicBezTo>
                      <a:pt x="5397" y="9150"/>
                      <a:pt x="6583" y="11239"/>
                      <a:pt x="8075" y="11239"/>
                    </a:cubicBezTo>
                    <a:cubicBezTo>
                      <a:pt x="8134" y="11239"/>
                      <a:pt x="8194" y="11236"/>
                      <a:pt x="8254" y="11229"/>
                    </a:cubicBezTo>
                    <a:cubicBezTo>
                      <a:pt x="9829" y="11051"/>
                      <a:pt x="10469" y="10053"/>
                      <a:pt x="10091" y="8919"/>
                    </a:cubicBezTo>
                    <a:cubicBezTo>
                      <a:pt x="9713" y="7775"/>
                      <a:pt x="7508" y="6578"/>
                      <a:pt x="7424" y="5748"/>
                    </a:cubicBezTo>
                    <a:cubicBezTo>
                      <a:pt x="7351" y="4961"/>
                      <a:pt x="8138" y="3753"/>
                      <a:pt x="8086" y="2336"/>
                    </a:cubicBezTo>
                    <a:cubicBezTo>
                      <a:pt x="8054" y="1443"/>
                      <a:pt x="7456" y="288"/>
                      <a:pt x="7456" y="288"/>
                    </a:cubicBezTo>
                    <a:cubicBezTo>
                      <a:pt x="6372" y="73"/>
                      <a:pt x="5525" y="1"/>
                      <a:pt x="48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3310;p62">
                <a:extLst>
                  <a:ext uri="{FF2B5EF4-FFF2-40B4-BE49-F238E27FC236}">
                    <a16:creationId xmlns:a16="http://schemas.microsoft.com/office/drawing/2014/main" id="{4F49F342-B76B-427E-A724-65C1887EA4DB}"/>
                  </a:ext>
                </a:extLst>
              </p:cNvPr>
              <p:cNvSpPr/>
              <p:nvPr/>
            </p:nvSpPr>
            <p:spPr>
              <a:xfrm>
                <a:off x="8120100" y="4050200"/>
                <a:ext cx="68775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1668" extrusionOk="0">
                    <a:moveTo>
                      <a:pt x="1420" y="0"/>
                    </a:moveTo>
                    <a:cubicBezTo>
                      <a:pt x="726" y="0"/>
                      <a:pt x="0" y="151"/>
                      <a:pt x="0" y="439"/>
                    </a:cubicBezTo>
                    <a:cubicBezTo>
                      <a:pt x="0" y="1279"/>
                      <a:pt x="1039" y="1646"/>
                      <a:pt x="1354" y="1667"/>
                    </a:cubicBezTo>
                    <a:cubicBezTo>
                      <a:pt x="1359" y="1667"/>
                      <a:pt x="1363" y="1667"/>
                      <a:pt x="1367" y="1667"/>
                    </a:cubicBezTo>
                    <a:cubicBezTo>
                      <a:pt x="1717" y="1667"/>
                      <a:pt x="2750" y="1236"/>
                      <a:pt x="2667" y="376"/>
                    </a:cubicBezTo>
                    <a:cubicBezTo>
                      <a:pt x="2642" y="122"/>
                      <a:pt x="2044" y="0"/>
                      <a:pt x="1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3311;p62">
                <a:extLst>
                  <a:ext uri="{FF2B5EF4-FFF2-40B4-BE49-F238E27FC236}">
                    <a16:creationId xmlns:a16="http://schemas.microsoft.com/office/drawing/2014/main" id="{EBBB9D42-C864-48CF-9917-1958B2CF11C0}"/>
                  </a:ext>
                </a:extLst>
              </p:cNvPr>
              <p:cNvSpPr/>
              <p:nvPr/>
            </p:nvSpPr>
            <p:spPr>
              <a:xfrm>
                <a:off x="8088600" y="4136750"/>
                <a:ext cx="138625" cy="92175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3687" extrusionOk="0">
                    <a:moveTo>
                      <a:pt x="2668" y="0"/>
                    </a:moveTo>
                    <a:cubicBezTo>
                      <a:pt x="1864" y="0"/>
                      <a:pt x="948" y="335"/>
                      <a:pt x="0" y="1324"/>
                    </a:cubicBezTo>
                    <a:cubicBezTo>
                      <a:pt x="0" y="1324"/>
                      <a:pt x="556" y="3686"/>
                      <a:pt x="2656" y="3686"/>
                    </a:cubicBezTo>
                    <a:cubicBezTo>
                      <a:pt x="4747" y="3686"/>
                      <a:pt x="5545" y="1460"/>
                      <a:pt x="5545" y="1460"/>
                    </a:cubicBezTo>
                    <a:cubicBezTo>
                      <a:pt x="5545" y="1460"/>
                      <a:pt x="4349" y="0"/>
                      <a:pt x="2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3312;p62">
                <a:extLst>
                  <a:ext uri="{FF2B5EF4-FFF2-40B4-BE49-F238E27FC236}">
                    <a16:creationId xmlns:a16="http://schemas.microsoft.com/office/drawing/2014/main" id="{7F2BF430-66A5-462E-86DA-8860870713F4}"/>
                  </a:ext>
                </a:extLst>
              </p:cNvPr>
              <p:cNvSpPr/>
              <p:nvPr/>
            </p:nvSpPr>
            <p:spPr>
              <a:xfrm>
                <a:off x="8096725" y="4087125"/>
                <a:ext cx="62250" cy="10452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4181" extrusionOk="0">
                    <a:moveTo>
                      <a:pt x="2405" y="1"/>
                    </a:moveTo>
                    <a:lnTo>
                      <a:pt x="2342" y="2133"/>
                    </a:lnTo>
                    <a:cubicBezTo>
                      <a:pt x="2268" y="2259"/>
                      <a:pt x="1386" y="3792"/>
                      <a:pt x="0" y="4096"/>
                    </a:cubicBezTo>
                    <a:lnTo>
                      <a:pt x="21" y="4180"/>
                    </a:lnTo>
                    <a:cubicBezTo>
                      <a:pt x="1502" y="3855"/>
                      <a:pt x="2415" y="2175"/>
                      <a:pt x="2415" y="2164"/>
                    </a:cubicBez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3313;p62">
                <a:extLst>
                  <a:ext uri="{FF2B5EF4-FFF2-40B4-BE49-F238E27FC236}">
                    <a16:creationId xmlns:a16="http://schemas.microsoft.com/office/drawing/2014/main" id="{2C9964EB-9D6C-4FFC-A560-3525BE2F4DAB}"/>
                  </a:ext>
                </a:extLst>
              </p:cNvPr>
              <p:cNvSpPr/>
              <p:nvPr/>
            </p:nvSpPr>
            <p:spPr>
              <a:xfrm>
                <a:off x="8155275" y="4140175"/>
                <a:ext cx="619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2133" extrusionOk="0">
                    <a:moveTo>
                      <a:pt x="73" y="0"/>
                    </a:moveTo>
                    <a:lnTo>
                      <a:pt x="0" y="42"/>
                    </a:lnTo>
                    <a:cubicBezTo>
                      <a:pt x="10" y="63"/>
                      <a:pt x="998" y="1859"/>
                      <a:pt x="2468" y="2132"/>
                    </a:cubicBezTo>
                    <a:lnTo>
                      <a:pt x="2479" y="2048"/>
                    </a:lnTo>
                    <a:cubicBezTo>
                      <a:pt x="1050" y="1785"/>
                      <a:pt x="84" y="21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3314;p62">
                <a:extLst>
                  <a:ext uri="{FF2B5EF4-FFF2-40B4-BE49-F238E27FC236}">
                    <a16:creationId xmlns:a16="http://schemas.microsoft.com/office/drawing/2014/main" id="{8858B105-BF0A-4315-B8F6-5C05A24DA056}"/>
                  </a:ext>
                </a:extLst>
              </p:cNvPr>
              <p:cNvSpPr/>
              <p:nvPr/>
            </p:nvSpPr>
            <p:spPr>
              <a:xfrm>
                <a:off x="8063650" y="4021250"/>
                <a:ext cx="26275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40" extrusionOk="0">
                    <a:moveTo>
                      <a:pt x="525" y="1"/>
                    </a:moveTo>
                    <a:cubicBezTo>
                      <a:pt x="231" y="1"/>
                      <a:pt x="0" y="274"/>
                      <a:pt x="0" y="620"/>
                    </a:cubicBezTo>
                    <a:cubicBezTo>
                      <a:pt x="0" y="956"/>
                      <a:pt x="231" y="1240"/>
                      <a:pt x="525" y="1240"/>
                    </a:cubicBezTo>
                    <a:cubicBezTo>
                      <a:pt x="809" y="1240"/>
                      <a:pt x="1050" y="956"/>
                      <a:pt x="1050" y="620"/>
                    </a:cubicBezTo>
                    <a:cubicBezTo>
                      <a:pt x="1050" y="274"/>
                      <a:pt x="809" y="1"/>
                      <a:pt x="5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3315;p62">
                <a:extLst>
                  <a:ext uri="{FF2B5EF4-FFF2-40B4-BE49-F238E27FC236}">
                    <a16:creationId xmlns:a16="http://schemas.microsoft.com/office/drawing/2014/main" id="{9F326685-5015-4434-95EA-DBF68D684F17}"/>
                  </a:ext>
                </a:extLst>
              </p:cNvPr>
              <p:cNvSpPr/>
              <p:nvPr/>
            </p:nvSpPr>
            <p:spPr>
              <a:xfrm>
                <a:off x="8225875" y="4021250"/>
                <a:ext cx="26275" cy="3100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40" extrusionOk="0">
                    <a:moveTo>
                      <a:pt x="526" y="1"/>
                    </a:moveTo>
                    <a:cubicBezTo>
                      <a:pt x="232" y="1"/>
                      <a:pt x="1" y="274"/>
                      <a:pt x="1" y="620"/>
                    </a:cubicBezTo>
                    <a:cubicBezTo>
                      <a:pt x="1" y="956"/>
                      <a:pt x="232" y="1240"/>
                      <a:pt x="526" y="1240"/>
                    </a:cubicBezTo>
                    <a:cubicBezTo>
                      <a:pt x="820" y="1240"/>
                      <a:pt x="1051" y="956"/>
                      <a:pt x="1051" y="620"/>
                    </a:cubicBezTo>
                    <a:cubicBezTo>
                      <a:pt x="1051" y="274"/>
                      <a:pt x="820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3316;p62">
                <a:extLst>
                  <a:ext uri="{FF2B5EF4-FFF2-40B4-BE49-F238E27FC236}">
                    <a16:creationId xmlns:a16="http://schemas.microsoft.com/office/drawing/2014/main" id="{D1968AF7-CB9E-42F4-98C9-FB1DFCDD632A}"/>
                  </a:ext>
                </a:extLst>
              </p:cNvPr>
              <p:cNvSpPr/>
              <p:nvPr/>
            </p:nvSpPr>
            <p:spPr>
              <a:xfrm>
                <a:off x="8202000" y="4196625"/>
                <a:ext cx="266225" cy="349000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13960" extrusionOk="0">
                    <a:moveTo>
                      <a:pt x="3760" y="0"/>
                    </a:moveTo>
                    <a:cubicBezTo>
                      <a:pt x="3760" y="0"/>
                      <a:pt x="1" y="3077"/>
                      <a:pt x="326" y="4526"/>
                    </a:cubicBezTo>
                    <a:cubicBezTo>
                      <a:pt x="652" y="5975"/>
                      <a:pt x="2899" y="6878"/>
                      <a:pt x="3256" y="8180"/>
                    </a:cubicBezTo>
                    <a:cubicBezTo>
                      <a:pt x="3592" y="9419"/>
                      <a:pt x="1681" y="12695"/>
                      <a:pt x="3256" y="13745"/>
                    </a:cubicBezTo>
                    <a:cubicBezTo>
                      <a:pt x="3473" y="13890"/>
                      <a:pt x="3756" y="13960"/>
                      <a:pt x="4084" y="13960"/>
                    </a:cubicBezTo>
                    <a:cubicBezTo>
                      <a:pt x="6122" y="13960"/>
                      <a:pt x="9915" y="11263"/>
                      <a:pt x="10648" y="6868"/>
                    </a:cubicBezTo>
                    <a:cubicBezTo>
                      <a:pt x="9734" y="6490"/>
                      <a:pt x="8632" y="6164"/>
                      <a:pt x="7298" y="5902"/>
                    </a:cubicBezTo>
                    <a:cubicBezTo>
                      <a:pt x="5009" y="5461"/>
                      <a:pt x="4106" y="2404"/>
                      <a:pt x="3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3317;p62">
                <a:extLst>
                  <a:ext uri="{FF2B5EF4-FFF2-40B4-BE49-F238E27FC236}">
                    <a16:creationId xmlns:a16="http://schemas.microsoft.com/office/drawing/2014/main" id="{E5981BED-C7AD-4734-A167-C89BAF7E2734}"/>
                  </a:ext>
                </a:extLst>
              </p:cNvPr>
              <p:cNvSpPr/>
              <p:nvPr/>
            </p:nvSpPr>
            <p:spPr>
              <a:xfrm>
                <a:off x="8276275" y="4511375"/>
                <a:ext cx="70475" cy="12050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4820" extrusionOk="0">
                    <a:moveTo>
                      <a:pt x="1003" y="0"/>
                    </a:moveTo>
                    <a:cubicBezTo>
                      <a:pt x="998" y="0"/>
                      <a:pt x="993" y="0"/>
                      <a:pt x="988" y="0"/>
                    </a:cubicBezTo>
                    <a:cubicBezTo>
                      <a:pt x="190" y="0"/>
                      <a:pt x="1" y="326"/>
                      <a:pt x="1" y="536"/>
                    </a:cubicBezTo>
                    <a:cubicBezTo>
                      <a:pt x="12" y="756"/>
                      <a:pt x="411" y="3581"/>
                      <a:pt x="526" y="4442"/>
                    </a:cubicBezTo>
                    <a:cubicBezTo>
                      <a:pt x="562" y="4704"/>
                      <a:pt x="729" y="4820"/>
                      <a:pt x="953" y="4820"/>
                    </a:cubicBezTo>
                    <a:cubicBezTo>
                      <a:pt x="1628" y="4820"/>
                      <a:pt x="2818" y="3769"/>
                      <a:pt x="2511" y="2499"/>
                    </a:cubicBezTo>
                    <a:cubicBezTo>
                      <a:pt x="2511" y="2499"/>
                      <a:pt x="2199" y="0"/>
                      <a:pt x="10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3318;p62">
                <a:extLst>
                  <a:ext uri="{FF2B5EF4-FFF2-40B4-BE49-F238E27FC236}">
                    <a16:creationId xmlns:a16="http://schemas.microsoft.com/office/drawing/2014/main" id="{C505C723-D3D4-4BAF-8837-6702AFA1565E}"/>
                  </a:ext>
                </a:extLst>
              </p:cNvPr>
              <p:cNvSpPr/>
              <p:nvPr/>
            </p:nvSpPr>
            <p:spPr>
              <a:xfrm>
                <a:off x="8278900" y="4531600"/>
                <a:ext cx="95875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5287" extrusionOk="0">
                    <a:moveTo>
                      <a:pt x="1007" y="0"/>
                    </a:moveTo>
                    <a:cubicBezTo>
                      <a:pt x="1004" y="0"/>
                      <a:pt x="1001" y="0"/>
                      <a:pt x="999" y="0"/>
                    </a:cubicBezTo>
                    <a:cubicBezTo>
                      <a:pt x="190" y="10"/>
                      <a:pt x="1" y="325"/>
                      <a:pt x="12" y="546"/>
                    </a:cubicBezTo>
                    <a:cubicBezTo>
                      <a:pt x="12" y="756"/>
                      <a:pt x="421" y="3591"/>
                      <a:pt x="537" y="4453"/>
                    </a:cubicBezTo>
                    <a:cubicBezTo>
                      <a:pt x="633" y="5185"/>
                      <a:pt x="2052" y="5286"/>
                      <a:pt x="3008" y="5286"/>
                    </a:cubicBezTo>
                    <a:cubicBezTo>
                      <a:pt x="3376" y="5286"/>
                      <a:pt x="3675" y="5271"/>
                      <a:pt x="3804" y="5271"/>
                    </a:cubicBezTo>
                    <a:cubicBezTo>
                      <a:pt x="3815" y="5271"/>
                      <a:pt x="3825" y="5271"/>
                      <a:pt x="3834" y="5272"/>
                    </a:cubicBezTo>
                    <a:cubicBezTo>
                      <a:pt x="3834" y="5272"/>
                      <a:pt x="2931" y="4201"/>
                      <a:pt x="2521" y="2509"/>
                    </a:cubicBezTo>
                    <a:cubicBezTo>
                      <a:pt x="2521" y="2509"/>
                      <a:pt x="2207" y="0"/>
                      <a:pt x="10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3319;p62">
                <a:extLst>
                  <a:ext uri="{FF2B5EF4-FFF2-40B4-BE49-F238E27FC236}">
                    <a16:creationId xmlns:a16="http://schemas.microsoft.com/office/drawing/2014/main" id="{467C132D-CABD-4869-A452-F174CBE193F9}"/>
                  </a:ext>
                </a:extLst>
              </p:cNvPr>
              <p:cNvSpPr/>
              <p:nvPr/>
            </p:nvSpPr>
            <p:spPr>
              <a:xfrm>
                <a:off x="8308450" y="4493675"/>
                <a:ext cx="29127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11651" h="6800" extrusionOk="0">
                    <a:moveTo>
                      <a:pt x="6433" y="0"/>
                    </a:moveTo>
                    <a:cubicBezTo>
                      <a:pt x="3195" y="0"/>
                      <a:pt x="1224" y="3207"/>
                      <a:pt x="1224" y="3207"/>
                    </a:cubicBezTo>
                    <a:cubicBezTo>
                      <a:pt x="1224" y="3207"/>
                      <a:pt x="0" y="6800"/>
                      <a:pt x="2413" y="6800"/>
                    </a:cubicBezTo>
                    <a:cubicBezTo>
                      <a:pt x="2489" y="6800"/>
                      <a:pt x="2569" y="6796"/>
                      <a:pt x="2652" y="6789"/>
                    </a:cubicBezTo>
                    <a:cubicBezTo>
                      <a:pt x="11651" y="6012"/>
                      <a:pt x="10097" y="1328"/>
                      <a:pt x="10097" y="1328"/>
                    </a:cubicBezTo>
                    <a:cubicBezTo>
                      <a:pt x="8750" y="362"/>
                      <a:pt x="7520" y="0"/>
                      <a:pt x="64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3320;p62">
                <a:extLst>
                  <a:ext uri="{FF2B5EF4-FFF2-40B4-BE49-F238E27FC236}">
                    <a16:creationId xmlns:a16="http://schemas.microsoft.com/office/drawing/2014/main" id="{790164A3-623F-4128-BFEC-BF18A722390C}"/>
                  </a:ext>
                </a:extLst>
              </p:cNvPr>
              <p:cNvSpPr/>
              <p:nvPr/>
            </p:nvSpPr>
            <p:spPr>
              <a:xfrm>
                <a:off x="8003275" y="4217875"/>
                <a:ext cx="766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6375" extrusionOk="0">
                    <a:moveTo>
                      <a:pt x="1418" y="0"/>
                    </a:moveTo>
                    <a:cubicBezTo>
                      <a:pt x="1313" y="1313"/>
                      <a:pt x="1082" y="2910"/>
                      <a:pt x="609" y="4096"/>
                    </a:cubicBezTo>
                    <a:cubicBezTo>
                      <a:pt x="357" y="4737"/>
                      <a:pt x="137" y="5524"/>
                      <a:pt x="0" y="6375"/>
                    </a:cubicBezTo>
                    <a:cubicBezTo>
                      <a:pt x="840" y="5787"/>
                      <a:pt x="2835" y="4317"/>
                      <a:pt x="2940" y="3487"/>
                    </a:cubicBezTo>
                    <a:cubicBezTo>
                      <a:pt x="3066" y="2458"/>
                      <a:pt x="1470" y="74"/>
                      <a:pt x="1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3321;p62">
                <a:extLst>
                  <a:ext uri="{FF2B5EF4-FFF2-40B4-BE49-F238E27FC236}">
                    <a16:creationId xmlns:a16="http://schemas.microsoft.com/office/drawing/2014/main" id="{E77A212D-BE28-46F1-A386-A10543D29EDA}"/>
                  </a:ext>
                </a:extLst>
              </p:cNvPr>
              <p:cNvSpPr/>
              <p:nvPr/>
            </p:nvSpPr>
            <p:spPr>
              <a:xfrm>
                <a:off x="8080450" y="4607225"/>
                <a:ext cx="136625" cy="5615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2246" extrusionOk="0">
                    <a:moveTo>
                      <a:pt x="2966" y="0"/>
                    </a:moveTo>
                    <a:cubicBezTo>
                      <a:pt x="2906" y="0"/>
                      <a:pt x="2845" y="3"/>
                      <a:pt x="2783" y="10"/>
                    </a:cubicBezTo>
                    <a:cubicBezTo>
                      <a:pt x="2783" y="10"/>
                      <a:pt x="2780" y="9"/>
                      <a:pt x="2775" y="9"/>
                    </a:cubicBezTo>
                    <a:cubicBezTo>
                      <a:pt x="2615" y="9"/>
                      <a:pt x="247" y="29"/>
                      <a:pt x="105" y="1186"/>
                    </a:cubicBezTo>
                    <a:cubicBezTo>
                      <a:pt x="0" y="1984"/>
                      <a:pt x="294" y="2215"/>
                      <a:pt x="504" y="2236"/>
                    </a:cubicBezTo>
                    <a:cubicBezTo>
                      <a:pt x="578" y="2243"/>
                      <a:pt x="944" y="2245"/>
                      <a:pt x="1432" y="2245"/>
                    </a:cubicBezTo>
                    <a:cubicBezTo>
                      <a:pt x="2408" y="2245"/>
                      <a:pt x="3868" y="2236"/>
                      <a:pt x="4442" y="2236"/>
                    </a:cubicBezTo>
                    <a:cubicBezTo>
                      <a:pt x="5465" y="2236"/>
                      <a:pt x="4583" y="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3322;p62">
                <a:extLst>
                  <a:ext uri="{FF2B5EF4-FFF2-40B4-BE49-F238E27FC236}">
                    <a16:creationId xmlns:a16="http://schemas.microsoft.com/office/drawing/2014/main" id="{A4799108-4BEE-46E3-8988-9C5B0D60C463}"/>
                  </a:ext>
                </a:extLst>
              </p:cNvPr>
              <p:cNvSpPr/>
              <p:nvPr/>
            </p:nvSpPr>
            <p:spPr>
              <a:xfrm>
                <a:off x="8100925" y="4591700"/>
                <a:ext cx="147300" cy="71675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67" extrusionOk="0">
                    <a:moveTo>
                      <a:pt x="5892" y="0"/>
                    </a:moveTo>
                    <a:cubicBezTo>
                      <a:pt x="5891" y="1"/>
                      <a:pt x="4516" y="452"/>
                      <a:pt x="2794" y="631"/>
                    </a:cubicBezTo>
                    <a:cubicBezTo>
                      <a:pt x="2794" y="631"/>
                      <a:pt x="2791" y="630"/>
                      <a:pt x="2785" y="630"/>
                    </a:cubicBezTo>
                    <a:cubicBezTo>
                      <a:pt x="2624" y="630"/>
                      <a:pt x="247" y="650"/>
                      <a:pt x="105" y="1807"/>
                    </a:cubicBezTo>
                    <a:cubicBezTo>
                      <a:pt x="0" y="2605"/>
                      <a:pt x="294" y="2836"/>
                      <a:pt x="515" y="2857"/>
                    </a:cubicBezTo>
                    <a:cubicBezTo>
                      <a:pt x="585" y="2864"/>
                      <a:pt x="949" y="2866"/>
                      <a:pt x="1436" y="2866"/>
                    </a:cubicBezTo>
                    <a:cubicBezTo>
                      <a:pt x="2409" y="2866"/>
                      <a:pt x="3872" y="2857"/>
                      <a:pt x="4453" y="2857"/>
                    </a:cubicBezTo>
                    <a:cubicBezTo>
                      <a:pt x="5503" y="2857"/>
                      <a:pt x="5829" y="358"/>
                      <a:pt x="58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Идея проекта</a:t>
            </a:r>
            <a:endParaRPr dirty="0"/>
          </a:p>
        </p:txBody>
      </p:sp>
      <p:sp>
        <p:nvSpPr>
          <p:cNvPr id="960" name="Текст 959">
            <a:extLst>
              <a:ext uri="{FF2B5EF4-FFF2-40B4-BE49-F238E27FC236}">
                <a16:creationId xmlns:a16="http://schemas.microsoft.com/office/drawing/2014/main" id="{21F4ED85-9DA9-4DE4-BE30-A730B796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446" y="1515303"/>
            <a:ext cx="5050536" cy="1854388"/>
          </a:xfrm>
        </p:spPr>
        <p:txBody>
          <a:bodyPr/>
          <a:lstStyle/>
          <a:p>
            <a:pPr marL="152400" indent="0">
              <a:buNone/>
            </a:pPr>
            <a:r>
              <a:rPr lang="ru-RU" sz="2200" dirty="0">
                <a:latin typeface="STXihei" panose="02010600040101010101" pitchFamily="2" charset="-122"/>
                <a:ea typeface="STXihei" panose="02010600040101010101" pitchFamily="2" charset="-122"/>
              </a:rPr>
              <a:t>Мобильное приложение с двумя сервисами: </a:t>
            </a:r>
          </a:p>
          <a:p>
            <a:pPr marL="152400" indent="0">
              <a:buNone/>
            </a:pPr>
            <a:endParaRPr lang="ru-RU" sz="22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152400" indent="0">
              <a:buNone/>
            </a:pPr>
            <a:r>
              <a:rPr lang="ru-RU" sz="2000" dirty="0">
                <a:latin typeface="STXihei" panose="02010600040101010101" pitchFamily="2" charset="-122"/>
                <a:ea typeface="STXihei" panose="02010600040101010101" pitchFamily="2" charset="-122"/>
              </a:rPr>
              <a:t>1. Поиск животного по фото </a:t>
            </a:r>
          </a:p>
          <a:p>
            <a:pPr marL="152400" indent="0">
              <a:buNone/>
            </a:pPr>
            <a:endParaRPr lang="ru-RU" sz="2000" dirty="0">
              <a:latin typeface="STXihei" panose="02010600040101010101" pitchFamily="2" charset="-122"/>
              <a:ea typeface="STXihei" panose="02010600040101010101" pitchFamily="2" charset="-122"/>
            </a:endParaRPr>
          </a:p>
          <a:p>
            <a:pPr marL="152400" indent="0">
              <a:buNone/>
            </a:pPr>
            <a:r>
              <a:rPr lang="ru-RU" sz="2000" dirty="0">
                <a:latin typeface="STXihei" panose="02010600040101010101" pitchFamily="2" charset="-122"/>
                <a:ea typeface="STXihei" panose="02010600040101010101" pitchFamily="2" charset="-122"/>
              </a:rPr>
              <a:t>2. Вызов ветеринара на дом</a:t>
            </a:r>
            <a:endParaRPr lang="ru-RU" sz="2000" dirty="0"/>
          </a:p>
        </p:txBody>
      </p:sp>
      <p:grpSp>
        <p:nvGrpSpPr>
          <p:cNvPr id="255" name="Google Shape;2172;p53">
            <a:extLst>
              <a:ext uri="{FF2B5EF4-FFF2-40B4-BE49-F238E27FC236}">
                <a16:creationId xmlns:a16="http://schemas.microsoft.com/office/drawing/2014/main" id="{0C3FB084-B15B-4168-A00B-ECB528D8CC4C}"/>
              </a:ext>
            </a:extLst>
          </p:cNvPr>
          <p:cNvGrpSpPr/>
          <p:nvPr/>
        </p:nvGrpSpPr>
        <p:grpSpPr>
          <a:xfrm>
            <a:off x="5266456" y="1645211"/>
            <a:ext cx="1740278" cy="2629263"/>
            <a:chOff x="5176013" y="539400"/>
            <a:chExt cx="2212717" cy="2673352"/>
          </a:xfrm>
        </p:grpSpPr>
        <p:sp>
          <p:nvSpPr>
            <p:cNvPr id="256" name="Google Shape;2173;p53">
              <a:extLst>
                <a:ext uri="{FF2B5EF4-FFF2-40B4-BE49-F238E27FC236}">
                  <a16:creationId xmlns:a16="http://schemas.microsoft.com/office/drawing/2014/main" id="{B50A317D-AE96-4421-9777-E8779482A4B5}"/>
                </a:ext>
              </a:extLst>
            </p:cNvPr>
            <p:cNvSpPr/>
            <p:nvPr/>
          </p:nvSpPr>
          <p:spPr>
            <a:xfrm>
              <a:off x="5176013" y="539613"/>
              <a:ext cx="2212717" cy="2672913"/>
            </a:xfrm>
            <a:custGeom>
              <a:avLst/>
              <a:gdLst/>
              <a:ahLst/>
              <a:cxnLst/>
              <a:rect l="l" t="t" r="r" b="b"/>
              <a:pathLst>
                <a:path w="13963" h="16867" extrusionOk="0">
                  <a:moveTo>
                    <a:pt x="4855" y="1307"/>
                  </a:moveTo>
                  <a:lnTo>
                    <a:pt x="4855" y="1307"/>
                  </a:lnTo>
                  <a:cubicBezTo>
                    <a:pt x="4855" y="1313"/>
                    <a:pt x="4852" y="1315"/>
                    <a:pt x="4848" y="1318"/>
                  </a:cubicBezTo>
                  <a:lnTo>
                    <a:pt x="4845" y="1318"/>
                  </a:lnTo>
                  <a:lnTo>
                    <a:pt x="4855" y="1307"/>
                  </a:lnTo>
                  <a:close/>
                  <a:moveTo>
                    <a:pt x="1038" y="11829"/>
                  </a:moveTo>
                  <a:cubicBezTo>
                    <a:pt x="1045" y="11832"/>
                    <a:pt x="1052" y="11840"/>
                    <a:pt x="1058" y="11846"/>
                  </a:cubicBezTo>
                  <a:cubicBezTo>
                    <a:pt x="1048" y="11846"/>
                    <a:pt x="1048" y="11836"/>
                    <a:pt x="1038" y="11836"/>
                  </a:cubicBezTo>
                  <a:lnTo>
                    <a:pt x="1038" y="11829"/>
                  </a:lnTo>
                  <a:close/>
                  <a:moveTo>
                    <a:pt x="7666" y="0"/>
                  </a:moveTo>
                  <a:cubicBezTo>
                    <a:pt x="7178" y="0"/>
                    <a:pt x="6712" y="73"/>
                    <a:pt x="6286" y="218"/>
                  </a:cubicBezTo>
                  <a:cubicBezTo>
                    <a:pt x="6120" y="270"/>
                    <a:pt x="5965" y="343"/>
                    <a:pt x="5809" y="415"/>
                  </a:cubicBezTo>
                  <a:cubicBezTo>
                    <a:pt x="5664" y="488"/>
                    <a:pt x="5519" y="581"/>
                    <a:pt x="5384" y="685"/>
                  </a:cubicBezTo>
                  <a:cubicBezTo>
                    <a:pt x="5249" y="779"/>
                    <a:pt x="5115" y="892"/>
                    <a:pt x="4979" y="1037"/>
                  </a:cubicBezTo>
                  <a:cubicBezTo>
                    <a:pt x="4855" y="1152"/>
                    <a:pt x="4751" y="1286"/>
                    <a:pt x="4627" y="1432"/>
                  </a:cubicBezTo>
                  <a:cubicBezTo>
                    <a:pt x="4399" y="1733"/>
                    <a:pt x="4202" y="2065"/>
                    <a:pt x="4057" y="2314"/>
                  </a:cubicBezTo>
                  <a:cubicBezTo>
                    <a:pt x="3963" y="2490"/>
                    <a:pt x="3859" y="2676"/>
                    <a:pt x="3766" y="2853"/>
                  </a:cubicBezTo>
                  <a:lnTo>
                    <a:pt x="3548" y="3257"/>
                  </a:lnTo>
                  <a:cubicBezTo>
                    <a:pt x="3154" y="3973"/>
                    <a:pt x="2739" y="4647"/>
                    <a:pt x="2303" y="5249"/>
                  </a:cubicBezTo>
                  <a:cubicBezTo>
                    <a:pt x="2075" y="5560"/>
                    <a:pt x="1837" y="5882"/>
                    <a:pt x="1588" y="6183"/>
                  </a:cubicBezTo>
                  <a:cubicBezTo>
                    <a:pt x="1505" y="6286"/>
                    <a:pt x="1411" y="6390"/>
                    <a:pt x="1318" y="6505"/>
                  </a:cubicBezTo>
                  <a:cubicBezTo>
                    <a:pt x="1245" y="6618"/>
                    <a:pt x="1162" y="6722"/>
                    <a:pt x="1079" y="6836"/>
                  </a:cubicBezTo>
                  <a:cubicBezTo>
                    <a:pt x="758" y="7314"/>
                    <a:pt x="488" y="7801"/>
                    <a:pt x="302" y="8289"/>
                  </a:cubicBezTo>
                  <a:cubicBezTo>
                    <a:pt x="94" y="8828"/>
                    <a:pt x="0" y="9336"/>
                    <a:pt x="0" y="9824"/>
                  </a:cubicBezTo>
                  <a:cubicBezTo>
                    <a:pt x="0" y="10073"/>
                    <a:pt x="32" y="10322"/>
                    <a:pt x="104" y="10560"/>
                  </a:cubicBezTo>
                  <a:cubicBezTo>
                    <a:pt x="166" y="10799"/>
                    <a:pt x="270" y="11037"/>
                    <a:pt x="405" y="11255"/>
                  </a:cubicBezTo>
                  <a:cubicBezTo>
                    <a:pt x="551" y="11484"/>
                    <a:pt x="737" y="11691"/>
                    <a:pt x="955" y="11888"/>
                  </a:cubicBezTo>
                  <a:cubicBezTo>
                    <a:pt x="1194" y="12095"/>
                    <a:pt x="1463" y="12272"/>
                    <a:pt x="1743" y="12406"/>
                  </a:cubicBezTo>
                  <a:cubicBezTo>
                    <a:pt x="2116" y="12593"/>
                    <a:pt x="2552" y="12718"/>
                    <a:pt x="3029" y="12791"/>
                  </a:cubicBezTo>
                  <a:lnTo>
                    <a:pt x="3040" y="12791"/>
                  </a:lnTo>
                  <a:cubicBezTo>
                    <a:pt x="3112" y="12801"/>
                    <a:pt x="3185" y="12811"/>
                    <a:pt x="3248" y="12821"/>
                  </a:cubicBezTo>
                  <a:cubicBezTo>
                    <a:pt x="3206" y="12853"/>
                    <a:pt x="3154" y="12884"/>
                    <a:pt x="3112" y="12915"/>
                  </a:cubicBezTo>
                  <a:cubicBezTo>
                    <a:pt x="2978" y="13008"/>
                    <a:pt x="2863" y="13112"/>
                    <a:pt x="2760" y="13215"/>
                  </a:cubicBezTo>
                  <a:cubicBezTo>
                    <a:pt x="2697" y="13278"/>
                    <a:pt x="2635" y="13351"/>
                    <a:pt x="2573" y="13423"/>
                  </a:cubicBezTo>
                  <a:cubicBezTo>
                    <a:pt x="2531" y="13464"/>
                    <a:pt x="2501" y="13517"/>
                    <a:pt x="2459" y="13568"/>
                  </a:cubicBezTo>
                  <a:cubicBezTo>
                    <a:pt x="2407" y="13651"/>
                    <a:pt x="2355" y="13734"/>
                    <a:pt x="2303" y="13828"/>
                  </a:cubicBezTo>
                  <a:cubicBezTo>
                    <a:pt x="2210" y="14004"/>
                    <a:pt x="2137" y="14201"/>
                    <a:pt x="2096" y="14398"/>
                  </a:cubicBezTo>
                  <a:cubicBezTo>
                    <a:pt x="2033" y="14668"/>
                    <a:pt x="2033" y="14958"/>
                    <a:pt x="2075" y="15249"/>
                  </a:cubicBezTo>
                  <a:cubicBezTo>
                    <a:pt x="2086" y="15269"/>
                    <a:pt x="2086" y="15301"/>
                    <a:pt x="2096" y="15322"/>
                  </a:cubicBezTo>
                  <a:cubicBezTo>
                    <a:pt x="2116" y="15446"/>
                    <a:pt x="2148" y="15550"/>
                    <a:pt x="2189" y="15664"/>
                  </a:cubicBezTo>
                  <a:cubicBezTo>
                    <a:pt x="2210" y="15737"/>
                    <a:pt x="2241" y="15799"/>
                    <a:pt x="2272" y="15871"/>
                  </a:cubicBezTo>
                  <a:cubicBezTo>
                    <a:pt x="2303" y="15933"/>
                    <a:pt x="2335" y="15985"/>
                    <a:pt x="2376" y="16048"/>
                  </a:cubicBezTo>
                  <a:cubicBezTo>
                    <a:pt x="2448" y="16161"/>
                    <a:pt x="2542" y="16265"/>
                    <a:pt x="2646" y="16359"/>
                  </a:cubicBezTo>
                  <a:cubicBezTo>
                    <a:pt x="2697" y="16410"/>
                    <a:pt x="2750" y="16452"/>
                    <a:pt x="2812" y="16483"/>
                  </a:cubicBezTo>
                  <a:cubicBezTo>
                    <a:pt x="2874" y="16525"/>
                    <a:pt x="2926" y="16556"/>
                    <a:pt x="2988" y="16576"/>
                  </a:cubicBezTo>
                  <a:cubicBezTo>
                    <a:pt x="3029" y="16587"/>
                    <a:pt x="3082" y="16608"/>
                    <a:pt x="3144" y="16618"/>
                  </a:cubicBezTo>
                  <a:cubicBezTo>
                    <a:pt x="3195" y="16629"/>
                    <a:pt x="3257" y="16629"/>
                    <a:pt x="3320" y="16629"/>
                  </a:cubicBezTo>
                  <a:cubicBezTo>
                    <a:pt x="3372" y="16629"/>
                    <a:pt x="3423" y="16629"/>
                    <a:pt x="3476" y="16618"/>
                  </a:cubicBezTo>
                  <a:cubicBezTo>
                    <a:pt x="3538" y="16608"/>
                    <a:pt x="3610" y="16597"/>
                    <a:pt x="3662" y="16566"/>
                  </a:cubicBezTo>
                  <a:cubicBezTo>
                    <a:pt x="3787" y="16525"/>
                    <a:pt x="3880" y="16463"/>
                    <a:pt x="3942" y="16380"/>
                  </a:cubicBezTo>
                  <a:cubicBezTo>
                    <a:pt x="4015" y="16276"/>
                    <a:pt x="4046" y="16161"/>
                    <a:pt x="4036" y="16037"/>
                  </a:cubicBezTo>
                  <a:cubicBezTo>
                    <a:pt x="4036" y="15975"/>
                    <a:pt x="4015" y="15902"/>
                    <a:pt x="3974" y="15840"/>
                  </a:cubicBezTo>
                  <a:cubicBezTo>
                    <a:pt x="3974" y="15820"/>
                    <a:pt x="3963" y="15809"/>
                    <a:pt x="3953" y="15788"/>
                  </a:cubicBezTo>
                  <a:cubicBezTo>
                    <a:pt x="3921" y="15746"/>
                    <a:pt x="3891" y="15705"/>
                    <a:pt x="3859" y="15674"/>
                  </a:cubicBezTo>
                  <a:cubicBezTo>
                    <a:pt x="3797" y="15601"/>
                    <a:pt x="3725" y="15539"/>
                    <a:pt x="3662" y="15488"/>
                  </a:cubicBezTo>
                  <a:lnTo>
                    <a:pt x="3652" y="15477"/>
                  </a:lnTo>
                  <a:lnTo>
                    <a:pt x="3652" y="15467"/>
                  </a:lnTo>
                  <a:lnTo>
                    <a:pt x="3642" y="15467"/>
                  </a:lnTo>
                  <a:lnTo>
                    <a:pt x="3631" y="15456"/>
                  </a:lnTo>
                  <a:lnTo>
                    <a:pt x="3621" y="15446"/>
                  </a:lnTo>
                  <a:lnTo>
                    <a:pt x="3559" y="15384"/>
                  </a:lnTo>
                  <a:cubicBezTo>
                    <a:pt x="3506" y="15342"/>
                    <a:pt x="3465" y="15290"/>
                    <a:pt x="3434" y="15249"/>
                  </a:cubicBezTo>
                  <a:cubicBezTo>
                    <a:pt x="3372" y="15166"/>
                    <a:pt x="3320" y="15073"/>
                    <a:pt x="3278" y="14979"/>
                  </a:cubicBezTo>
                  <a:cubicBezTo>
                    <a:pt x="3248" y="14896"/>
                    <a:pt x="3227" y="14824"/>
                    <a:pt x="3216" y="14741"/>
                  </a:cubicBezTo>
                  <a:cubicBezTo>
                    <a:pt x="3206" y="14720"/>
                    <a:pt x="3206" y="14688"/>
                    <a:pt x="3206" y="14668"/>
                  </a:cubicBezTo>
                  <a:cubicBezTo>
                    <a:pt x="3195" y="14564"/>
                    <a:pt x="3195" y="14471"/>
                    <a:pt x="3206" y="14377"/>
                  </a:cubicBezTo>
                  <a:lnTo>
                    <a:pt x="3206" y="14367"/>
                  </a:lnTo>
                  <a:cubicBezTo>
                    <a:pt x="3216" y="14347"/>
                    <a:pt x="3216" y="14326"/>
                    <a:pt x="3216" y="14305"/>
                  </a:cubicBezTo>
                  <a:cubicBezTo>
                    <a:pt x="3237" y="14232"/>
                    <a:pt x="3257" y="14160"/>
                    <a:pt x="3289" y="14098"/>
                  </a:cubicBezTo>
                  <a:cubicBezTo>
                    <a:pt x="3331" y="14004"/>
                    <a:pt x="3382" y="13911"/>
                    <a:pt x="3455" y="13817"/>
                  </a:cubicBezTo>
                  <a:cubicBezTo>
                    <a:pt x="3538" y="13713"/>
                    <a:pt x="3621" y="13620"/>
                    <a:pt x="3725" y="13537"/>
                  </a:cubicBezTo>
                  <a:lnTo>
                    <a:pt x="3725" y="13527"/>
                  </a:lnTo>
                  <a:lnTo>
                    <a:pt x="3880" y="13402"/>
                  </a:lnTo>
                  <a:lnTo>
                    <a:pt x="3891" y="13402"/>
                  </a:lnTo>
                  <a:cubicBezTo>
                    <a:pt x="3921" y="13381"/>
                    <a:pt x="3953" y="13361"/>
                    <a:pt x="3974" y="13340"/>
                  </a:cubicBezTo>
                  <a:cubicBezTo>
                    <a:pt x="4233" y="13620"/>
                    <a:pt x="4534" y="13869"/>
                    <a:pt x="4855" y="14077"/>
                  </a:cubicBezTo>
                  <a:lnTo>
                    <a:pt x="4866" y="14077"/>
                  </a:lnTo>
                  <a:cubicBezTo>
                    <a:pt x="4866" y="14087"/>
                    <a:pt x="4876" y="14087"/>
                    <a:pt x="4876" y="14087"/>
                  </a:cubicBezTo>
                  <a:cubicBezTo>
                    <a:pt x="4928" y="14118"/>
                    <a:pt x="4969" y="14149"/>
                    <a:pt x="5021" y="14181"/>
                  </a:cubicBezTo>
                  <a:cubicBezTo>
                    <a:pt x="4990" y="14450"/>
                    <a:pt x="4949" y="14720"/>
                    <a:pt x="4886" y="14969"/>
                  </a:cubicBezTo>
                  <a:lnTo>
                    <a:pt x="4886" y="14979"/>
                  </a:lnTo>
                  <a:cubicBezTo>
                    <a:pt x="4824" y="15269"/>
                    <a:pt x="4730" y="15550"/>
                    <a:pt x="4638" y="15809"/>
                  </a:cubicBezTo>
                  <a:cubicBezTo>
                    <a:pt x="4627" y="15820"/>
                    <a:pt x="4627" y="15829"/>
                    <a:pt x="4638" y="15840"/>
                  </a:cubicBezTo>
                  <a:lnTo>
                    <a:pt x="4638" y="15861"/>
                  </a:lnTo>
                  <a:cubicBezTo>
                    <a:pt x="4638" y="15871"/>
                    <a:pt x="4647" y="15882"/>
                    <a:pt x="4658" y="15892"/>
                  </a:cubicBezTo>
                  <a:lnTo>
                    <a:pt x="4679" y="15912"/>
                  </a:lnTo>
                  <a:cubicBezTo>
                    <a:pt x="4938" y="16151"/>
                    <a:pt x="5260" y="16307"/>
                    <a:pt x="5571" y="16431"/>
                  </a:cubicBezTo>
                  <a:cubicBezTo>
                    <a:pt x="5716" y="16493"/>
                    <a:pt x="5903" y="16566"/>
                    <a:pt x="6100" y="16629"/>
                  </a:cubicBezTo>
                  <a:cubicBezTo>
                    <a:pt x="6276" y="16691"/>
                    <a:pt x="6473" y="16732"/>
                    <a:pt x="6681" y="16774"/>
                  </a:cubicBezTo>
                  <a:cubicBezTo>
                    <a:pt x="7023" y="16836"/>
                    <a:pt x="7386" y="16867"/>
                    <a:pt x="7791" y="16867"/>
                  </a:cubicBezTo>
                  <a:lnTo>
                    <a:pt x="7874" y="16867"/>
                  </a:lnTo>
                  <a:cubicBezTo>
                    <a:pt x="8268" y="16857"/>
                    <a:pt x="8642" y="16825"/>
                    <a:pt x="9004" y="16774"/>
                  </a:cubicBezTo>
                  <a:cubicBezTo>
                    <a:pt x="9388" y="16701"/>
                    <a:pt x="9751" y="16597"/>
                    <a:pt x="10083" y="16463"/>
                  </a:cubicBezTo>
                  <a:cubicBezTo>
                    <a:pt x="10166" y="16431"/>
                    <a:pt x="10249" y="16390"/>
                    <a:pt x="10343" y="16348"/>
                  </a:cubicBezTo>
                  <a:cubicBezTo>
                    <a:pt x="10426" y="16307"/>
                    <a:pt x="10509" y="16265"/>
                    <a:pt x="10560" y="16234"/>
                  </a:cubicBezTo>
                  <a:cubicBezTo>
                    <a:pt x="10560" y="16224"/>
                    <a:pt x="10571" y="16224"/>
                    <a:pt x="10581" y="16214"/>
                  </a:cubicBezTo>
                  <a:cubicBezTo>
                    <a:pt x="10705" y="16141"/>
                    <a:pt x="10871" y="16048"/>
                    <a:pt x="11027" y="15923"/>
                  </a:cubicBezTo>
                  <a:cubicBezTo>
                    <a:pt x="11100" y="15861"/>
                    <a:pt x="11162" y="15799"/>
                    <a:pt x="11224" y="15726"/>
                  </a:cubicBezTo>
                  <a:cubicBezTo>
                    <a:pt x="11235" y="15716"/>
                    <a:pt x="11245" y="15705"/>
                    <a:pt x="11245" y="15684"/>
                  </a:cubicBezTo>
                  <a:cubicBezTo>
                    <a:pt x="11245" y="15550"/>
                    <a:pt x="11235" y="15415"/>
                    <a:pt x="11224" y="15301"/>
                  </a:cubicBezTo>
                  <a:cubicBezTo>
                    <a:pt x="11214" y="15176"/>
                    <a:pt x="11203" y="15052"/>
                    <a:pt x="11182" y="14907"/>
                  </a:cubicBezTo>
                  <a:cubicBezTo>
                    <a:pt x="11152" y="14658"/>
                    <a:pt x="11120" y="14388"/>
                    <a:pt x="11069" y="14098"/>
                  </a:cubicBezTo>
                  <a:cubicBezTo>
                    <a:pt x="11048" y="13962"/>
                    <a:pt x="11017" y="13838"/>
                    <a:pt x="10996" y="13703"/>
                  </a:cubicBezTo>
                  <a:cubicBezTo>
                    <a:pt x="11307" y="13517"/>
                    <a:pt x="11597" y="13288"/>
                    <a:pt x="11846" y="13019"/>
                  </a:cubicBezTo>
                  <a:cubicBezTo>
                    <a:pt x="12044" y="12801"/>
                    <a:pt x="12210" y="12552"/>
                    <a:pt x="12344" y="12293"/>
                  </a:cubicBezTo>
                  <a:cubicBezTo>
                    <a:pt x="12417" y="12157"/>
                    <a:pt x="12480" y="12023"/>
                    <a:pt x="12531" y="11878"/>
                  </a:cubicBezTo>
                  <a:cubicBezTo>
                    <a:pt x="12583" y="11722"/>
                    <a:pt x="12625" y="11577"/>
                    <a:pt x="12646" y="11431"/>
                  </a:cubicBezTo>
                  <a:cubicBezTo>
                    <a:pt x="12697" y="11152"/>
                    <a:pt x="12697" y="10861"/>
                    <a:pt x="12646" y="10560"/>
                  </a:cubicBezTo>
                  <a:cubicBezTo>
                    <a:pt x="12604" y="10363"/>
                    <a:pt x="12542" y="10166"/>
                    <a:pt x="12459" y="9969"/>
                  </a:cubicBezTo>
                  <a:lnTo>
                    <a:pt x="12459" y="9907"/>
                  </a:lnTo>
                  <a:lnTo>
                    <a:pt x="12448" y="9907"/>
                  </a:lnTo>
                  <a:cubicBezTo>
                    <a:pt x="12510" y="9875"/>
                    <a:pt x="12572" y="9834"/>
                    <a:pt x="12635" y="9792"/>
                  </a:cubicBezTo>
                  <a:cubicBezTo>
                    <a:pt x="12832" y="9958"/>
                    <a:pt x="13019" y="10124"/>
                    <a:pt x="13206" y="10301"/>
                  </a:cubicBezTo>
                  <a:cubicBezTo>
                    <a:pt x="13211" y="10306"/>
                    <a:pt x="13218" y="10309"/>
                    <a:pt x="13226" y="10309"/>
                  </a:cubicBezTo>
                  <a:cubicBezTo>
                    <a:pt x="13234" y="10309"/>
                    <a:pt x="13242" y="10306"/>
                    <a:pt x="13247" y="10301"/>
                  </a:cubicBezTo>
                  <a:cubicBezTo>
                    <a:pt x="13257" y="10290"/>
                    <a:pt x="13257" y="10270"/>
                    <a:pt x="13247" y="10260"/>
                  </a:cubicBezTo>
                  <a:cubicBezTo>
                    <a:pt x="13070" y="10083"/>
                    <a:pt x="12884" y="9917"/>
                    <a:pt x="12687" y="9751"/>
                  </a:cubicBezTo>
                  <a:cubicBezTo>
                    <a:pt x="12780" y="9689"/>
                    <a:pt x="12874" y="9606"/>
                    <a:pt x="12946" y="9513"/>
                  </a:cubicBezTo>
                  <a:cubicBezTo>
                    <a:pt x="13070" y="9585"/>
                    <a:pt x="13185" y="9658"/>
                    <a:pt x="13299" y="9730"/>
                  </a:cubicBezTo>
                  <a:lnTo>
                    <a:pt x="13319" y="9730"/>
                  </a:lnTo>
                  <a:cubicBezTo>
                    <a:pt x="13330" y="9730"/>
                    <a:pt x="13340" y="9720"/>
                    <a:pt x="13340" y="9709"/>
                  </a:cubicBezTo>
                  <a:lnTo>
                    <a:pt x="13340" y="9689"/>
                  </a:lnTo>
                  <a:cubicBezTo>
                    <a:pt x="13340" y="9679"/>
                    <a:pt x="13330" y="9679"/>
                    <a:pt x="13330" y="9668"/>
                  </a:cubicBezTo>
                  <a:cubicBezTo>
                    <a:pt x="13216" y="9596"/>
                    <a:pt x="13102" y="9533"/>
                    <a:pt x="12998" y="9471"/>
                  </a:cubicBezTo>
                  <a:cubicBezTo>
                    <a:pt x="13070" y="9367"/>
                    <a:pt x="13143" y="9264"/>
                    <a:pt x="13206" y="9149"/>
                  </a:cubicBezTo>
                  <a:cubicBezTo>
                    <a:pt x="13372" y="9211"/>
                    <a:pt x="13538" y="9284"/>
                    <a:pt x="13704" y="9357"/>
                  </a:cubicBezTo>
                  <a:cubicBezTo>
                    <a:pt x="13707" y="9360"/>
                    <a:pt x="13710" y="9361"/>
                    <a:pt x="13714" y="9361"/>
                  </a:cubicBezTo>
                  <a:cubicBezTo>
                    <a:pt x="13721" y="9361"/>
                    <a:pt x="13728" y="9357"/>
                    <a:pt x="13734" y="9357"/>
                  </a:cubicBezTo>
                  <a:cubicBezTo>
                    <a:pt x="13745" y="9357"/>
                    <a:pt x="13745" y="9347"/>
                    <a:pt x="13745" y="9336"/>
                  </a:cubicBezTo>
                  <a:cubicBezTo>
                    <a:pt x="13755" y="9326"/>
                    <a:pt x="13745" y="9326"/>
                    <a:pt x="13745" y="9315"/>
                  </a:cubicBezTo>
                  <a:cubicBezTo>
                    <a:pt x="13745" y="9305"/>
                    <a:pt x="13734" y="9305"/>
                    <a:pt x="13724" y="9294"/>
                  </a:cubicBezTo>
                  <a:cubicBezTo>
                    <a:pt x="13568" y="9222"/>
                    <a:pt x="13402" y="9160"/>
                    <a:pt x="13226" y="9098"/>
                  </a:cubicBezTo>
                  <a:cubicBezTo>
                    <a:pt x="13278" y="8994"/>
                    <a:pt x="13319" y="8890"/>
                    <a:pt x="13351" y="8787"/>
                  </a:cubicBezTo>
                  <a:cubicBezTo>
                    <a:pt x="13392" y="8651"/>
                    <a:pt x="13413" y="8506"/>
                    <a:pt x="13423" y="8372"/>
                  </a:cubicBezTo>
                  <a:cubicBezTo>
                    <a:pt x="13579" y="8153"/>
                    <a:pt x="13724" y="7915"/>
                    <a:pt x="13828" y="7655"/>
                  </a:cubicBezTo>
                  <a:cubicBezTo>
                    <a:pt x="13859" y="7573"/>
                    <a:pt x="13890" y="7480"/>
                    <a:pt x="13911" y="7407"/>
                  </a:cubicBezTo>
                  <a:cubicBezTo>
                    <a:pt x="13932" y="7334"/>
                    <a:pt x="13942" y="7272"/>
                    <a:pt x="13953" y="7220"/>
                  </a:cubicBezTo>
                  <a:cubicBezTo>
                    <a:pt x="13962" y="7095"/>
                    <a:pt x="13942" y="7002"/>
                    <a:pt x="13911" y="6919"/>
                  </a:cubicBezTo>
                  <a:cubicBezTo>
                    <a:pt x="13900" y="6899"/>
                    <a:pt x="13890" y="6878"/>
                    <a:pt x="13879" y="6867"/>
                  </a:cubicBezTo>
                  <a:cubicBezTo>
                    <a:pt x="13870" y="6846"/>
                    <a:pt x="13859" y="6826"/>
                    <a:pt x="13838" y="6816"/>
                  </a:cubicBezTo>
                  <a:cubicBezTo>
                    <a:pt x="13817" y="6784"/>
                    <a:pt x="13787" y="6763"/>
                    <a:pt x="13745" y="6733"/>
                  </a:cubicBezTo>
                  <a:cubicBezTo>
                    <a:pt x="13714" y="6712"/>
                    <a:pt x="13683" y="6701"/>
                    <a:pt x="13631" y="6680"/>
                  </a:cubicBezTo>
                  <a:cubicBezTo>
                    <a:pt x="13600" y="6670"/>
                    <a:pt x="13558" y="6660"/>
                    <a:pt x="13506" y="6650"/>
                  </a:cubicBezTo>
                  <a:cubicBezTo>
                    <a:pt x="13465" y="6650"/>
                    <a:pt x="13413" y="6639"/>
                    <a:pt x="13372" y="6639"/>
                  </a:cubicBezTo>
                  <a:cubicBezTo>
                    <a:pt x="13319" y="6639"/>
                    <a:pt x="13268" y="6650"/>
                    <a:pt x="13216" y="6650"/>
                  </a:cubicBezTo>
                  <a:cubicBezTo>
                    <a:pt x="13112" y="6660"/>
                    <a:pt x="13008" y="6691"/>
                    <a:pt x="12904" y="6722"/>
                  </a:cubicBezTo>
                  <a:cubicBezTo>
                    <a:pt x="12811" y="6743"/>
                    <a:pt x="12728" y="6774"/>
                    <a:pt x="12635" y="6816"/>
                  </a:cubicBezTo>
                  <a:cubicBezTo>
                    <a:pt x="12614" y="6795"/>
                    <a:pt x="12583" y="6763"/>
                    <a:pt x="12552" y="6743"/>
                  </a:cubicBezTo>
                  <a:cubicBezTo>
                    <a:pt x="12531" y="6722"/>
                    <a:pt x="12521" y="6712"/>
                    <a:pt x="12500" y="6701"/>
                  </a:cubicBezTo>
                  <a:cubicBezTo>
                    <a:pt x="12438" y="6650"/>
                    <a:pt x="12376" y="6597"/>
                    <a:pt x="12303" y="6546"/>
                  </a:cubicBezTo>
                  <a:cubicBezTo>
                    <a:pt x="12127" y="6422"/>
                    <a:pt x="11940" y="6318"/>
                    <a:pt x="11743" y="6245"/>
                  </a:cubicBezTo>
                  <a:lnTo>
                    <a:pt x="11680" y="6214"/>
                  </a:lnTo>
                  <a:cubicBezTo>
                    <a:pt x="11639" y="6203"/>
                    <a:pt x="11597" y="6183"/>
                    <a:pt x="11556" y="6173"/>
                  </a:cubicBezTo>
                  <a:lnTo>
                    <a:pt x="11546" y="6173"/>
                  </a:lnTo>
                  <a:cubicBezTo>
                    <a:pt x="11546" y="6120"/>
                    <a:pt x="11546" y="6069"/>
                    <a:pt x="11535" y="6007"/>
                  </a:cubicBezTo>
                  <a:cubicBezTo>
                    <a:pt x="11525" y="5871"/>
                    <a:pt x="11504" y="5768"/>
                    <a:pt x="11473" y="5675"/>
                  </a:cubicBezTo>
                  <a:cubicBezTo>
                    <a:pt x="11431" y="5560"/>
                    <a:pt x="11380" y="5467"/>
                    <a:pt x="11307" y="5405"/>
                  </a:cubicBezTo>
                  <a:cubicBezTo>
                    <a:pt x="11276" y="5373"/>
                    <a:pt x="11224" y="5343"/>
                    <a:pt x="11173" y="5322"/>
                  </a:cubicBezTo>
                  <a:cubicBezTo>
                    <a:pt x="11131" y="5311"/>
                    <a:pt x="11100" y="5311"/>
                    <a:pt x="11058" y="5311"/>
                  </a:cubicBezTo>
                  <a:lnTo>
                    <a:pt x="10996" y="5311"/>
                  </a:lnTo>
                  <a:cubicBezTo>
                    <a:pt x="10903" y="5322"/>
                    <a:pt x="10809" y="5353"/>
                    <a:pt x="10716" y="5415"/>
                  </a:cubicBezTo>
                  <a:cubicBezTo>
                    <a:pt x="10664" y="5270"/>
                    <a:pt x="10633" y="5135"/>
                    <a:pt x="10602" y="5000"/>
                  </a:cubicBezTo>
                  <a:cubicBezTo>
                    <a:pt x="10622" y="4990"/>
                    <a:pt x="10643" y="4990"/>
                    <a:pt x="10654" y="4969"/>
                  </a:cubicBezTo>
                  <a:cubicBezTo>
                    <a:pt x="10695" y="4949"/>
                    <a:pt x="10737" y="4917"/>
                    <a:pt x="10768" y="4886"/>
                  </a:cubicBezTo>
                  <a:cubicBezTo>
                    <a:pt x="10778" y="4866"/>
                    <a:pt x="10788" y="4845"/>
                    <a:pt x="10809" y="4824"/>
                  </a:cubicBezTo>
                  <a:cubicBezTo>
                    <a:pt x="10820" y="4803"/>
                    <a:pt x="10830" y="4772"/>
                    <a:pt x="10841" y="4751"/>
                  </a:cubicBezTo>
                  <a:cubicBezTo>
                    <a:pt x="10861" y="4710"/>
                    <a:pt x="10882" y="4658"/>
                    <a:pt x="10892" y="4606"/>
                  </a:cubicBezTo>
                  <a:cubicBezTo>
                    <a:pt x="10903" y="4554"/>
                    <a:pt x="10903" y="4502"/>
                    <a:pt x="10913" y="4451"/>
                  </a:cubicBezTo>
                  <a:cubicBezTo>
                    <a:pt x="10913" y="4347"/>
                    <a:pt x="10892" y="4232"/>
                    <a:pt x="10861" y="4129"/>
                  </a:cubicBezTo>
                  <a:cubicBezTo>
                    <a:pt x="10851" y="4087"/>
                    <a:pt x="10830" y="4046"/>
                    <a:pt x="10799" y="4004"/>
                  </a:cubicBezTo>
                  <a:cubicBezTo>
                    <a:pt x="10788" y="3983"/>
                    <a:pt x="10778" y="3963"/>
                    <a:pt x="10758" y="3953"/>
                  </a:cubicBezTo>
                  <a:cubicBezTo>
                    <a:pt x="10747" y="3932"/>
                    <a:pt x="10726" y="3911"/>
                    <a:pt x="10705" y="3900"/>
                  </a:cubicBezTo>
                  <a:cubicBezTo>
                    <a:pt x="10695" y="3880"/>
                    <a:pt x="10675" y="3870"/>
                    <a:pt x="10654" y="3849"/>
                  </a:cubicBezTo>
                  <a:lnTo>
                    <a:pt x="10685" y="3693"/>
                  </a:lnTo>
                  <a:cubicBezTo>
                    <a:pt x="10695" y="3651"/>
                    <a:pt x="10716" y="3610"/>
                    <a:pt x="10726" y="3559"/>
                  </a:cubicBezTo>
                  <a:cubicBezTo>
                    <a:pt x="10758" y="3434"/>
                    <a:pt x="10788" y="3299"/>
                    <a:pt x="10820" y="3174"/>
                  </a:cubicBezTo>
                  <a:cubicBezTo>
                    <a:pt x="10861" y="2978"/>
                    <a:pt x="10882" y="2812"/>
                    <a:pt x="10892" y="2646"/>
                  </a:cubicBezTo>
                  <a:cubicBezTo>
                    <a:pt x="10892" y="2510"/>
                    <a:pt x="10882" y="2365"/>
                    <a:pt x="10861" y="2210"/>
                  </a:cubicBezTo>
                  <a:cubicBezTo>
                    <a:pt x="10820" y="1950"/>
                    <a:pt x="10747" y="1712"/>
                    <a:pt x="10622" y="1505"/>
                  </a:cubicBezTo>
                  <a:cubicBezTo>
                    <a:pt x="10560" y="1401"/>
                    <a:pt x="10488" y="1307"/>
                    <a:pt x="10405" y="1214"/>
                  </a:cubicBezTo>
                  <a:cubicBezTo>
                    <a:pt x="10322" y="1131"/>
                    <a:pt x="10228" y="1058"/>
                    <a:pt x="10114" y="986"/>
                  </a:cubicBezTo>
                  <a:cubicBezTo>
                    <a:pt x="9990" y="903"/>
                    <a:pt x="9834" y="830"/>
                    <a:pt x="9658" y="768"/>
                  </a:cubicBezTo>
                  <a:lnTo>
                    <a:pt x="9564" y="613"/>
                  </a:lnTo>
                  <a:cubicBezTo>
                    <a:pt x="9523" y="560"/>
                    <a:pt x="9481" y="509"/>
                    <a:pt x="9419" y="457"/>
                  </a:cubicBezTo>
                  <a:cubicBezTo>
                    <a:pt x="9378" y="415"/>
                    <a:pt x="9326" y="374"/>
                    <a:pt x="9264" y="343"/>
                  </a:cubicBezTo>
                  <a:cubicBezTo>
                    <a:pt x="9202" y="301"/>
                    <a:pt x="9129" y="260"/>
                    <a:pt x="9077" y="239"/>
                  </a:cubicBezTo>
                  <a:cubicBezTo>
                    <a:pt x="8963" y="187"/>
                    <a:pt x="8838" y="145"/>
                    <a:pt x="8683" y="104"/>
                  </a:cubicBezTo>
                  <a:cubicBezTo>
                    <a:pt x="8559" y="73"/>
                    <a:pt x="8423" y="52"/>
                    <a:pt x="8268" y="32"/>
                  </a:cubicBezTo>
                  <a:cubicBezTo>
                    <a:pt x="8071" y="11"/>
                    <a:pt x="7863" y="0"/>
                    <a:pt x="7666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174;p53">
              <a:extLst>
                <a:ext uri="{FF2B5EF4-FFF2-40B4-BE49-F238E27FC236}">
                  <a16:creationId xmlns:a16="http://schemas.microsoft.com/office/drawing/2014/main" id="{1405493B-FCFF-4BBD-9D08-BB21B59C2D06}"/>
                </a:ext>
              </a:extLst>
            </p:cNvPr>
            <p:cNvGrpSpPr/>
            <p:nvPr/>
          </p:nvGrpSpPr>
          <p:grpSpPr>
            <a:xfrm>
              <a:off x="5176025" y="539400"/>
              <a:ext cx="2212705" cy="2673352"/>
              <a:chOff x="5176025" y="539400"/>
              <a:chExt cx="2212705" cy="2673352"/>
            </a:xfrm>
          </p:grpSpPr>
          <p:sp>
            <p:nvSpPr>
              <p:cNvPr id="258" name="Google Shape;2175;p53">
                <a:extLst>
                  <a:ext uri="{FF2B5EF4-FFF2-40B4-BE49-F238E27FC236}">
                    <a16:creationId xmlns:a16="http://schemas.microsoft.com/office/drawing/2014/main" id="{C8E21D34-28FE-4CA0-B2AB-87C720B7AE07}"/>
                  </a:ext>
                </a:extLst>
              </p:cNvPr>
              <p:cNvSpPr/>
              <p:nvPr/>
            </p:nvSpPr>
            <p:spPr>
              <a:xfrm>
                <a:off x="5176025" y="539400"/>
                <a:ext cx="1765192" cy="2035570"/>
              </a:xfrm>
              <a:custGeom>
                <a:avLst/>
                <a:gdLst/>
                <a:ahLst/>
                <a:cxnLst/>
                <a:rect l="l" t="t" r="r" b="b"/>
                <a:pathLst>
                  <a:path w="23973" h="27645" extrusionOk="0">
                    <a:moveTo>
                      <a:pt x="10466" y="2812"/>
                    </a:moveTo>
                    <a:cubicBezTo>
                      <a:pt x="10463" y="2814"/>
                      <a:pt x="10460" y="2816"/>
                      <a:pt x="10456" y="2818"/>
                    </a:cubicBezTo>
                    <a:lnTo>
                      <a:pt x="10456" y="2818"/>
                    </a:lnTo>
                    <a:lnTo>
                      <a:pt x="10456" y="2812"/>
                    </a:lnTo>
                    <a:close/>
                    <a:moveTo>
                      <a:pt x="10452" y="2822"/>
                    </a:moveTo>
                    <a:cubicBezTo>
                      <a:pt x="10450" y="2824"/>
                      <a:pt x="10448" y="2826"/>
                      <a:pt x="10446" y="2828"/>
                    </a:cubicBezTo>
                    <a:lnTo>
                      <a:pt x="10446" y="2828"/>
                    </a:lnTo>
                    <a:lnTo>
                      <a:pt x="10446" y="2822"/>
                    </a:lnTo>
                    <a:close/>
                    <a:moveTo>
                      <a:pt x="2230" y="25456"/>
                    </a:moveTo>
                    <a:lnTo>
                      <a:pt x="2241" y="25467"/>
                    </a:lnTo>
                    <a:lnTo>
                      <a:pt x="2230" y="25467"/>
                    </a:lnTo>
                    <a:lnTo>
                      <a:pt x="2230" y="25456"/>
                    </a:lnTo>
                    <a:close/>
                    <a:moveTo>
                      <a:pt x="16504" y="0"/>
                    </a:moveTo>
                    <a:cubicBezTo>
                      <a:pt x="15456" y="0"/>
                      <a:pt x="14450" y="156"/>
                      <a:pt x="13527" y="468"/>
                    </a:cubicBezTo>
                    <a:cubicBezTo>
                      <a:pt x="13184" y="592"/>
                      <a:pt x="12842" y="726"/>
                      <a:pt x="12520" y="892"/>
                    </a:cubicBezTo>
                    <a:cubicBezTo>
                      <a:pt x="12209" y="1058"/>
                      <a:pt x="11888" y="1245"/>
                      <a:pt x="11587" y="1473"/>
                    </a:cubicBezTo>
                    <a:cubicBezTo>
                      <a:pt x="11307" y="1681"/>
                      <a:pt x="11017" y="1930"/>
                      <a:pt x="10715" y="2231"/>
                    </a:cubicBezTo>
                    <a:cubicBezTo>
                      <a:pt x="10466" y="2480"/>
                      <a:pt x="10217" y="2760"/>
                      <a:pt x="9969" y="3082"/>
                    </a:cubicBezTo>
                    <a:cubicBezTo>
                      <a:pt x="9461" y="3725"/>
                      <a:pt x="9046" y="4430"/>
                      <a:pt x="8745" y="4979"/>
                    </a:cubicBezTo>
                    <a:cubicBezTo>
                      <a:pt x="8527" y="5353"/>
                      <a:pt x="8320" y="5747"/>
                      <a:pt x="8112" y="6131"/>
                    </a:cubicBezTo>
                    <a:lnTo>
                      <a:pt x="7645" y="7003"/>
                    </a:lnTo>
                    <a:cubicBezTo>
                      <a:pt x="6794" y="8548"/>
                      <a:pt x="5892" y="9990"/>
                      <a:pt x="4969" y="11286"/>
                    </a:cubicBezTo>
                    <a:cubicBezTo>
                      <a:pt x="4482" y="11982"/>
                      <a:pt x="3952" y="12655"/>
                      <a:pt x="3424" y="13299"/>
                    </a:cubicBezTo>
                    <a:cubicBezTo>
                      <a:pt x="3237" y="13527"/>
                      <a:pt x="3039" y="13766"/>
                      <a:pt x="2853" y="14004"/>
                    </a:cubicBezTo>
                    <a:cubicBezTo>
                      <a:pt x="2677" y="14243"/>
                      <a:pt x="2500" y="14481"/>
                      <a:pt x="2334" y="14720"/>
                    </a:cubicBezTo>
                    <a:cubicBezTo>
                      <a:pt x="1629" y="15747"/>
                      <a:pt x="1059" y="16795"/>
                      <a:pt x="654" y="17842"/>
                    </a:cubicBezTo>
                    <a:cubicBezTo>
                      <a:pt x="218" y="18994"/>
                      <a:pt x="0" y="20103"/>
                      <a:pt x="0" y="21141"/>
                    </a:cubicBezTo>
                    <a:cubicBezTo>
                      <a:pt x="10" y="21691"/>
                      <a:pt x="83" y="22219"/>
                      <a:pt x="218" y="22728"/>
                    </a:cubicBezTo>
                    <a:cubicBezTo>
                      <a:pt x="363" y="23257"/>
                      <a:pt x="591" y="23755"/>
                      <a:pt x="882" y="24232"/>
                    </a:cubicBezTo>
                    <a:cubicBezTo>
                      <a:pt x="1193" y="24709"/>
                      <a:pt x="1587" y="25165"/>
                      <a:pt x="2054" y="25580"/>
                    </a:cubicBezTo>
                    <a:cubicBezTo>
                      <a:pt x="2573" y="26037"/>
                      <a:pt x="3143" y="26410"/>
                      <a:pt x="3755" y="26711"/>
                    </a:cubicBezTo>
                    <a:cubicBezTo>
                      <a:pt x="4565" y="27095"/>
                      <a:pt x="5508" y="27375"/>
                      <a:pt x="6545" y="27530"/>
                    </a:cubicBezTo>
                    <a:cubicBezTo>
                      <a:pt x="7064" y="27603"/>
                      <a:pt x="7583" y="27645"/>
                      <a:pt x="8091" y="27645"/>
                    </a:cubicBezTo>
                    <a:cubicBezTo>
                      <a:pt x="8537" y="27645"/>
                      <a:pt x="8973" y="27613"/>
                      <a:pt x="9398" y="27562"/>
                    </a:cubicBezTo>
                    <a:lnTo>
                      <a:pt x="9419" y="27562"/>
                    </a:lnTo>
                    <a:cubicBezTo>
                      <a:pt x="10166" y="27468"/>
                      <a:pt x="10923" y="27323"/>
                      <a:pt x="11701" y="27106"/>
                    </a:cubicBezTo>
                    <a:cubicBezTo>
                      <a:pt x="12417" y="26908"/>
                      <a:pt x="13153" y="26659"/>
                      <a:pt x="13952" y="26338"/>
                    </a:cubicBezTo>
                    <a:cubicBezTo>
                      <a:pt x="15259" y="25819"/>
                      <a:pt x="16597" y="25155"/>
                      <a:pt x="18163" y="24263"/>
                    </a:cubicBezTo>
                    <a:cubicBezTo>
                      <a:pt x="18433" y="24107"/>
                      <a:pt x="18755" y="23921"/>
                      <a:pt x="19055" y="23734"/>
                    </a:cubicBezTo>
                    <a:cubicBezTo>
                      <a:pt x="19325" y="23568"/>
                      <a:pt x="19585" y="23392"/>
                      <a:pt x="19844" y="23195"/>
                    </a:cubicBezTo>
                    <a:cubicBezTo>
                      <a:pt x="20352" y="22832"/>
                      <a:pt x="20830" y="22427"/>
                      <a:pt x="21265" y="22002"/>
                    </a:cubicBezTo>
                    <a:cubicBezTo>
                      <a:pt x="22167" y="21099"/>
                      <a:pt x="22852" y="20093"/>
                      <a:pt x="23308" y="19015"/>
                    </a:cubicBezTo>
                    <a:cubicBezTo>
                      <a:pt x="23557" y="18434"/>
                      <a:pt x="23734" y="17832"/>
                      <a:pt x="23838" y="17220"/>
                    </a:cubicBezTo>
                    <a:cubicBezTo>
                      <a:pt x="23889" y="16898"/>
                      <a:pt x="23931" y="16556"/>
                      <a:pt x="23951" y="16214"/>
                    </a:cubicBezTo>
                    <a:cubicBezTo>
                      <a:pt x="23972" y="15840"/>
                      <a:pt x="23962" y="15456"/>
                      <a:pt x="23921" y="15041"/>
                    </a:cubicBezTo>
                    <a:cubicBezTo>
                      <a:pt x="23848" y="14367"/>
                      <a:pt x="23702" y="13651"/>
                      <a:pt x="23444" y="12801"/>
                    </a:cubicBezTo>
                    <a:cubicBezTo>
                      <a:pt x="23329" y="12417"/>
                      <a:pt x="23195" y="12023"/>
                      <a:pt x="23080" y="11680"/>
                    </a:cubicBezTo>
                    <a:cubicBezTo>
                      <a:pt x="22946" y="11297"/>
                      <a:pt x="22852" y="10934"/>
                      <a:pt x="22790" y="10581"/>
                    </a:cubicBezTo>
                    <a:cubicBezTo>
                      <a:pt x="22780" y="10529"/>
                      <a:pt x="22780" y="10488"/>
                      <a:pt x="22769" y="10436"/>
                    </a:cubicBezTo>
                    <a:cubicBezTo>
                      <a:pt x="22738" y="10218"/>
                      <a:pt x="22727" y="9990"/>
                      <a:pt x="22727" y="9772"/>
                    </a:cubicBezTo>
                    <a:cubicBezTo>
                      <a:pt x="22727" y="9564"/>
                      <a:pt x="22748" y="9336"/>
                      <a:pt x="22780" y="9087"/>
                    </a:cubicBezTo>
                    <a:cubicBezTo>
                      <a:pt x="22831" y="8672"/>
                      <a:pt x="22935" y="8257"/>
                      <a:pt x="23008" y="7957"/>
                    </a:cubicBezTo>
                    <a:cubicBezTo>
                      <a:pt x="23039" y="7863"/>
                      <a:pt x="23059" y="7759"/>
                      <a:pt x="23091" y="7666"/>
                    </a:cubicBezTo>
                    <a:cubicBezTo>
                      <a:pt x="23163" y="7397"/>
                      <a:pt x="23236" y="7106"/>
                      <a:pt x="23298" y="6826"/>
                    </a:cubicBezTo>
                    <a:cubicBezTo>
                      <a:pt x="23381" y="6411"/>
                      <a:pt x="23433" y="6037"/>
                      <a:pt x="23444" y="5685"/>
                    </a:cubicBezTo>
                    <a:cubicBezTo>
                      <a:pt x="23453" y="5405"/>
                      <a:pt x="23433" y="5094"/>
                      <a:pt x="23381" y="4751"/>
                    </a:cubicBezTo>
                    <a:cubicBezTo>
                      <a:pt x="23308" y="4191"/>
                      <a:pt x="23132" y="3683"/>
                      <a:pt x="22863" y="3237"/>
                    </a:cubicBezTo>
                    <a:cubicBezTo>
                      <a:pt x="22738" y="3019"/>
                      <a:pt x="22582" y="2812"/>
                      <a:pt x="22395" y="2625"/>
                    </a:cubicBezTo>
                    <a:cubicBezTo>
                      <a:pt x="22229" y="2448"/>
                      <a:pt x="22022" y="2272"/>
                      <a:pt x="21784" y="2127"/>
                    </a:cubicBezTo>
                    <a:cubicBezTo>
                      <a:pt x="21503" y="1941"/>
                      <a:pt x="21171" y="1784"/>
                      <a:pt x="20788" y="1660"/>
                    </a:cubicBezTo>
                    <a:cubicBezTo>
                      <a:pt x="20726" y="1546"/>
                      <a:pt x="20664" y="1432"/>
                      <a:pt x="20581" y="1318"/>
                    </a:cubicBezTo>
                    <a:cubicBezTo>
                      <a:pt x="20508" y="1204"/>
                      <a:pt x="20404" y="1090"/>
                      <a:pt x="20279" y="975"/>
                    </a:cubicBezTo>
                    <a:cubicBezTo>
                      <a:pt x="20176" y="892"/>
                      <a:pt x="20072" y="809"/>
                      <a:pt x="19947" y="726"/>
                    </a:cubicBezTo>
                    <a:cubicBezTo>
                      <a:pt x="19813" y="643"/>
                      <a:pt x="19668" y="571"/>
                      <a:pt x="19553" y="509"/>
                    </a:cubicBezTo>
                    <a:cubicBezTo>
                      <a:pt x="19304" y="395"/>
                      <a:pt x="19025" y="312"/>
                      <a:pt x="18682" y="229"/>
                    </a:cubicBezTo>
                    <a:cubicBezTo>
                      <a:pt x="18423" y="166"/>
                      <a:pt x="18142" y="115"/>
                      <a:pt x="17801" y="73"/>
                    </a:cubicBezTo>
                    <a:cubicBezTo>
                      <a:pt x="17365" y="21"/>
                      <a:pt x="16929" y="0"/>
                      <a:pt x="16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176;p53">
                <a:extLst>
                  <a:ext uri="{FF2B5EF4-FFF2-40B4-BE49-F238E27FC236}">
                    <a16:creationId xmlns:a16="http://schemas.microsoft.com/office/drawing/2014/main" id="{DE9D48FB-2B86-43B9-8B18-6D3E86CEC747}"/>
                  </a:ext>
                </a:extLst>
              </p:cNvPr>
              <p:cNvSpPr/>
              <p:nvPr/>
            </p:nvSpPr>
            <p:spPr>
              <a:xfrm>
                <a:off x="5407449" y="733418"/>
                <a:ext cx="1394747" cy="1841549"/>
              </a:xfrm>
              <a:custGeom>
                <a:avLst/>
                <a:gdLst/>
                <a:ahLst/>
                <a:cxnLst/>
                <a:rect l="l" t="t" r="r" b="b"/>
                <a:pathLst>
                  <a:path w="18942" h="25010" extrusionOk="0">
                    <a:moveTo>
                      <a:pt x="17862" y="0"/>
                    </a:moveTo>
                    <a:cubicBezTo>
                      <a:pt x="17779" y="21"/>
                      <a:pt x="17696" y="42"/>
                      <a:pt x="17614" y="52"/>
                    </a:cubicBezTo>
                    <a:cubicBezTo>
                      <a:pt x="17209" y="156"/>
                      <a:pt x="16804" y="270"/>
                      <a:pt x="16400" y="394"/>
                    </a:cubicBezTo>
                    <a:cubicBezTo>
                      <a:pt x="15995" y="530"/>
                      <a:pt x="15601" y="685"/>
                      <a:pt x="15207" y="851"/>
                    </a:cubicBezTo>
                    <a:cubicBezTo>
                      <a:pt x="14813" y="1017"/>
                      <a:pt x="14429" y="1183"/>
                      <a:pt x="14045" y="1369"/>
                    </a:cubicBezTo>
                    <a:cubicBezTo>
                      <a:pt x="13858" y="1463"/>
                      <a:pt x="13672" y="1556"/>
                      <a:pt x="13475" y="1650"/>
                    </a:cubicBezTo>
                    <a:lnTo>
                      <a:pt x="12977" y="1899"/>
                    </a:lnTo>
                    <a:cubicBezTo>
                      <a:pt x="12614" y="2095"/>
                      <a:pt x="12261" y="2303"/>
                      <a:pt x="11929" y="2542"/>
                    </a:cubicBezTo>
                    <a:cubicBezTo>
                      <a:pt x="11774" y="2656"/>
                      <a:pt x="11608" y="2770"/>
                      <a:pt x="11452" y="2905"/>
                    </a:cubicBezTo>
                    <a:cubicBezTo>
                      <a:pt x="11307" y="3019"/>
                      <a:pt x="11172" y="3133"/>
                      <a:pt x="11037" y="3257"/>
                    </a:cubicBezTo>
                    <a:cubicBezTo>
                      <a:pt x="10788" y="3485"/>
                      <a:pt x="10560" y="3714"/>
                      <a:pt x="10342" y="3963"/>
                    </a:cubicBezTo>
                    <a:cubicBezTo>
                      <a:pt x="10124" y="4191"/>
                      <a:pt x="9927" y="4440"/>
                      <a:pt x="9730" y="4689"/>
                    </a:cubicBezTo>
                    <a:cubicBezTo>
                      <a:pt x="9533" y="4948"/>
                      <a:pt x="9336" y="5207"/>
                      <a:pt x="9149" y="5477"/>
                    </a:cubicBezTo>
                    <a:cubicBezTo>
                      <a:pt x="8973" y="5737"/>
                      <a:pt x="8796" y="6007"/>
                      <a:pt x="8630" y="6276"/>
                    </a:cubicBezTo>
                    <a:cubicBezTo>
                      <a:pt x="8330" y="6733"/>
                      <a:pt x="8040" y="7189"/>
                      <a:pt x="7749" y="7655"/>
                    </a:cubicBezTo>
                    <a:cubicBezTo>
                      <a:pt x="7562" y="7946"/>
                      <a:pt x="7376" y="8236"/>
                      <a:pt x="7178" y="8527"/>
                    </a:cubicBezTo>
                    <a:cubicBezTo>
                      <a:pt x="6971" y="8838"/>
                      <a:pt x="6763" y="9139"/>
                      <a:pt x="6535" y="9440"/>
                    </a:cubicBezTo>
                    <a:cubicBezTo>
                      <a:pt x="6193" y="9907"/>
                      <a:pt x="5799" y="10332"/>
                      <a:pt x="5373" y="10726"/>
                    </a:cubicBezTo>
                    <a:cubicBezTo>
                      <a:pt x="4523" y="11556"/>
                      <a:pt x="3579" y="12282"/>
                      <a:pt x="2697" y="13081"/>
                    </a:cubicBezTo>
                    <a:lnTo>
                      <a:pt x="2708" y="13081"/>
                    </a:lnTo>
                    <a:cubicBezTo>
                      <a:pt x="2365" y="13392"/>
                      <a:pt x="2033" y="13703"/>
                      <a:pt x="1722" y="14045"/>
                    </a:cubicBezTo>
                    <a:cubicBezTo>
                      <a:pt x="1577" y="14222"/>
                      <a:pt x="1422" y="14398"/>
                      <a:pt x="1276" y="14575"/>
                    </a:cubicBezTo>
                    <a:cubicBezTo>
                      <a:pt x="1152" y="14741"/>
                      <a:pt x="1027" y="14917"/>
                      <a:pt x="903" y="15093"/>
                    </a:cubicBezTo>
                    <a:lnTo>
                      <a:pt x="903" y="15103"/>
                    </a:lnTo>
                    <a:cubicBezTo>
                      <a:pt x="768" y="15311"/>
                      <a:pt x="643" y="15529"/>
                      <a:pt x="539" y="15746"/>
                    </a:cubicBezTo>
                    <a:cubicBezTo>
                      <a:pt x="488" y="15861"/>
                      <a:pt x="436" y="15975"/>
                      <a:pt x="384" y="16099"/>
                    </a:cubicBezTo>
                    <a:lnTo>
                      <a:pt x="260" y="16442"/>
                    </a:lnTo>
                    <a:lnTo>
                      <a:pt x="260" y="16452"/>
                    </a:lnTo>
                    <a:cubicBezTo>
                      <a:pt x="187" y="16670"/>
                      <a:pt x="135" y="16898"/>
                      <a:pt x="94" y="17136"/>
                    </a:cubicBezTo>
                    <a:cubicBezTo>
                      <a:pt x="73" y="17251"/>
                      <a:pt x="52" y="17375"/>
                      <a:pt x="42" y="17500"/>
                    </a:cubicBezTo>
                    <a:cubicBezTo>
                      <a:pt x="32" y="17604"/>
                      <a:pt x="21" y="17717"/>
                      <a:pt x="11" y="17821"/>
                    </a:cubicBezTo>
                    <a:cubicBezTo>
                      <a:pt x="0" y="18164"/>
                      <a:pt x="11" y="18496"/>
                      <a:pt x="42" y="18838"/>
                    </a:cubicBezTo>
                    <a:lnTo>
                      <a:pt x="104" y="19335"/>
                    </a:lnTo>
                    <a:cubicBezTo>
                      <a:pt x="135" y="19491"/>
                      <a:pt x="166" y="19657"/>
                      <a:pt x="208" y="19813"/>
                    </a:cubicBezTo>
                    <a:cubicBezTo>
                      <a:pt x="291" y="20176"/>
                      <a:pt x="394" y="20539"/>
                      <a:pt x="530" y="20881"/>
                    </a:cubicBezTo>
                    <a:cubicBezTo>
                      <a:pt x="592" y="21068"/>
                      <a:pt x="664" y="21244"/>
                      <a:pt x="747" y="21421"/>
                    </a:cubicBezTo>
                    <a:cubicBezTo>
                      <a:pt x="820" y="21587"/>
                      <a:pt x="903" y="21753"/>
                      <a:pt x="986" y="21908"/>
                    </a:cubicBezTo>
                    <a:lnTo>
                      <a:pt x="986" y="21898"/>
                    </a:lnTo>
                    <a:cubicBezTo>
                      <a:pt x="1183" y="22281"/>
                      <a:pt x="1411" y="22655"/>
                      <a:pt x="1660" y="22998"/>
                    </a:cubicBezTo>
                    <a:cubicBezTo>
                      <a:pt x="1774" y="23174"/>
                      <a:pt x="1909" y="23339"/>
                      <a:pt x="2033" y="23505"/>
                    </a:cubicBezTo>
                    <a:cubicBezTo>
                      <a:pt x="2168" y="23661"/>
                      <a:pt x="2303" y="23827"/>
                      <a:pt x="2448" y="23983"/>
                    </a:cubicBezTo>
                    <a:cubicBezTo>
                      <a:pt x="2739" y="24305"/>
                      <a:pt x="3061" y="24605"/>
                      <a:pt x="3392" y="24895"/>
                    </a:cubicBezTo>
                    <a:lnTo>
                      <a:pt x="3402" y="24895"/>
                    </a:lnTo>
                    <a:cubicBezTo>
                      <a:pt x="3921" y="24968"/>
                      <a:pt x="4440" y="25010"/>
                      <a:pt x="4948" y="25010"/>
                    </a:cubicBezTo>
                    <a:cubicBezTo>
                      <a:pt x="5394" y="25010"/>
                      <a:pt x="5830" y="24978"/>
                      <a:pt x="6255" y="24927"/>
                    </a:cubicBezTo>
                    <a:lnTo>
                      <a:pt x="6276" y="24927"/>
                    </a:lnTo>
                    <a:cubicBezTo>
                      <a:pt x="7012" y="24844"/>
                      <a:pt x="7780" y="24688"/>
                      <a:pt x="8558" y="24471"/>
                    </a:cubicBezTo>
                    <a:cubicBezTo>
                      <a:pt x="9274" y="24284"/>
                      <a:pt x="10010" y="24024"/>
                      <a:pt x="10809" y="23703"/>
                    </a:cubicBezTo>
                    <a:cubicBezTo>
                      <a:pt x="12116" y="23184"/>
                      <a:pt x="13454" y="22520"/>
                      <a:pt x="15020" y="21628"/>
                    </a:cubicBezTo>
                    <a:cubicBezTo>
                      <a:pt x="15290" y="21472"/>
                      <a:pt x="15612" y="21296"/>
                      <a:pt x="15923" y="21099"/>
                    </a:cubicBezTo>
                    <a:cubicBezTo>
                      <a:pt x="16182" y="20933"/>
                      <a:pt x="16442" y="20757"/>
                      <a:pt x="16701" y="20570"/>
                    </a:cubicBezTo>
                    <a:cubicBezTo>
                      <a:pt x="17209" y="20197"/>
                      <a:pt x="17687" y="19792"/>
                      <a:pt x="18122" y="19367"/>
                    </a:cubicBezTo>
                    <a:cubicBezTo>
                      <a:pt x="18298" y="19190"/>
                      <a:pt x="18464" y="19014"/>
                      <a:pt x="18620" y="18828"/>
                    </a:cubicBezTo>
                    <a:cubicBezTo>
                      <a:pt x="18672" y="18609"/>
                      <a:pt x="18724" y="18381"/>
                      <a:pt x="18765" y="18164"/>
                    </a:cubicBezTo>
                    <a:cubicBezTo>
                      <a:pt x="18807" y="17915"/>
                      <a:pt x="18848" y="17666"/>
                      <a:pt x="18869" y="17417"/>
                    </a:cubicBezTo>
                    <a:cubicBezTo>
                      <a:pt x="18900" y="17168"/>
                      <a:pt x="18921" y="16919"/>
                      <a:pt x="18931" y="16670"/>
                    </a:cubicBezTo>
                    <a:lnTo>
                      <a:pt x="18931" y="16680"/>
                    </a:lnTo>
                    <a:cubicBezTo>
                      <a:pt x="18941" y="16390"/>
                      <a:pt x="18941" y="16099"/>
                      <a:pt x="18931" y="15819"/>
                    </a:cubicBezTo>
                    <a:cubicBezTo>
                      <a:pt x="18911" y="15456"/>
                      <a:pt x="18890" y="15103"/>
                      <a:pt x="18848" y="14751"/>
                    </a:cubicBezTo>
                    <a:cubicBezTo>
                      <a:pt x="18765" y="14015"/>
                      <a:pt x="18651" y="13288"/>
                      <a:pt x="18516" y="12562"/>
                    </a:cubicBezTo>
                    <a:cubicBezTo>
                      <a:pt x="18433" y="12116"/>
                      <a:pt x="18350" y="11670"/>
                      <a:pt x="18277" y="11214"/>
                    </a:cubicBezTo>
                    <a:cubicBezTo>
                      <a:pt x="18194" y="10767"/>
                      <a:pt x="18122" y="10322"/>
                      <a:pt x="18049" y="9875"/>
                    </a:cubicBezTo>
                    <a:cubicBezTo>
                      <a:pt x="17987" y="9430"/>
                      <a:pt x="17935" y="8983"/>
                      <a:pt x="17894" y="8527"/>
                    </a:cubicBezTo>
                    <a:cubicBezTo>
                      <a:pt x="17883" y="8299"/>
                      <a:pt x="17862" y="8070"/>
                      <a:pt x="17862" y="7832"/>
                    </a:cubicBezTo>
                    <a:cubicBezTo>
                      <a:pt x="17862" y="7625"/>
                      <a:pt x="17862" y="7406"/>
                      <a:pt x="17873" y="7199"/>
                    </a:cubicBezTo>
                    <a:cubicBezTo>
                      <a:pt x="17904" y="6348"/>
                      <a:pt x="18039" y="5498"/>
                      <a:pt x="18174" y="4658"/>
                    </a:cubicBezTo>
                    <a:lnTo>
                      <a:pt x="18360" y="3382"/>
                    </a:lnTo>
                    <a:cubicBezTo>
                      <a:pt x="18381" y="3153"/>
                      <a:pt x="18413" y="2925"/>
                      <a:pt x="18433" y="2708"/>
                    </a:cubicBezTo>
                    <a:cubicBezTo>
                      <a:pt x="18454" y="2490"/>
                      <a:pt x="18464" y="2282"/>
                      <a:pt x="18475" y="2075"/>
                    </a:cubicBezTo>
                    <a:lnTo>
                      <a:pt x="18475" y="2085"/>
                    </a:lnTo>
                    <a:cubicBezTo>
                      <a:pt x="18475" y="1982"/>
                      <a:pt x="18485" y="1867"/>
                      <a:pt x="18485" y="1764"/>
                    </a:cubicBezTo>
                    <a:lnTo>
                      <a:pt x="18485" y="1484"/>
                    </a:lnTo>
                    <a:lnTo>
                      <a:pt x="18485" y="1110"/>
                    </a:lnTo>
                    <a:cubicBezTo>
                      <a:pt x="18485" y="996"/>
                      <a:pt x="18475" y="871"/>
                      <a:pt x="18464" y="747"/>
                    </a:cubicBezTo>
                    <a:cubicBezTo>
                      <a:pt x="18464" y="685"/>
                      <a:pt x="18454" y="613"/>
                      <a:pt x="18443" y="550"/>
                    </a:cubicBezTo>
                    <a:lnTo>
                      <a:pt x="18413" y="394"/>
                    </a:lnTo>
                    <a:cubicBezTo>
                      <a:pt x="18402" y="343"/>
                      <a:pt x="18381" y="281"/>
                      <a:pt x="18360" y="228"/>
                    </a:cubicBezTo>
                    <a:cubicBezTo>
                      <a:pt x="18350" y="198"/>
                      <a:pt x="18340" y="177"/>
                      <a:pt x="18330" y="145"/>
                    </a:cubicBezTo>
                    <a:cubicBezTo>
                      <a:pt x="18319" y="125"/>
                      <a:pt x="18319" y="115"/>
                      <a:pt x="18309" y="94"/>
                    </a:cubicBezTo>
                    <a:lnTo>
                      <a:pt x="18247" y="62"/>
                    </a:lnTo>
                    <a:cubicBezTo>
                      <a:pt x="18215" y="52"/>
                      <a:pt x="18194" y="42"/>
                      <a:pt x="18164" y="42"/>
                    </a:cubicBezTo>
                    <a:lnTo>
                      <a:pt x="18070" y="11"/>
                    </a:lnTo>
                    <a:lnTo>
                      <a:pt x="17873" y="11"/>
                    </a:lnTo>
                    <a:lnTo>
                      <a:pt x="17862" y="0"/>
                    </a:ln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177;p53">
                <a:extLst>
                  <a:ext uri="{FF2B5EF4-FFF2-40B4-BE49-F238E27FC236}">
                    <a16:creationId xmlns:a16="http://schemas.microsoft.com/office/drawing/2014/main" id="{04C476DB-B897-4675-8726-FCB70F9F7FD7}"/>
                  </a:ext>
                </a:extLst>
              </p:cNvPr>
              <p:cNvSpPr/>
              <p:nvPr/>
            </p:nvSpPr>
            <p:spPr>
              <a:xfrm>
                <a:off x="6726485" y="734155"/>
                <a:ext cx="810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" y="1"/>
                    </a:move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972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178;p53">
                <a:extLst>
                  <a:ext uri="{FF2B5EF4-FFF2-40B4-BE49-F238E27FC236}">
                    <a16:creationId xmlns:a16="http://schemas.microsoft.com/office/drawing/2014/main" id="{E5C39E91-1922-4483-AA8E-EB8396AC81DC}"/>
                  </a:ext>
                </a:extLst>
              </p:cNvPr>
              <p:cNvSpPr/>
              <p:nvPr/>
            </p:nvSpPr>
            <p:spPr>
              <a:xfrm>
                <a:off x="6704322" y="737247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972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179;p53">
                <a:extLst>
                  <a:ext uri="{FF2B5EF4-FFF2-40B4-BE49-F238E27FC236}">
                    <a16:creationId xmlns:a16="http://schemas.microsoft.com/office/drawing/2014/main" id="{7AC17B75-53D5-4176-A67C-C873D90E5290}"/>
                  </a:ext>
                </a:extLst>
              </p:cNvPr>
              <p:cNvSpPr/>
              <p:nvPr/>
            </p:nvSpPr>
            <p:spPr>
              <a:xfrm>
                <a:off x="6704322" y="737247"/>
                <a:ext cx="74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2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180;p53">
                <a:extLst>
                  <a:ext uri="{FF2B5EF4-FFF2-40B4-BE49-F238E27FC236}">
                    <a16:creationId xmlns:a16="http://schemas.microsoft.com/office/drawing/2014/main" id="{73914DCE-6A23-47E3-A886-B23F2E7B5732}"/>
                  </a:ext>
                </a:extLst>
              </p:cNvPr>
              <p:cNvSpPr/>
              <p:nvPr/>
            </p:nvSpPr>
            <p:spPr>
              <a:xfrm>
                <a:off x="6220047" y="973236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972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181;p53">
                <a:extLst>
                  <a:ext uri="{FF2B5EF4-FFF2-40B4-BE49-F238E27FC236}">
                    <a16:creationId xmlns:a16="http://schemas.microsoft.com/office/drawing/2014/main" id="{C1AA01A3-8A72-43BA-97CC-3051A4D99E03}"/>
                  </a:ext>
                </a:extLst>
              </p:cNvPr>
              <p:cNvSpPr/>
              <p:nvPr/>
            </p:nvSpPr>
            <p:spPr>
              <a:xfrm>
                <a:off x="6104004" y="1491085"/>
                <a:ext cx="404831" cy="407188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5530" extrusionOk="0">
                    <a:moveTo>
                      <a:pt x="1567" y="0"/>
                    </a:moveTo>
                    <a:cubicBezTo>
                      <a:pt x="1556" y="0"/>
                      <a:pt x="1536" y="0"/>
                      <a:pt x="1526" y="11"/>
                    </a:cubicBezTo>
                    <a:cubicBezTo>
                      <a:pt x="1505" y="21"/>
                      <a:pt x="1484" y="42"/>
                      <a:pt x="1473" y="73"/>
                    </a:cubicBezTo>
                    <a:cubicBezTo>
                      <a:pt x="1463" y="94"/>
                      <a:pt x="1463" y="125"/>
                      <a:pt x="1473" y="145"/>
                    </a:cubicBezTo>
                    <a:cubicBezTo>
                      <a:pt x="1505" y="208"/>
                      <a:pt x="1536" y="281"/>
                      <a:pt x="1556" y="343"/>
                    </a:cubicBezTo>
                    <a:cubicBezTo>
                      <a:pt x="1588" y="447"/>
                      <a:pt x="1609" y="550"/>
                      <a:pt x="1618" y="664"/>
                    </a:cubicBezTo>
                    <a:cubicBezTo>
                      <a:pt x="1629" y="789"/>
                      <a:pt x="1618" y="913"/>
                      <a:pt x="1588" y="1037"/>
                    </a:cubicBezTo>
                    <a:cubicBezTo>
                      <a:pt x="1567" y="1173"/>
                      <a:pt x="1515" y="1297"/>
                      <a:pt x="1453" y="1432"/>
                    </a:cubicBezTo>
                    <a:cubicBezTo>
                      <a:pt x="1453" y="1442"/>
                      <a:pt x="1443" y="1442"/>
                      <a:pt x="1443" y="1452"/>
                    </a:cubicBezTo>
                    <a:cubicBezTo>
                      <a:pt x="1380" y="1567"/>
                      <a:pt x="1297" y="1681"/>
                      <a:pt x="1204" y="1784"/>
                    </a:cubicBezTo>
                    <a:cubicBezTo>
                      <a:pt x="1131" y="1867"/>
                      <a:pt x="1038" y="1940"/>
                      <a:pt x="945" y="2003"/>
                    </a:cubicBezTo>
                    <a:cubicBezTo>
                      <a:pt x="851" y="2054"/>
                      <a:pt x="758" y="2106"/>
                      <a:pt x="654" y="2137"/>
                    </a:cubicBezTo>
                    <a:cubicBezTo>
                      <a:pt x="560" y="2169"/>
                      <a:pt x="467" y="2189"/>
                      <a:pt x="364" y="2189"/>
                    </a:cubicBezTo>
                    <a:cubicBezTo>
                      <a:pt x="343" y="2199"/>
                      <a:pt x="322" y="2199"/>
                      <a:pt x="302" y="2199"/>
                    </a:cubicBezTo>
                    <a:cubicBezTo>
                      <a:pt x="260" y="2199"/>
                      <a:pt x="228" y="2189"/>
                      <a:pt x="187" y="2189"/>
                    </a:cubicBezTo>
                    <a:cubicBezTo>
                      <a:pt x="146" y="2189"/>
                      <a:pt x="115" y="2199"/>
                      <a:pt x="94" y="2231"/>
                    </a:cubicBezTo>
                    <a:cubicBezTo>
                      <a:pt x="63" y="2231"/>
                      <a:pt x="32" y="2252"/>
                      <a:pt x="21" y="2272"/>
                    </a:cubicBezTo>
                    <a:cubicBezTo>
                      <a:pt x="0" y="2303"/>
                      <a:pt x="0" y="2324"/>
                      <a:pt x="11" y="2355"/>
                    </a:cubicBezTo>
                    <a:cubicBezTo>
                      <a:pt x="156" y="2957"/>
                      <a:pt x="457" y="3559"/>
                      <a:pt x="882" y="4087"/>
                    </a:cubicBezTo>
                    <a:cubicBezTo>
                      <a:pt x="1307" y="4627"/>
                      <a:pt x="1847" y="5052"/>
                      <a:pt x="2428" y="5290"/>
                    </a:cubicBezTo>
                    <a:cubicBezTo>
                      <a:pt x="2718" y="5426"/>
                      <a:pt x="3040" y="5498"/>
                      <a:pt x="3351" y="5519"/>
                    </a:cubicBezTo>
                    <a:cubicBezTo>
                      <a:pt x="3413" y="5529"/>
                      <a:pt x="3476" y="5529"/>
                      <a:pt x="3538" y="5529"/>
                    </a:cubicBezTo>
                    <a:cubicBezTo>
                      <a:pt x="3808" y="5529"/>
                      <a:pt x="4077" y="5488"/>
                      <a:pt x="4336" y="5405"/>
                    </a:cubicBezTo>
                    <a:cubicBezTo>
                      <a:pt x="4471" y="5363"/>
                      <a:pt x="4647" y="5301"/>
                      <a:pt x="4813" y="5207"/>
                    </a:cubicBezTo>
                    <a:cubicBezTo>
                      <a:pt x="4938" y="5124"/>
                      <a:pt x="5052" y="5021"/>
                      <a:pt x="5156" y="4907"/>
                    </a:cubicBezTo>
                    <a:cubicBezTo>
                      <a:pt x="5249" y="4803"/>
                      <a:pt x="5322" y="4668"/>
                      <a:pt x="5384" y="4523"/>
                    </a:cubicBezTo>
                    <a:cubicBezTo>
                      <a:pt x="5426" y="4398"/>
                      <a:pt x="5467" y="4253"/>
                      <a:pt x="5477" y="4087"/>
                    </a:cubicBezTo>
                    <a:cubicBezTo>
                      <a:pt x="5498" y="3911"/>
                      <a:pt x="5488" y="3725"/>
                      <a:pt x="5447" y="3527"/>
                    </a:cubicBezTo>
                    <a:cubicBezTo>
                      <a:pt x="5426" y="3444"/>
                      <a:pt x="5394" y="3340"/>
                      <a:pt x="5353" y="3237"/>
                    </a:cubicBezTo>
                    <a:cubicBezTo>
                      <a:pt x="5322" y="3133"/>
                      <a:pt x="5260" y="3029"/>
                      <a:pt x="5208" y="2925"/>
                    </a:cubicBezTo>
                    <a:lnTo>
                      <a:pt x="5177" y="2874"/>
                    </a:lnTo>
                    <a:cubicBezTo>
                      <a:pt x="5166" y="2853"/>
                      <a:pt x="5156" y="2842"/>
                      <a:pt x="5145" y="2832"/>
                    </a:cubicBezTo>
                    <a:cubicBezTo>
                      <a:pt x="5135" y="2801"/>
                      <a:pt x="5115" y="2791"/>
                      <a:pt x="5083" y="2780"/>
                    </a:cubicBezTo>
                    <a:cubicBezTo>
                      <a:pt x="5000" y="2749"/>
                      <a:pt x="4928" y="2718"/>
                      <a:pt x="4855" y="2687"/>
                    </a:cubicBezTo>
                    <a:lnTo>
                      <a:pt x="4845" y="2676"/>
                    </a:lnTo>
                    <a:cubicBezTo>
                      <a:pt x="4741" y="2625"/>
                      <a:pt x="4658" y="2563"/>
                      <a:pt x="4585" y="2500"/>
                    </a:cubicBezTo>
                    <a:cubicBezTo>
                      <a:pt x="4523" y="2438"/>
                      <a:pt x="4461" y="2365"/>
                      <a:pt x="4409" y="2293"/>
                    </a:cubicBezTo>
                    <a:cubicBezTo>
                      <a:pt x="4357" y="2220"/>
                      <a:pt x="4315" y="2127"/>
                      <a:pt x="4285" y="2044"/>
                    </a:cubicBezTo>
                    <a:cubicBezTo>
                      <a:pt x="4253" y="1930"/>
                      <a:pt x="4232" y="1816"/>
                      <a:pt x="4223" y="1691"/>
                    </a:cubicBezTo>
                    <a:lnTo>
                      <a:pt x="4223" y="1463"/>
                    </a:lnTo>
                    <a:cubicBezTo>
                      <a:pt x="4243" y="1442"/>
                      <a:pt x="4264" y="1411"/>
                      <a:pt x="4264" y="1380"/>
                    </a:cubicBezTo>
                    <a:cubicBezTo>
                      <a:pt x="4264" y="1328"/>
                      <a:pt x="4253" y="1286"/>
                      <a:pt x="4243" y="1235"/>
                    </a:cubicBezTo>
                    <a:lnTo>
                      <a:pt x="4274" y="1079"/>
                    </a:lnTo>
                    <a:cubicBezTo>
                      <a:pt x="4285" y="1058"/>
                      <a:pt x="4264" y="1017"/>
                      <a:pt x="4253" y="1007"/>
                    </a:cubicBezTo>
                    <a:cubicBezTo>
                      <a:pt x="4232" y="986"/>
                      <a:pt x="4212" y="965"/>
                      <a:pt x="4181" y="965"/>
                    </a:cubicBezTo>
                    <a:cubicBezTo>
                      <a:pt x="4160" y="965"/>
                      <a:pt x="4150" y="965"/>
                      <a:pt x="4140" y="975"/>
                    </a:cubicBezTo>
                    <a:cubicBezTo>
                      <a:pt x="4108" y="903"/>
                      <a:pt x="4057" y="841"/>
                      <a:pt x="4004" y="789"/>
                    </a:cubicBezTo>
                    <a:cubicBezTo>
                      <a:pt x="3859" y="633"/>
                      <a:pt x="3662" y="498"/>
                      <a:pt x="3413" y="405"/>
                    </a:cubicBezTo>
                    <a:cubicBezTo>
                      <a:pt x="3310" y="374"/>
                      <a:pt x="3185" y="343"/>
                      <a:pt x="3050" y="311"/>
                    </a:cubicBezTo>
                    <a:cubicBezTo>
                      <a:pt x="2936" y="291"/>
                      <a:pt x="2812" y="281"/>
                      <a:pt x="2687" y="281"/>
                    </a:cubicBezTo>
                    <a:lnTo>
                      <a:pt x="2667" y="281"/>
                    </a:lnTo>
                    <a:cubicBezTo>
                      <a:pt x="2428" y="281"/>
                      <a:pt x="2210" y="322"/>
                      <a:pt x="2023" y="405"/>
                    </a:cubicBezTo>
                    <a:lnTo>
                      <a:pt x="1867" y="498"/>
                    </a:lnTo>
                    <a:cubicBezTo>
                      <a:pt x="1847" y="519"/>
                      <a:pt x="1826" y="530"/>
                      <a:pt x="1816" y="550"/>
                    </a:cubicBezTo>
                    <a:cubicBezTo>
                      <a:pt x="1795" y="374"/>
                      <a:pt x="1743" y="208"/>
                      <a:pt x="1660" y="62"/>
                    </a:cubicBezTo>
                    <a:cubicBezTo>
                      <a:pt x="1650" y="21"/>
                      <a:pt x="1609" y="0"/>
                      <a:pt x="1567" y="0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182;p53">
                <a:extLst>
                  <a:ext uri="{FF2B5EF4-FFF2-40B4-BE49-F238E27FC236}">
                    <a16:creationId xmlns:a16="http://schemas.microsoft.com/office/drawing/2014/main" id="{1DA8950D-72CB-45DA-B778-19BBD3BC5014}"/>
                  </a:ext>
                </a:extLst>
              </p:cNvPr>
              <p:cNvSpPr/>
              <p:nvPr/>
            </p:nvSpPr>
            <p:spPr>
              <a:xfrm>
                <a:off x="6211727" y="1491085"/>
                <a:ext cx="207791" cy="139092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1889" extrusionOk="0">
                    <a:moveTo>
                      <a:pt x="104" y="0"/>
                    </a:moveTo>
                    <a:cubicBezTo>
                      <a:pt x="93" y="0"/>
                      <a:pt x="73" y="0"/>
                      <a:pt x="63" y="11"/>
                    </a:cubicBezTo>
                    <a:cubicBezTo>
                      <a:pt x="42" y="21"/>
                      <a:pt x="21" y="42"/>
                      <a:pt x="10" y="73"/>
                    </a:cubicBezTo>
                    <a:cubicBezTo>
                      <a:pt x="0" y="94"/>
                      <a:pt x="0" y="125"/>
                      <a:pt x="10" y="145"/>
                    </a:cubicBezTo>
                    <a:cubicBezTo>
                      <a:pt x="42" y="218"/>
                      <a:pt x="73" y="281"/>
                      <a:pt x="93" y="343"/>
                    </a:cubicBezTo>
                    <a:cubicBezTo>
                      <a:pt x="125" y="436"/>
                      <a:pt x="146" y="550"/>
                      <a:pt x="155" y="664"/>
                    </a:cubicBezTo>
                    <a:cubicBezTo>
                      <a:pt x="155" y="789"/>
                      <a:pt x="146" y="913"/>
                      <a:pt x="125" y="1037"/>
                    </a:cubicBezTo>
                    <a:cubicBezTo>
                      <a:pt x="114" y="1069"/>
                      <a:pt x="104" y="1110"/>
                      <a:pt x="93" y="1152"/>
                    </a:cubicBezTo>
                    <a:cubicBezTo>
                      <a:pt x="259" y="1224"/>
                      <a:pt x="425" y="1307"/>
                      <a:pt x="591" y="1380"/>
                    </a:cubicBezTo>
                    <a:cubicBezTo>
                      <a:pt x="1048" y="1588"/>
                      <a:pt x="1525" y="1774"/>
                      <a:pt x="2023" y="1857"/>
                    </a:cubicBezTo>
                    <a:lnTo>
                      <a:pt x="2013" y="1847"/>
                    </a:lnTo>
                    <a:lnTo>
                      <a:pt x="2013" y="1847"/>
                    </a:lnTo>
                    <a:cubicBezTo>
                      <a:pt x="2137" y="1867"/>
                      <a:pt x="2262" y="1888"/>
                      <a:pt x="2386" y="1888"/>
                    </a:cubicBezTo>
                    <a:cubicBezTo>
                      <a:pt x="2511" y="1888"/>
                      <a:pt x="2624" y="1888"/>
                      <a:pt x="2739" y="1878"/>
                    </a:cubicBezTo>
                    <a:lnTo>
                      <a:pt x="2728" y="1878"/>
                    </a:lnTo>
                    <a:cubicBezTo>
                      <a:pt x="2749" y="1878"/>
                      <a:pt x="2769" y="1878"/>
                      <a:pt x="2780" y="1867"/>
                    </a:cubicBezTo>
                    <a:cubicBezTo>
                      <a:pt x="2769" y="1816"/>
                      <a:pt x="2769" y="1754"/>
                      <a:pt x="2760" y="1691"/>
                    </a:cubicBezTo>
                    <a:lnTo>
                      <a:pt x="2760" y="1463"/>
                    </a:lnTo>
                    <a:cubicBezTo>
                      <a:pt x="2790" y="1442"/>
                      <a:pt x="2801" y="1411"/>
                      <a:pt x="2801" y="1380"/>
                    </a:cubicBezTo>
                    <a:cubicBezTo>
                      <a:pt x="2801" y="1328"/>
                      <a:pt x="2801" y="1286"/>
                      <a:pt x="2790" y="1235"/>
                    </a:cubicBezTo>
                    <a:lnTo>
                      <a:pt x="2822" y="1079"/>
                    </a:lnTo>
                    <a:cubicBezTo>
                      <a:pt x="2822" y="1048"/>
                      <a:pt x="2811" y="1017"/>
                      <a:pt x="2790" y="1007"/>
                    </a:cubicBezTo>
                    <a:cubicBezTo>
                      <a:pt x="2769" y="975"/>
                      <a:pt x="2749" y="965"/>
                      <a:pt x="2718" y="965"/>
                    </a:cubicBezTo>
                    <a:lnTo>
                      <a:pt x="2677" y="965"/>
                    </a:lnTo>
                    <a:cubicBezTo>
                      <a:pt x="2645" y="903"/>
                      <a:pt x="2604" y="841"/>
                      <a:pt x="2541" y="789"/>
                    </a:cubicBezTo>
                    <a:cubicBezTo>
                      <a:pt x="2396" y="623"/>
                      <a:pt x="2199" y="498"/>
                      <a:pt x="1950" y="405"/>
                    </a:cubicBezTo>
                    <a:cubicBezTo>
                      <a:pt x="1847" y="364"/>
                      <a:pt x="1722" y="332"/>
                      <a:pt x="1587" y="311"/>
                    </a:cubicBezTo>
                    <a:cubicBezTo>
                      <a:pt x="1473" y="291"/>
                      <a:pt x="1349" y="270"/>
                      <a:pt x="1224" y="270"/>
                    </a:cubicBezTo>
                    <a:lnTo>
                      <a:pt x="1204" y="270"/>
                    </a:lnTo>
                    <a:cubicBezTo>
                      <a:pt x="965" y="270"/>
                      <a:pt x="747" y="322"/>
                      <a:pt x="560" y="405"/>
                    </a:cubicBezTo>
                    <a:cubicBezTo>
                      <a:pt x="508" y="426"/>
                      <a:pt x="457" y="457"/>
                      <a:pt x="404" y="498"/>
                    </a:cubicBezTo>
                    <a:cubicBezTo>
                      <a:pt x="384" y="519"/>
                      <a:pt x="363" y="530"/>
                      <a:pt x="342" y="550"/>
                    </a:cubicBezTo>
                    <a:cubicBezTo>
                      <a:pt x="332" y="384"/>
                      <a:pt x="280" y="218"/>
                      <a:pt x="208" y="62"/>
                    </a:cubicBezTo>
                    <a:cubicBezTo>
                      <a:pt x="187" y="21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rgbClr val="D99C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183;p53">
                <a:extLst>
                  <a:ext uri="{FF2B5EF4-FFF2-40B4-BE49-F238E27FC236}">
                    <a16:creationId xmlns:a16="http://schemas.microsoft.com/office/drawing/2014/main" id="{F1FF0CE7-B447-4812-9027-451D9F7F1956}"/>
                  </a:ext>
                </a:extLst>
              </p:cNvPr>
              <p:cNvSpPr/>
              <p:nvPr/>
            </p:nvSpPr>
            <p:spPr>
              <a:xfrm>
                <a:off x="6801368" y="1140526"/>
                <a:ext cx="104632" cy="196304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66" extrusionOk="0">
                    <a:moveTo>
                      <a:pt x="467" y="0"/>
                    </a:moveTo>
                    <a:cubicBezTo>
                      <a:pt x="436" y="0"/>
                      <a:pt x="415" y="0"/>
                      <a:pt x="394" y="21"/>
                    </a:cubicBezTo>
                    <a:cubicBezTo>
                      <a:pt x="363" y="42"/>
                      <a:pt x="342" y="73"/>
                      <a:pt x="342" y="114"/>
                    </a:cubicBezTo>
                    <a:cubicBezTo>
                      <a:pt x="342" y="135"/>
                      <a:pt x="342" y="156"/>
                      <a:pt x="353" y="166"/>
                    </a:cubicBezTo>
                    <a:cubicBezTo>
                      <a:pt x="229" y="996"/>
                      <a:pt x="114" y="1722"/>
                      <a:pt x="0" y="2396"/>
                    </a:cubicBezTo>
                    <a:lnTo>
                      <a:pt x="0" y="2438"/>
                    </a:lnTo>
                    <a:lnTo>
                      <a:pt x="0" y="2490"/>
                    </a:lnTo>
                    <a:cubicBezTo>
                      <a:pt x="0" y="2521"/>
                      <a:pt x="21" y="2552"/>
                      <a:pt x="42" y="2562"/>
                    </a:cubicBezTo>
                    <a:cubicBezTo>
                      <a:pt x="83" y="2583"/>
                      <a:pt x="125" y="2604"/>
                      <a:pt x="176" y="2624"/>
                    </a:cubicBezTo>
                    <a:cubicBezTo>
                      <a:pt x="229" y="2645"/>
                      <a:pt x="280" y="2656"/>
                      <a:pt x="321" y="2656"/>
                    </a:cubicBezTo>
                    <a:cubicBezTo>
                      <a:pt x="353" y="2666"/>
                      <a:pt x="384" y="2666"/>
                      <a:pt x="415" y="2666"/>
                    </a:cubicBezTo>
                    <a:cubicBezTo>
                      <a:pt x="467" y="2666"/>
                      <a:pt x="519" y="2656"/>
                      <a:pt x="581" y="2645"/>
                    </a:cubicBezTo>
                    <a:cubicBezTo>
                      <a:pt x="685" y="2635"/>
                      <a:pt x="778" y="2594"/>
                      <a:pt x="872" y="2541"/>
                    </a:cubicBezTo>
                    <a:cubicBezTo>
                      <a:pt x="955" y="2490"/>
                      <a:pt x="1027" y="2428"/>
                      <a:pt x="1100" y="2345"/>
                    </a:cubicBezTo>
                    <a:lnTo>
                      <a:pt x="1193" y="2220"/>
                    </a:lnTo>
                    <a:cubicBezTo>
                      <a:pt x="1224" y="2168"/>
                      <a:pt x="1245" y="2106"/>
                      <a:pt x="1266" y="2064"/>
                    </a:cubicBezTo>
                    <a:cubicBezTo>
                      <a:pt x="1307" y="1971"/>
                      <a:pt x="1338" y="1867"/>
                      <a:pt x="1370" y="1753"/>
                    </a:cubicBezTo>
                    <a:cubicBezTo>
                      <a:pt x="1390" y="1649"/>
                      <a:pt x="1411" y="1525"/>
                      <a:pt x="1411" y="1411"/>
                    </a:cubicBezTo>
                    <a:cubicBezTo>
                      <a:pt x="1421" y="1183"/>
                      <a:pt x="1379" y="955"/>
                      <a:pt x="1307" y="726"/>
                    </a:cubicBezTo>
                    <a:cubicBezTo>
                      <a:pt x="1276" y="633"/>
                      <a:pt x="1234" y="550"/>
                      <a:pt x="1183" y="467"/>
                    </a:cubicBezTo>
                    <a:cubicBezTo>
                      <a:pt x="1151" y="415"/>
                      <a:pt x="1121" y="374"/>
                      <a:pt x="1089" y="332"/>
                    </a:cubicBezTo>
                    <a:cubicBezTo>
                      <a:pt x="1058" y="291"/>
                      <a:pt x="1017" y="259"/>
                      <a:pt x="985" y="218"/>
                    </a:cubicBezTo>
                    <a:cubicBezTo>
                      <a:pt x="861" y="104"/>
                      <a:pt x="695" y="31"/>
                      <a:pt x="519" y="10"/>
                    </a:cubicBezTo>
                    <a:cubicBezTo>
                      <a:pt x="498" y="0"/>
                      <a:pt x="487" y="0"/>
                      <a:pt x="467" y="0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184;p53">
                <a:extLst>
                  <a:ext uri="{FF2B5EF4-FFF2-40B4-BE49-F238E27FC236}">
                    <a16:creationId xmlns:a16="http://schemas.microsoft.com/office/drawing/2014/main" id="{E18008F5-6613-418F-B9B2-3CC96D17B92F}"/>
                  </a:ext>
                </a:extLst>
              </p:cNvPr>
              <p:cNvSpPr/>
              <p:nvPr/>
            </p:nvSpPr>
            <p:spPr>
              <a:xfrm>
                <a:off x="6809689" y="1177194"/>
                <a:ext cx="61999" cy="5728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778" extrusionOk="0">
                    <a:moveTo>
                      <a:pt x="789" y="0"/>
                    </a:moveTo>
                    <a:cubicBezTo>
                      <a:pt x="779" y="0"/>
                      <a:pt x="779" y="10"/>
                      <a:pt x="769" y="10"/>
                    </a:cubicBezTo>
                    <a:cubicBezTo>
                      <a:pt x="686" y="42"/>
                      <a:pt x="613" y="72"/>
                      <a:pt x="540" y="114"/>
                    </a:cubicBezTo>
                    <a:cubicBezTo>
                      <a:pt x="468" y="155"/>
                      <a:pt x="395" y="218"/>
                      <a:pt x="333" y="270"/>
                    </a:cubicBezTo>
                    <a:cubicBezTo>
                      <a:pt x="271" y="332"/>
                      <a:pt x="208" y="394"/>
                      <a:pt x="157" y="467"/>
                    </a:cubicBezTo>
                    <a:cubicBezTo>
                      <a:pt x="95" y="540"/>
                      <a:pt x="53" y="612"/>
                      <a:pt x="12" y="695"/>
                    </a:cubicBezTo>
                    <a:cubicBezTo>
                      <a:pt x="1" y="706"/>
                      <a:pt x="1" y="716"/>
                      <a:pt x="1" y="736"/>
                    </a:cubicBezTo>
                    <a:cubicBezTo>
                      <a:pt x="1" y="747"/>
                      <a:pt x="12" y="757"/>
                      <a:pt x="22" y="768"/>
                    </a:cubicBezTo>
                    <a:cubicBezTo>
                      <a:pt x="33" y="778"/>
                      <a:pt x="53" y="778"/>
                      <a:pt x="63" y="778"/>
                    </a:cubicBezTo>
                    <a:cubicBezTo>
                      <a:pt x="74" y="778"/>
                      <a:pt x="95" y="768"/>
                      <a:pt x="95" y="757"/>
                    </a:cubicBezTo>
                    <a:cubicBezTo>
                      <a:pt x="157" y="643"/>
                      <a:pt x="219" y="550"/>
                      <a:pt x="302" y="457"/>
                    </a:cubicBezTo>
                    <a:cubicBezTo>
                      <a:pt x="344" y="404"/>
                      <a:pt x="385" y="363"/>
                      <a:pt x="427" y="321"/>
                    </a:cubicBezTo>
                    <a:cubicBezTo>
                      <a:pt x="475" y="282"/>
                      <a:pt x="524" y="243"/>
                      <a:pt x="582" y="204"/>
                    </a:cubicBezTo>
                    <a:lnTo>
                      <a:pt x="582" y="204"/>
                    </a:lnTo>
                    <a:cubicBezTo>
                      <a:pt x="582" y="205"/>
                      <a:pt x="582" y="206"/>
                      <a:pt x="582" y="208"/>
                    </a:cubicBezTo>
                    <a:cubicBezTo>
                      <a:pt x="582" y="206"/>
                      <a:pt x="582" y="205"/>
                      <a:pt x="582" y="204"/>
                    </a:cubicBezTo>
                    <a:lnTo>
                      <a:pt x="582" y="204"/>
                    </a:lnTo>
                    <a:cubicBezTo>
                      <a:pt x="586" y="202"/>
                      <a:pt x="589" y="199"/>
                      <a:pt x="593" y="197"/>
                    </a:cubicBezTo>
                    <a:cubicBezTo>
                      <a:pt x="623" y="176"/>
                      <a:pt x="655" y="155"/>
                      <a:pt x="696" y="135"/>
                    </a:cubicBezTo>
                    <a:cubicBezTo>
                      <a:pt x="727" y="125"/>
                      <a:pt x="769" y="104"/>
                      <a:pt x="810" y="93"/>
                    </a:cubicBezTo>
                    <a:cubicBezTo>
                      <a:pt x="831" y="83"/>
                      <a:pt x="842" y="52"/>
                      <a:pt x="831" y="31"/>
                    </a:cubicBezTo>
                    <a:cubicBezTo>
                      <a:pt x="821" y="21"/>
                      <a:pt x="810" y="10"/>
                      <a:pt x="800" y="10"/>
                    </a:cubicBezTo>
                    <a:cubicBezTo>
                      <a:pt x="800" y="0"/>
                      <a:pt x="789" y="0"/>
                      <a:pt x="789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185;p53">
                <a:extLst>
                  <a:ext uri="{FF2B5EF4-FFF2-40B4-BE49-F238E27FC236}">
                    <a16:creationId xmlns:a16="http://schemas.microsoft.com/office/drawing/2014/main" id="{CAE0A975-8C6D-42C2-8435-C5B1728E1C51}"/>
                  </a:ext>
                </a:extLst>
              </p:cNvPr>
              <p:cNvSpPr/>
              <p:nvPr/>
            </p:nvSpPr>
            <p:spPr>
              <a:xfrm>
                <a:off x="5883993" y="716557"/>
                <a:ext cx="961714" cy="895298"/>
              </a:xfrm>
              <a:custGeom>
                <a:avLst/>
                <a:gdLst/>
                <a:ahLst/>
                <a:cxnLst/>
                <a:rect l="l" t="t" r="r" b="b"/>
                <a:pathLst>
                  <a:path w="13061" h="12159" extrusionOk="0">
                    <a:moveTo>
                      <a:pt x="9721" y="447"/>
                    </a:moveTo>
                    <a:cubicBezTo>
                      <a:pt x="9689" y="457"/>
                      <a:pt x="9659" y="468"/>
                      <a:pt x="9627" y="468"/>
                    </a:cubicBezTo>
                    <a:cubicBezTo>
                      <a:pt x="9648" y="468"/>
                      <a:pt x="9679" y="457"/>
                      <a:pt x="9710" y="447"/>
                    </a:cubicBezTo>
                    <a:close/>
                    <a:moveTo>
                      <a:pt x="11463" y="1"/>
                    </a:moveTo>
                    <a:cubicBezTo>
                      <a:pt x="10758" y="1"/>
                      <a:pt x="10021" y="125"/>
                      <a:pt x="9191" y="385"/>
                    </a:cubicBezTo>
                    <a:cubicBezTo>
                      <a:pt x="8497" y="603"/>
                      <a:pt x="7771" y="924"/>
                      <a:pt x="6982" y="1349"/>
                    </a:cubicBezTo>
                    <a:cubicBezTo>
                      <a:pt x="6339" y="1692"/>
                      <a:pt x="5665" y="2107"/>
                      <a:pt x="4991" y="2563"/>
                    </a:cubicBezTo>
                    <a:cubicBezTo>
                      <a:pt x="4254" y="3071"/>
                      <a:pt x="3684" y="3539"/>
                      <a:pt x="3207" y="4026"/>
                    </a:cubicBezTo>
                    <a:cubicBezTo>
                      <a:pt x="3051" y="4202"/>
                      <a:pt x="2885" y="4389"/>
                      <a:pt x="2750" y="4576"/>
                    </a:cubicBezTo>
                    <a:cubicBezTo>
                      <a:pt x="2677" y="4669"/>
                      <a:pt x="2605" y="4763"/>
                      <a:pt x="2532" y="4876"/>
                    </a:cubicBezTo>
                    <a:cubicBezTo>
                      <a:pt x="2470" y="4970"/>
                      <a:pt x="2407" y="5074"/>
                      <a:pt x="2345" y="5177"/>
                    </a:cubicBezTo>
                    <a:lnTo>
                      <a:pt x="2314" y="5229"/>
                    </a:lnTo>
                    <a:cubicBezTo>
                      <a:pt x="2211" y="5157"/>
                      <a:pt x="2096" y="5084"/>
                      <a:pt x="1983" y="5032"/>
                    </a:cubicBezTo>
                    <a:cubicBezTo>
                      <a:pt x="1847" y="4970"/>
                      <a:pt x="1692" y="4929"/>
                      <a:pt x="1526" y="4897"/>
                    </a:cubicBezTo>
                    <a:cubicBezTo>
                      <a:pt x="1432" y="4876"/>
                      <a:pt x="1329" y="4866"/>
                      <a:pt x="1246" y="4866"/>
                    </a:cubicBezTo>
                    <a:cubicBezTo>
                      <a:pt x="1132" y="4866"/>
                      <a:pt x="1028" y="4887"/>
                      <a:pt x="924" y="4908"/>
                    </a:cubicBezTo>
                    <a:cubicBezTo>
                      <a:pt x="768" y="4949"/>
                      <a:pt x="613" y="5021"/>
                      <a:pt x="489" y="5125"/>
                    </a:cubicBezTo>
                    <a:cubicBezTo>
                      <a:pt x="364" y="5229"/>
                      <a:pt x="261" y="5353"/>
                      <a:pt x="188" y="5519"/>
                    </a:cubicBezTo>
                    <a:cubicBezTo>
                      <a:pt x="115" y="5655"/>
                      <a:pt x="63" y="5821"/>
                      <a:pt x="32" y="5997"/>
                    </a:cubicBezTo>
                    <a:cubicBezTo>
                      <a:pt x="1" y="6162"/>
                      <a:pt x="1" y="6339"/>
                      <a:pt x="22" y="6526"/>
                    </a:cubicBezTo>
                    <a:cubicBezTo>
                      <a:pt x="53" y="6889"/>
                      <a:pt x="188" y="7231"/>
                      <a:pt x="385" y="7501"/>
                    </a:cubicBezTo>
                    <a:cubicBezTo>
                      <a:pt x="551" y="7718"/>
                      <a:pt x="748" y="7874"/>
                      <a:pt x="976" y="7967"/>
                    </a:cubicBezTo>
                    <a:cubicBezTo>
                      <a:pt x="1100" y="8009"/>
                      <a:pt x="1236" y="8040"/>
                      <a:pt x="1370" y="8050"/>
                    </a:cubicBezTo>
                    <a:lnTo>
                      <a:pt x="1464" y="8050"/>
                    </a:lnTo>
                    <a:cubicBezTo>
                      <a:pt x="1505" y="8050"/>
                      <a:pt x="1547" y="8050"/>
                      <a:pt x="1598" y="8040"/>
                    </a:cubicBezTo>
                    <a:cubicBezTo>
                      <a:pt x="1640" y="8040"/>
                      <a:pt x="1692" y="8030"/>
                      <a:pt x="1734" y="8020"/>
                    </a:cubicBezTo>
                    <a:cubicBezTo>
                      <a:pt x="1806" y="8269"/>
                      <a:pt x="1909" y="8528"/>
                      <a:pt x="2055" y="8797"/>
                    </a:cubicBezTo>
                    <a:cubicBezTo>
                      <a:pt x="2179" y="9046"/>
                      <a:pt x="2345" y="9295"/>
                      <a:pt x="2532" y="9534"/>
                    </a:cubicBezTo>
                    <a:cubicBezTo>
                      <a:pt x="2885" y="9991"/>
                      <a:pt x="3341" y="10415"/>
                      <a:pt x="3870" y="10789"/>
                    </a:cubicBezTo>
                    <a:cubicBezTo>
                      <a:pt x="4368" y="11142"/>
                      <a:pt x="4918" y="11443"/>
                      <a:pt x="5519" y="11671"/>
                    </a:cubicBezTo>
                    <a:cubicBezTo>
                      <a:pt x="6111" y="11899"/>
                      <a:pt x="6702" y="12044"/>
                      <a:pt x="7283" y="12117"/>
                    </a:cubicBezTo>
                    <a:cubicBezTo>
                      <a:pt x="7511" y="12137"/>
                      <a:pt x="7750" y="12158"/>
                      <a:pt x="7978" y="12158"/>
                    </a:cubicBezTo>
                    <a:cubicBezTo>
                      <a:pt x="8030" y="12158"/>
                      <a:pt x="8082" y="12148"/>
                      <a:pt x="8144" y="12148"/>
                    </a:cubicBezTo>
                    <a:cubicBezTo>
                      <a:pt x="8445" y="12137"/>
                      <a:pt x="8766" y="12107"/>
                      <a:pt x="9078" y="12034"/>
                    </a:cubicBezTo>
                    <a:cubicBezTo>
                      <a:pt x="9659" y="11909"/>
                      <a:pt x="10208" y="11671"/>
                      <a:pt x="10675" y="11349"/>
                    </a:cubicBezTo>
                    <a:cubicBezTo>
                      <a:pt x="10893" y="11194"/>
                      <a:pt x="11111" y="11007"/>
                      <a:pt x="11307" y="10810"/>
                    </a:cubicBezTo>
                    <a:cubicBezTo>
                      <a:pt x="11484" y="10623"/>
                      <a:pt x="11660" y="10405"/>
                      <a:pt x="11826" y="10157"/>
                    </a:cubicBezTo>
                    <a:cubicBezTo>
                      <a:pt x="12127" y="9721"/>
                      <a:pt x="12376" y="9202"/>
                      <a:pt x="12563" y="8611"/>
                    </a:cubicBezTo>
                    <a:cubicBezTo>
                      <a:pt x="12739" y="8082"/>
                      <a:pt x="12863" y="7480"/>
                      <a:pt x="12936" y="6847"/>
                    </a:cubicBezTo>
                    <a:cubicBezTo>
                      <a:pt x="12999" y="6298"/>
                      <a:pt x="13040" y="5727"/>
                      <a:pt x="13040" y="5157"/>
                    </a:cubicBezTo>
                    <a:cubicBezTo>
                      <a:pt x="13061" y="4482"/>
                      <a:pt x="13029" y="3870"/>
                      <a:pt x="12957" y="3279"/>
                    </a:cubicBezTo>
                    <a:cubicBezTo>
                      <a:pt x="12863" y="2584"/>
                      <a:pt x="12729" y="1993"/>
                      <a:pt x="12522" y="1464"/>
                    </a:cubicBezTo>
                    <a:cubicBezTo>
                      <a:pt x="12303" y="883"/>
                      <a:pt x="12003" y="406"/>
                      <a:pt x="11639" y="32"/>
                    </a:cubicBezTo>
                    <a:cubicBezTo>
                      <a:pt x="11619" y="22"/>
                      <a:pt x="11598" y="12"/>
                      <a:pt x="11567" y="12"/>
                    </a:cubicBezTo>
                    <a:cubicBezTo>
                      <a:pt x="11546" y="1"/>
                      <a:pt x="11526" y="1"/>
                      <a:pt x="11505" y="1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186;p53">
                <a:extLst>
                  <a:ext uri="{FF2B5EF4-FFF2-40B4-BE49-F238E27FC236}">
                    <a16:creationId xmlns:a16="http://schemas.microsoft.com/office/drawing/2014/main" id="{96B5FF8B-1C0C-488E-895C-45B9691B6136}"/>
                  </a:ext>
                </a:extLst>
              </p:cNvPr>
              <p:cNvSpPr/>
              <p:nvPr/>
            </p:nvSpPr>
            <p:spPr>
              <a:xfrm>
                <a:off x="6045172" y="715821"/>
                <a:ext cx="793685" cy="447244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6074" extrusionOk="0">
                    <a:moveTo>
                      <a:pt x="10778" y="3420"/>
                    </a:moveTo>
                    <a:cubicBezTo>
                      <a:pt x="10778" y="3421"/>
                      <a:pt x="10778" y="3423"/>
                      <a:pt x="10778" y="3424"/>
                    </a:cubicBezTo>
                    <a:cubicBezTo>
                      <a:pt x="10778" y="3423"/>
                      <a:pt x="10778" y="3421"/>
                      <a:pt x="10778" y="3420"/>
                    </a:cubicBezTo>
                    <a:close/>
                    <a:moveTo>
                      <a:pt x="9274" y="1"/>
                    </a:moveTo>
                    <a:cubicBezTo>
                      <a:pt x="8569" y="1"/>
                      <a:pt x="7832" y="135"/>
                      <a:pt x="7002" y="395"/>
                    </a:cubicBezTo>
                    <a:cubicBezTo>
                      <a:pt x="6308" y="613"/>
                      <a:pt x="5592" y="934"/>
                      <a:pt x="4783" y="1359"/>
                    </a:cubicBezTo>
                    <a:cubicBezTo>
                      <a:pt x="4150" y="1702"/>
                      <a:pt x="3476" y="2117"/>
                      <a:pt x="2802" y="2573"/>
                    </a:cubicBezTo>
                    <a:cubicBezTo>
                      <a:pt x="2065" y="3071"/>
                      <a:pt x="1495" y="3538"/>
                      <a:pt x="1018" y="4036"/>
                    </a:cubicBezTo>
                    <a:cubicBezTo>
                      <a:pt x="852" y="4212"/>
                      <a:pt x="696" y="4399"/>
                      <a:pt x="550" y="4586"/>
                    </a:cubicBezTo>
                    <a:cubicBezTo>
                      <a:pt x="478" y="4679"/>
                      <a:pt x="416" y="4782"/>
                      <a:pt x="343" y="4886"/>
                    </a:cubicBezTo>
                    <a:cubicBezTo>
                      <a:pt x="281" y="4980"/>
                      <a:pt x="218" y="5084"/>
                      <a:pt x="167" y="5177"/>
                    </a:cubicBezTo>
                    <a:lnTo>
                      <a:pt x="125" y="5239"/>
                    </a:lnTo>
                    <a:cubicBezTo>
                      <a:pt x="84" y="5208"/>
                      <a:pt x="42" y="5177"/>
                      <a:pt x="1" y="5156"/>
                    </a:cubicBezTo>
                    <a:lnTo>
                      <a:pt x="1" y="5156"/>
                    </a:lnTo>
                    <a:cubicBezTo>
                      <a:pt x="52" y="5218"/>
                      <a:pt x="115" y="5280"/>
                      <a:pt x="177" y="5343"/>
                    </a:cubicBezTo>
                    <a:cubicBezTo>
                      <a:pt x="291" y="5446"/>
                      <a:pt x="405" y="5540"/>
                      <a:pt x="530" y="5633"/>
                    </a:cubicBezTo>
                    <a:cubicBezTo>
                      <a:pt x="623" y="5695"/>
                      <a:pt x="706" y="5758"/>
                      <a:pt x="799" y="5810"/>
                    </a:cubicBezTo>
                    <a:cubicBezTo>
                      <a:pt x="903" y="5851"/>
                      <a:pt x="997" y="5903"/>
                      <a:pt x="1101" y="5944"/>
                    </a:cubicBezTo>
                    <a:lnTo>
                      <a:pt x="1090" y="5934"/>
                    </a:lnTo>
                    <a:lnTo>
                      <a:pt x="1090" y="5934"/>
                    </a:lnTo>
                    <a:cubicBezTo>
                      <a:pt x="1173" y="5965"/>
                      <a:pt x="1266" y="5997"/>
                      <a:pt x="1349" y="6017"/>
                    </a:cubicBezTo>
                    <a:cubicBezTo>
                      <a:pt x="1432" y="6038"/>
                      <a:pt x="1525" y="6048"/>
                      <a:pt x="1608" y="6059"/>
                    </a:cubicBezTo>
                    <a:lnTo>
                      <a:pt x="1619" y="6059"/>
                    </a:lnTo>
                    <a:cubicBezTo>
                      <a:pt x="1685" y="6066"/>
                      <a:pt x="1745" y="6073"/>
                      <a:pt x="1808" y="6073"/>
                    </a:cubicBezTo>
                    <a:cubicBezTo>
                      <a:pt x="1834" y="6073"/>
                      <a:pt x="1861" y="6072"/>
                      <a:pt x="1889" y="6069"/>
                    </a:cubicBezTo>
                    <a:cubicBezTo>
                      <a:pt x="1982" y="6069"/>
                      <a:pt x="2076" y="6059"/>
                      <a:pt x="2169" y="6048"/>
                    </a:cubicBezTo>
                    <a:lnTo>
                      <a:pt x="2159" y="6048"/>
                    </a:lnTo>
                    <a:cubicBezTo>
                      <a:pt x="2262" y="6038"/>
                      <a:pt x="2366" y="6007"/>
                      <a:pt x="2459" y="5986"/>
                    </a:cubicBezTo>
                    <a:cubicBezTo>
                      <a:pt x="2573" y="5944"/>
                      <a:pt x="2677" y="5914"/>
                      <a:pt x="2781" y="5861"/>
                    </a:cubicBezTo>
                    <a:cubicBezTo>
                      <a:pt x="3102" y="5716"/>
                      <a:pt x="3403" y="5519"/>
                      <a:pt x="3683" y="5291"/>
                    </a:cubicBezTo>
                    <a:cubicBezTo>
                      <a:pt x="3849" y="5156"/>
                      <a:pt x="4005" y="5021"/>
                      <a:pt x="4139" y="4865"/>
                    </a:cubicBezTo>
                    <a:cubicBezTo>
                      <a:pt x="4285" y="4720"/>
                      <a:pt x="4409" y="4565"/>
                      <a:pt x="4534" y="4399"/>
                    </a:cubicBezTo>
                    <a:lnTo>
                      <a:pt x="4752" y="4056"/>
                    </a:lnTo>
                    <a:cubicBezTo>
                      <a:pt x="4814" y="3953"/>
                      <a:pt x="4866" y="3839"/>
                      <a:pt x="4918" y="3714"/>
                    </a:cubicBezTo>
                    <a:cubicBezTo>
                      <a:pt x="4918" y="3714"/>
                      <a:pt x="4928" y="3714"/>
                      <a:pt x="4928" y="3704"/>
                    </a:cubicBezTo>
                    <a:cubicBezTo>
                      <a:pt x="4918" y="3704"/>
                      <a:pt x="4918" y="3694"/>
                      <a:pt x="4918" y="3683"/>
                    </a:cubicBezTo>
                    <a:cubicBezTo>
                      <a:pt x="4928" y="3673"/>
                      <a:pt x="4928" y="3662"/>
                      <a:pt x="4939" y="3662"/>
                    </a:cubicBezTo>
                    <a:cubicBezTo>
                      <a:pt x="4949" y="3652"/>
                      <a:pt x="4959" y="3652"/>
                      <a:pt x="4959" y="3652"/>
                    </a:cubicBezTo>
                    <a:cubicBezTo>
                      <a:pt x="5052" y="3694"/>
                      <a:pt x="5146" y="3724"/>
                      <a:pt x="5250" y="3745"/>
                    </a:cubicBezTo>
                    <a:cubicBezTo>
                      <a:pt x="5312" y="3756"/>
                      <a:pt x="5384" y="3766"/>
                      <a:pt x="5457" y="3777"/>
                    </a:cubicBezTo>
                    <a:cubicBezTo>
                      <a:pt x="5550" y="3787"/>
                      <a:pt x="5654" y="3787"/>
                      <a:pt x="5748" y="3787"/>
                    </a:cubicBezTo>
                    <a:cubicBezTo>
                      <a:pt x="5841" y="3787"/>
                      <a:pt x="5934" y="3777"/>
                      <a:pt x="6027" y="3766"/>
                    </a:cubicBezTo>
                    <a:cubicBezTo>
                      <a:pt x="6152" y="3745"/>
                      <a:pt x="6287" y="3714"/>
                      <a:pt x="6412" y="3673"/>
                    </a:cubicBezTo>
                    <a:cubicBezTo>
                      <a:pt x="6536" y="3641"/>
                      <a:pt x="6660" y="3590"/>
                      <a:pt x="6785" y="3538"/>
                    </a:cubicBezTo>
                    <a:cubicBezTo>
                      <a:pt x="7138" y="3372"/>
                      <a:pt x="7459" y="3164"/>
                      <a:pt x="7760" y="2926"/>
                    </a:cubicBezTo>
                    <a:lnTo>
                      <a:pt x="7760" y="2926"/>
                    </a:lnTo>
                    <a:lnTo>
                      <a:pt x="7749" y="2936"/>
                    </a:lnTo>
                    <a:cubicBezTo>
                      <a:pt x="8102" y="2646"/>
                      <a:pt x="8413" y="2314"/>
                      <a:pt x="8683" y="1951"/>
                    </a:cubicBezTo>
                    <a:cubicBezTo>
                      <a:pt x="8682" y="1951"/>
                      <a:pt x="8681" y="1951"/>
                      <a:pt x="8680" y="1951"/>
                    </a:cubicBezTo>
                    <a:lnTo>
                      <a:pt x="8680" y="1951"/>
                    </a:lnTo>
                    <a:cubicBezTo>
                      <a:pt x="8864" y="1684"/>
                      <a:pt x="9027" y="1408"/>
                      <a:pt x="9150" y="1100"/>
                    </a:cubicBezTo>
                    <a:lnTo>
                      <a:pt x="9150" y="1100"/>
                    </a:lnTo>
                    <a:lnTo>
                      <a:pt x="9139" y="1110"/>
                    </a:lnTo>
                    <a:lnTo>
                      <a:pt x="9171" y="1038"/>
                    </a:lnTo>
                    <a:cubicBezTo>
                      <a:pt x="9171" y="1027"/>
                      <a:pt x="9181" y="1017"/>
                      <a:pt x="9181" y="1017"/>
                    </a:cubicBezTo>
                    <a:cubicBezTo>
                      <a:pt x="9192" y="1007"/>
                      <a:pt x="9192" y="1007"/>
                      <a:pt x="9201" y="1007"/>
                    </a:cubicBezTo>
                    <a:lnTo>
                      <a:pt x="9212" y="1007"/>
                    </a:lnTo>
                    <a:cubicBezTo>
                      <a:pt x="9222" y="1017"/>
                      <a:pt x="9243" y="1027"/>
                      <a:pt x="9233" y="1048"/>
                    </a:cubicBezTo>
                    <a:cubicBezTo>
                      <a:pt x="9378" y="1142"/>
                      <a:pt x="9513" y="1266"/>
                      <a:pt x="9616" y="1412"/>
                    </a:cubicBezTo>
                    <a:cubicBezTo>
                      <a:pt x="9720" y="1546"/>
                      <a:pt x="9814" y="1691"/>
                      <a:pt x="9907" y="1837"/>
                    </a:cubicBezTo>
                    <a:cubicBezTo>
                      <a:pt x="10011" y="1993"/>
                      <a:pt x="10114" y="2159"/>
                      <a:pt x="10208" y="2314"/>
                    </a:cubicBezTo>
                    <a:cubicBezTo>
                      <a:pt x="10416" y="2666"/>
                      <a:pt x="10612" y="3019"/>
                      <a:pt x="10768" y="3392"/>
                    </a:cubicBezTo>
                    <a:cubicBezTo>
                      <a:pt x="10777" y="3402"/>
                      <a:pt x="10778" y="3411"/>
                      <a:pt x="10778" y="3420"/>
                    </a:cubicBezTo>
                    <a:lnTo>
                      <a:pt x="10778" y="3420"/>
                    </a:lnTo>
                    <a:cubicBezTo>
                      <a:pt x="10778" y="3370"/>
                      <a:pt x="10768" y="3329"/>
                      <a:pt x="10768" y="3289"/>
                    </a:cubicBezTo>
                    <a:cubicBezTo>
                      <a:pt x="10674" y="2594"/>
                      <a:pt x="10540" y="2003"/>
                      <a:pt x="10342" y="1474"/>
                    </a:cubicBezTo>
                    <a:cubicBezTo>
                      <a:pt x="10114" y="893"/>
                      <a:pt x="9814" y="416"/>
                      <a:pt x="9450" y="42"/>
                    </a:cubicBezTo>
                    <a:cubicBezTo>
                      <a:pt x="9430" y="32"/>
                      <a:pt x="9409" y="22"/>
                      <a:pt x="9378" y="22"/>
                    </a:cubicBezTo>
                    <a:cubicBezTo>
                      <a:pt x="9357" y="11"/>
                      <a:pt x="9347" y="1"/>
                      <a:pt x="9316" y="1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187;p53">
                <a:extLst>
                  <a:ext uri="{FF2B5EF4-FFF2-40B4-BE49-F238E27FC236}">
                    <a16:creationId xmlns:a16="http://schemas.microsoft.com/office/drawing/2014/main" id="{988A745E-E83F-4DE3-925F-C932D901FE06}"/>
                  </a:ext>
                </a:extLst>
              </p:cNvPr>
              <p:cNvSpPr/>
              <p:nvPr/>
            </p:nvSpPr>
            <p:spPr>
              <a:xfrm>
                <a:off x="5883993" y="1178667"/>
                <a:ext cx="521834" cy="427805"/>
              </a:xfrm>
              <a:custGeom>
                <a:avLst/>
                <a:gdLst/>
                <a:ahLst/>
                <a:cxnLst/>
                <a:rect l="l" t="t" r="r" b="b"/>
                <a:pathLst>
                  <a:path w="7087" h="5810" extrusionOk="0">
                    <a:moveTo>
                      <a:pt x="1" y="1"/>
                    </a:moveTo>
                    <a:cubicBezTo>
                      <a:pt x="1" y="84"/>
                      <a:pt x="12" y="167"/>
                      <a:pt x="12" y="250"/>
                    </a:cubicBezTo>
                    <a:cubicBezTo>
                      <a:pt x="53" y="613"/>
                      <a:pt x="188" y="955"/>
                      <a:pt x="385" y="1235"/>
                    </a:cubicBezTo>
                    <a:cubicBezTo>
                      <a:pt x="540" y="1442"/>
                      <a:pt x="748" y="1598"/>
                      <a:pt x="976" y="1691"/>
                    </a:cubicBezTo>
                    <a:cubicBezTo>
                      <a:pt x="1100" y="1744"/>
                      <a:pt x="1236" y="1764"/>
                      <a:pt x="1370" y="1774"/>
                    </a:cubicBezTo>
                    <a:lnTo>
                      <a:pt x="1598" y="1774"/>
                    </a:lnTo>
                    <a:cubicBezTo>
                      <a:pt x="1640" y="1764"/>
                      <a:pt x="1692" y="1764"/>
                      <a:pt x="1734" y="1754"/>
                    </a:cubicBezTo>
                    <a:cubicBezTo>
                      <a:pt x="1806" y="1993"/>
                      <a:pt x="1900" y="2252"/>
                      <a:pt x="2045" y="2521"/>
                    </a:cubicBezTo>
                    <a:cubicBezTo>
                      <a:pt x="2179" y="2770"/>
                      <a:pt x="2335" y="3019"/>
                      <a:pt x="2532" y="3268"/>
                    </a:cubicBezTo>
                    <a:cubicBezTo>
                      <a:pt x="2885" y="3725"/>
                      <a:pt x="3341" y="4139"/>
                      <a:pt x="3870" y="4524"/>
                    </a:cubicBezTo>
                    <a:cubicBezTo>
                      <a:pt x="4368" y="4866"/>
                      <a:pt x="4918" y="5167"/>
                      <a:pt x="5519" y="5395"/>
                    </a:cubicBezTo>
                    <a:cubicBezTo>
                      <a:pt x="6038" y="5592"/>
                      <a:pt x="6567" y="5737"/>
                      <a:pt x="7086" y="5810"/>
                    </a:cubicBezTo>
                    <a:cubicBezTo>
                      <a:pt x="6816" y="5748"/>
                      <a:pt x="6557" y="5675"/>
                      <a:pt x="6308" y="5571"/>
                    </a:cubicBezTo>
                    <a:cubicBezTo>
                      <a:pt x="5945" y="5436"/>
                      <a:pt x="5602" y="5280"/>
                      <a:pt x="5270" y="5094"/>
                    </a:cubicBezTo>
                    <a:cubicBezTo>
                      <a:pt x="4970" y="4939"/>
                      <a:pt x="4680" y="4752"/>
                      <a:pt x="4399" y="4554"/>
                    </a:cubicBezTo>
                    <a:cubicBezTo>
                      <a:pt x="3850" y="4160"/>
                      <a:pt x="3352" y="3694"/>
                      <a:pt x="2916" y="3175"/>
                    </a:cubicBezTo>
                    <a:cubicBezTo>
                      <a:pt x="2698" y="2905"/>
                      <a:pt x="2501" y="2625"/>
                      <a:pt x="2324" y="2335"/>
                    </a:cubicBezTo>
                    <a:cubicBezTo>
                      <a:pt x="2138" y="2044"/>
                      <a:pt x="1983" y="1744"/>
                      <a:pt x="1837" y="1432"/>
                    </a:cubicBezTo>
                    <a:cubicBezTo>
                      <a:pt x="1744" y="1455"/>
                      <a:pt x="1640" y="1467"/>
                      <a:pt x="1536" y="1467"/>
                    </a:cubicBezTo>
                    <a:cubicBezTo>
                      <a:pt x="1501" y="1467"/>
                      <a:pt x="1466" y="1466"/>
                      <a:pt x="1432" y="1463"/>
                    </a:cubicBezTo>
                    <a:cubicBezTo>
                      <a:pt x="1308" y="1453"/>
                      <a:pt x="1173" y="1422"/>
                      <a:pt x="1049" y="1370"/>
                    </a:cubicBezTo>
                    <a:cubicBezTo>
                      <a:pt x="924" y="1318"/>
                      <a:pt x="810" y="1256"/>
                      <a:pt x="706" y="1173"/>
                    </a:cubicBezTo>
                    <a:cubicBezTo>
                      <a:pt x="602" y="1080"/>
                      <a:pt x="510" y="986"/>
                      <a:pt x="427" y="882"/>
                    </a:cubicBezTo>
                    <a:cubicBezTo>
                      <a:pt x="250" y="665"/>
                      <a:pt x="115" y="405"/>
                      <a:pt x="42" y="146"/>
                    </a:cubicBezTo>
                    <a:cubicBezTo>
                      <a:pt x="32" y="94"/>
                      <a:pt x="12" y="52"/>
                      <a:pt x="1" y="1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188;p53">
                <a:extLst>
                  <a:ext uri="{FF2B5EF4-FFF2-40B4-BE49-F238E27FC236}">
                    <a16:creationId xmlns:a16="http://schemas.microsoft.com/office/drawing/2014/main" id="{CFCF8036-C2B8-4B32-9D65-ABF02058878C}"/>
                  </a:ext>
                </a:extLst>
              </p:cNvPr>
              <p:cNvSpPr/>
              <p:nvPr/>
            </p:nvSpPr>
            <p:spPr>
              <a:xfrm>
                <a:off x="6544689" y="976255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189;p53">
                <a:extLst>
                  <a:ext uri="{FF2B5EF4-FFF2-40B4-BE49-F238E27FC236}">
                    <a16:creationId xmlns:a16="http://schemas.microsoft.com/office/drawing/2014/main" id="{FFC89CB3-BBEA-47CA-A2AF-E5AA22E65A6E}"/>
                  </a:ext>
                </a:extLst>
              </p:cNvPr>
              <p:cNvSpPr/>
              <p:nvPr/>
            </p:nvSpPr>
            <p:spPr>
              <a:xfrm>
                <a:off x="6316283" y="1105404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190;p53">
                <a:extLst>
                  <a:ext uri="{FF2B5EF4-FFF2-40B4-BE49-F238E27FC236}">
                    <a16:creationId xmlns:a16="http://schemas.microsoft.com/office/drawing/2014/main" id="{26ED5B48-C3BB-4F76-B65A-7A70CB318845}"/>
                  </a:ext>
                </a:extLst>
              </p:cNvPr>
              <p:cNvSpPr/>
              <p:nvPr/>
            </p:nvSpPr>
            <p:spPr>
              <a:xfrm>
                <a:off x="6316283" y="1105404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191;p53">
                <a:extLst>
                  <a:ext uri="{FF2B5EF4-FFF2-40B4-BE49-F238E27FC236}">
                    <a16:creationId xmlns:a16="http://schemas.microsoft.com/office/drawing/2014/main" id="{80E34CF9-DAE6-4DC3-8F6D-3EFDB66FA1CB}"/>
                  </a:ext>
                </a:extLst>
              </p:cNvPr>
              <p:cNvSpPr/>
              <p:nvPr/>
            </p:nvSpPr>
            <p:spPr>
              <a:xfrm>
                <a:off x="6544689" y="976255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192;p53">
                <a:extLst>
                  <a:ext uri="{FF2B5EF4-FFF2-40B4-BE49-F238E27FC236}">
                    <a16:creationId xmlns:a16="http://schemas.microsoft.com/office/drawing/2014/main" id="{36CF9650-EC7C-4F85-BF73-F8B6EABA15A4}"/>
                  </a:ext>
                </a:extLst>
              </p:cNvPr>
              <p:cNvSpPr/>
              <p:nvPr/>
            </p:nvSpPr>
            <p:spPr>
              <a:xfrm>
                <a:off x="6544689" y="976255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193;p53">
                <a:extLst>
                  <a:ext uri="{FF2B5EF4-FFF2-40B4-BE49-F238E27FC236}">
                    <a16:creationId xmlns:a16="http://schemas.microsoft.com/office/drawing/2014/main" id="{2762390D-A337-4AFD-9D4B-F427FD702D84}"/>
                  </a:ext>
                </a:extLst>
              </p:cNvPr>
              <p:cNvSpPr/>
              <p:nvPr/>
            </p:nvSpPr>
            <p:spPr>
              <a:xfrm>
                <a:off x="6378944" y="1039725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194;p53">
                <a:extLst>
                  <a:ext uri="{FF2B5EF4-FFF2-40B4-BE49-F238E27FC236}">
                    <a16:creationId xmlns:a16="http://schemas.microsoft.com/office/drawing/2014/main" id="{2E7A9AF2-C486-4F3D-AA09-85A7B87570D3}"/>
                  </a:ext>
                </a:extLst>
              </p:cNvPr>
              <p:cNvSpPr/>
              <p:nvPr/>
            </p:nvSpPr>
            <p:spPr>
              <a:xfrm>
                <a:off x="5961895" y="1126757"/>
                <a:ext cx="35270" cy="129446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758" extrusionOk="0">
                    <a:moveTo>
                      <a:pt x="385" y="1"/>
                    </a:moveTo>
                    <a:cubicBezTo>
                      <a:pt x="364" y="1"/>
                      <a:pt x="344" y="11"/>
                      <a:pt x="333" y="21"/>
                    </a:cubicBezTo>
                    <a:cubicBezTo>
                      <a:pt x="302" y="42"/>
                      <a:pt x="281" y="63"/>
                      <a:pt x="261" y="84"/>
                    </a:cubicBezTo>
                    <a:cubicBezTo>
                      <a:pt x="229" y="114"/>
                      <a:pt x="208" y="146"/>
                      <a:pt x="178" y="177"/>
                    </a:cubicBezTo>
                    <a:cubicBezTo>
                      <a:pt x="136" y="239"/>
                      <a:pt x="105" y="312"/>
                      <a:pt x="74" y="395"/>
                    </a:cubicBezTo>
                    <a:cubicBezTo>
                      <a:pt x="53" y="457"/>
                      <a:pt x="32" y="529"/>
                      <a:pt x="22" y="612"/>
                    </a:cubicBezTo>
                    <a:cubicBezTo>
                      <a:pt x="12" y="685"/>
                      <a:pt x="1" y="768"/>
                      <a:pt x="1" y="851"/>
                    </a:cubicBezTo>
                    <a:cubicBezTo>
                      <a:pt x="12" y="1162"/>
                      <a:pt x="105" y="1474"/>
                      <a:pt x="271" y="1733"/>
                    </a:cubicBezTo>
                    <a:cubicBezTo>
                      <a:pt x="286" y="1748"/>
                      <a:pt x="296" y="1758"/>
                      <a:pt x="308" y="1758"/>
                    </a:cubicBezTo>
                    <a:cubicBezTo>
                      <a:pt x="312" y="1758"/>
                      <a:pt x="317" y="1756"/>
                      <a:pt x="323" y="1753"/>
                    </a:cubicBezTo>
                    <a:cubicBezTo>
                      <a:pt x="344" y="1743"/>
                      <a:pt x="354" y="1723"/>
                      <a:pt x="344" y="1702"/>
                    </a:cubicBezTo>
                    <a:cubicBezTo>
                      <a:pt x="291" y="1629"/>
                      <a:pt x="261" y="1546"/>
                      <a:pt x="229" y="1463"/>
                    </a:cubicBezTo>
                    <a:cubicBezTo>
                      <a:pt x="178" y="1318"/>
                      <a:pt x="157" y="1172"/>
                      <a:pt x="146" y="1027"/>
                    </a:cubicBezTo>
                    <a:cubicBezTo>
                      <a:pt x="136" y="903"/>
                      <a:pt x="146" y="778"/>
                      <a:pt x="167" y="665"/>
                    </a:cubicBezTo>
                    <a:cubicBezTo>
                      <a:pt x="188" y="571"/>
                      <a:pt x="208" y="478"/>
                      <a:pt x="250" y="395"/>
                    </a:cubicBezTo>
                    <a:cubicBezTo>
                      <a:pt x="291" y="322"/>
                      <a:pt x="333" y="260"/>
                      <a:pt x="374" y="208"/>
                    </a:cubicBezTo>
                    <a:lnTo>
                      <a:pt x="437" y="146"/>
                    </a:lnTo>
                    <a:cubicBezTo>
                      <a:pt x="468" y="114"/>
                      <a:pt x="478" y="63"/>
                      <a:pt x="447" y="31"/>
                    </a:cubicBezTo>
                    <a:cubicBezTo>
                      <a:pt x="427" y="11"/>
                      <a:pt x="406" y="1"/>
                      <a:pt x="385" y="1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195;p53">
                <a:extLst>
                  <a:ext uri="{FF2B5EF4-FFF2-40B4-BE49-F238E27FC236}">
                    <a16:creationId xmlns:a16="http://schemas.microsoft.com/office/drawing/2014/main" id="{7976E8EF-6F30-47B1-A31E-0F7CA3A7B46B}"/>
                  </a:ext>
                </a:extLst>
              </p:cNvPr>
              <p:cNvSpPr/>
              <p:nvPr/>
            </p:nvSpPr>
            <p:spPr>
              <a:xfrm>
                <a:off x="5923754" y="1122928"/>
                <a:ext cx="63471" cy="19365"/>
              </a:xfrm>
              <a:custGeom>
                <a:avLst/>
                <a:gdLst/>
                <a:ahLst/>
                <a:cxnLst/>
                <a:rect l="l" t="t" r="r" b="b"/>
                <a:pathLst>
                  <a:path w="862" h="263" extrusionOk="0">
                    <a:moveTo>
                      <a:pt x="447" y="0"/>
                    </a:moveTo>
                    <a:cubicBezTo>
                      <a:pt x="436" y="0"/>
                      <a:pt x="426" y="0"/>
                      <a:pt x="415" y="11"/>
                    </a:cubicBezTo>
                    <a:cubicBezTo>
                      <a:pt x="270" y="11"/>
                      <a:pt x="136" y="53"/>
                      <a:pt x="32" y="146"/>
                    </a:cubicBezTo>
                    <a:cubicBezTo>
                      <a:pt x="0" y="166"/>
                      <a:pt x="0" y="208"/>
                      <a:pt x="21" y="229"/>
                    </a:cubicBezTo>
                    <a:cubicBezTo>
                      <a:pt x="31" y="239"/>
                      <a:pt x="44" y="244"/>
                      <a:pt x="59" y="244"/>
                    </a:cubicBezTo>
                    <a:cubicBezTo>
                      <a:pt x="73" y="244"/>
                      <a:pt x="89" y="239"/>
                      <a:pt x="104" y="229"/>
                    </a:cubicBezTo>
                    <a:cubicBezTo>
                      <a:pt x="104" y="229"/>
                      <a:pt x="115" y="219"/>
                      <a:pt x="125" y="219"/>
                    </a:cubicBezTo>
                    <a:cubicBezTo>
                      <a:pt x="145" y="198"/>
                      <a:pt x="177" y="187"/>
                      <a:pt x="208" y="166"/>
                    </a:cubicBezTo>
                    <a:cubicBezTo>
                      <a:pt x="249" y="156"/>
                      <a:pt x="291" y="146"/>
                      <a:pt x="332" y="146"/>
                    </a:cubicBezTo>
                    <a:cubicBezTo>
                      <a:pt x="384" y="146"/>
                      <a:pt x="436" y="146"/>
                      <a:pt x="488" y="156"/>
                    </a:cubicBezTo>
                    <a:cubicBezTo>
                      <a:pt x="540" y="166"/>
                      <a:pt x="592" y="187"/>
                      <a:pt x="633" y="208"/>
                    </a:cubicBezTo>
                    <a:cubicBezTo>
                      <a:pt x="664" y="219"/>
                      <a:pt x="685" y="229"/>
                      <a:pt x="706" y="249"/>
                    </a:cubicBezTo>
                    <a:cubicBezTo>
                      <a:pt x="723" y="258"/>
                      <a:pt x="742" y="263"/>
                      <a:pt x="760" y="263"/>
                    </a:cubicBezTo>
                    <a:cubicBezTo>
                      <a:pt x="787" y="263"/>
                      <a:pt x="812" y="253"/>
                      <a:pt x="830" y="229"/>
                    </a:cubicBezTo>
                    <a:cubicBezTo>
                      <a:pt x="862" y="187"/>
                      <a:pt x="841" y="136"/>
                      <a:pt x="809" y="104"/>
                    </a:cubicBezTo>
                    <a:cubicBezTo>
                      <a:pt x="706" y="32"/>
                      <a:pt x="571" y="0"/>
                      <a:pt x="447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196;p53">
                <a:extLst>
                  <a:ext uri="{FF2B5EF4-FFF2-40B4-BE49-F238E27FC236}">
                    <a16:creationId xmlns:a16="http://schemas.microsoft.com/office/drawing/2014/main" id="{5E3FBC35-895F-429B-92D5-431421B3BD0B}"/>
                  </a:ext>
                </a:extLst>
              </p:cNvPr>
              <p:cNvSpPr/>
              <p:nvPr/>
            </p:nvSpPr>
            <p:spPr>
              <a:xfrm>
                <a:off x="5910794" y="1648435"/>
                <a:ext cx="1048011" cy="1563586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21235" extrusionOk="0">
                    <a:moveTo>
                      <a:pt x="2624" y="0"/>
                    </a:moveTo>
                    <a:lnTo>
                      <a:pt x="2614" y="11"/>
                    </a:lnTo>
                    <a:cubicBezTo>
                      <a:pt x="2594" y="11"/>
                      <a:pt x="2573" y="32"/>
                      <a:pt x="2552" y="52"/>
                    </a:cubicBezTo>
                    <a:cubicBezTo>
                      <a:pt x="2541" y="73"/>
                      <a:pt x="2531" y="104"/>
                      <a:pt x="2541" y="135"/>
                    </a:cubicBezTo>
                    <a:cubicBezTo>
                      <a:pt x="2552" y="187"/>
                      <a:pt x="2573" y="239"/>
                      <a:pt x="2583" y="281"/>
                    </a:cubicBezTo>
                    <a:cubicBezTo>
                      <a:pt x="2552" y="301"/>
                      <a:pt x="2531" y="332"/>
                      <a:pt x="2531" y="363"/>
                    </a:cubicBezTo>
                    <a:cubicBezTo>
                      <a:pt x="2521" y="519"/>
                      <a:pt x="2490" y="664"/>
                      <a:pt x="2458" y="830"/>
                    </a:cubicBezTo>
                    <a:cubicBezTo>
                      <a:pt x="2458" y="841"/>
                      <a:pt x="2458" y="851"/>
                      <a:pt x="2448" y="851"/>
                    </a:cubicBezTo>
                    <a:cubicBezTo>
                      <a:pt x="2407" y="1069"/>
                      <a:pt x="2324" y="1297"/>
                      <a:pt x="2220" y="1546"/>
                    </a:cubicBezTo>
                    <a:cubicBezTo>
                      <a:pt x="2126" y="1784"/>
                      <a:pt x="2002" y="2023"/>
                      <a:pt x="1909" y="2199"/>
                    </a:cubicBezTo>
                    <a:lnTo>
                      <a:pt x="1909" y="2210"/>
                    </a:lnTo>
                    <a:cubicBezTo>
                      <a:pt x="1909" y="2210"/>
                      <a:pt x="1909" y="2210"/>
                      <a:pt x="1909" y="2210"/>
                    </a:cubicBezTo>
                    <a:lnTo>
                      <a:pt x="1909" y="2210"/>
                    </a:lnTo>
                    <a:cubicBezTo>
                      <a:pt x="1898" y="2210"/>
                      <a:pt x="1898" y="2220"/>
                      <a:pt x="1898" y="2220"/>
                    </a:cubicBezTo>
                    <a:lnTo>
                      <a:pt x="1909" y="2210"/>
                    </a:lnTo>
                    <a:lnTo>
                      <a:pt x="1909" y="2210"/>
                    </a:lnTo>
                    <a:cubicBezTo>
                      <a:pt x="1826" y="2344"/>
                      <a:pt x="1753" y="2480"/>
                      <a:pt x="1681" y="2614"/>
                    </a:cubicBezTo>
                    <a:cubicBezTo>
                      <a:pt x="1536" y="2884"/>
                      <a:pt x="1380" y="3164"/>
                      <a:pt x="1245" y="3444"/>
                    </a:cubicBezTo>
                    <a:cubicBezTo>
                      <a:pt x="1141" y="3662"/>
                      <a:pt x="1048" y="3890"/>
                      <a:pt x="975" y="4108"/>
                    </a:cubicBezTo>
                    <a:cubicBezTo>
                      <a:pt x="882" y="4367"/>
                      <a:pt x="830" y="4637"/>
                      <a:pt x="789" y="4865"/>
                    </a:cubicBezTo>
                    <a:cubicBezTo>
                      <a:pt x="602" y="5840"/>
                      <a:pt x="550" y="6899"/>
                      <a:pt x="623" y="8309"/>
                    </a:cubicBezTo>
                    <a:cubicBezTo>
                      <a:pt x="653" y="8983"/>
                      <a:pt x="716" y="9668"/>
                      <a:pt x="778" y="10332"/>
                    </a:cubicBezTo>
                    <a:cubicBezTo>
                      <a:pt x="840" y="11048"/>
                      <a:pt x="902" y="11795"/>
                      <a:pt x="944" y="12531"/>
                    </a:cubicBezTo>
                    <a:lnTo>
                      <a:pt x="944" y="12541"/>
                    </a:lnTo>
                    <a:cubicBezTo>
                      <a:pt x="955" y="12956"/>
                      <a:pt x="965" y="13340"/>
                      <a:pt x="955" y="13692"/>
                    </a:cubicBezTo>
                    <a:cubicBezTo>
                      <a:pt x="955" y="14056"/>
                      <a:pt x="934" y="14429"/>
                      <a:pt x="902" y="14844"/>
                    </a:cubicBezTo>
                    <a:cubicBezTo>
                      <a:pt x="830" y="15653"/>
                      <a:pt x="716" y="16421"/>
                      <a:pt x="560" y="17157"/>
                    </a:cubicBezTo>
                    <a:lnTo>
                      <a:pt x="550" y="17168"/>
                    </a:lnTo>
                    <a:cubicBezTo>
                      <a:pt x="404" y="17811"/>
                      <a:pt x="218" y="18423"/>
                      <a:pt x="0" y="18973"/>
                    </a:cubicBezTo>
                    <a:lnTo>
                      <a:pt x="0" y="19035"/>
                    </a:lnTo>
                    <a:cubicBezTo>
                      <a:pt x="0" y="19045"/>
                      <a:pt x="0" y="19056"/>
                      <a:pt x="10" y="19066"/>
                    </a:cubicBezTo>
                    <a:lnTo>
                      <a:pt x="10" y="19086"/>
                    </a:lnTo>
                    <a:cubicBezTo>
                      <a:pt x="10" y="19107"/>
                      <a:pt x="21" y="19128"/>
                      <a:pt x="52" y="19149"/>
                    </a:cubicBezTo>
                    <a:lnTo>
                      <a:pt x="93" y="19190"/>
                    </a:lnTo>
                    <a:cubicBezTo>
                      <a:pt x="653" y="19709"/>
                      <a:pt x="1359" y="20041"/>
                      <a:pt x="2023" y="20310"/>
                    </a:cubicBezTo>
                    <a:cubicBezTo>
                      <a:pt x="2324" y="20446"/>
                      <a:pt x="2728" y="20601"/>
                      <a:pt x="3143" y="20736"/>
                    </a:cubicBezTo>
                    <a:cubicBezTo>
                      <a:pt x="3537" y="20861"/>
                      <a:pt x="3963" y="20964"/>
                      <a:pt x="4408" y="21037"/>
                    </a:cubicBezTo>
                    <a:cubicBezTo>
                      <a:pt x="5145" y="21172"/>
                      <a:pt x="5923" y="21234"/>
                      <a:pt x="6794" y="21234"/>
                    </a:cubicBezTo>
                    <a:lnTo>
                      <a:pt x="6981" y="21234"/>
                    </a:lnTo>
                    <a:cubicBezTo>
                      <a:pt x="7822" y="21223"/>
                      <a:pt x="8641" y="21161"/>
                      <a:pt x="9398" y="21037"/>
                    </a:cubicBezTo>
                    <a:cubicBezTo>
                      <a:pt x="10238" y="20891"/>
                      <a:pt x="11026" y="20674"/>
                      <a:pt x="11732" y="20384"/>
                    </a:cubicBezTo>
                    <a:cubicBezTo>
                      <a:pt x="11919" y="20301"/>
                      <a:pt x="12095" y="20218"/>
                      <a:pt x="12282" y="20124"/>
                    </a:cubicBezTo>
                    <a:cubicBezTo>
                      <a:pt x="12479" y="20031"/>
                      <a:pt x="12665" y="19927"/>
                      <a:pt x="12801" y="19844"/>
                    </a:cubicBezTo>
                    <a:cubicBezTo>
                      <a:pt x="13070" y="19688"/>
                      <a:pt x="13433" y="19481"/>
                      <a:pt x="13755" y="19211"/>
                    </a:cubicBezTo>
                    <a:cubicBezTo>
                      <a:pt x="13921" y="19086"/>
                      <a:pt x="14066" y="18941"/>
                      <a:pt x="14180" y="18796"/>
                    </a:cubicBezTo>
                    <a:cubicBezTo>
                      <a:pt x="14211" y="18775"/>
                      <a:pt x="14232" y="18745"/>
                      <a:pt x="14232" y="18713"/>
                    </a:cubicBezTo>
                    <a:cubicBezTo>
                      <a:pt x="14221" y="18413"/>
                      <a:pt x="14201" y="18122"/>
                      <a:pt x="14180" y="17862"/>
                    </a:cubicBezTo>
                    <a:cubicBezTo>
                      <a:pt x="14159" y="17613"/>
                      <a:pt x="14138" y="17344"/>
                      <a:pt x="14097" y="17012"/>
                    </a:cubicBezTo>
                    <a:cubicBezTo>
                      <a:pt x="14035" y="16483"/>
                      <a:pt x="13962" y="15912"/>
                      <a:pt x="13848" y="15290"/>
                    </a:cubicBezTo>
                    <a:cubicBezTo>
                      <a:pt x="13672" y="14232"/>
                      <a:pt x="13444" y="13153"/>
                      <a:pt x="13226" y="12127"/>
                    </a:cubicBezTo>
                    <a:lnTo>
                      <a:pt x="13174" y="11857"/>
                    </a:lnTo>
                    <a:cubicBezTo>
                      <a:pt x="13070" y="11359"/>
                      <a:pt x="12956" y="10820"/>
                      <a:pt x="12852" y="10290"/>
                    </a:cubicBezTo>
                    <a:lnTo>
                      <a:pt x="12769" y="9865"/>
                    </a:lnTo>
                    <a:cubicBezTo>
                      <a:pt x="12728" y="9679"/>
                      <a:pt x="12697" y="9492"/>
                      <a:pt x="12655" y="9294"/>
                    </a:cubicBezTo>
                    <a:cubicBezTo>
                      <a:pt x="12479" y="8413"/>
                      <a:pt x="12333" y="7749"/>
                      <a:pt x="12178" y="7127"/>
                    </a:cubicBezTo>
                    <a:cubicBezTo>
                      <a:pt x="11960" y="6297"/>
                      <a:pt x="11732" y="5571"/>
                      <a:pt x="11483" y="4907"/>
                    </a:cubicBezTo>
                    <a:cubicBezTo>
                      <a:pt x="11182" y="4119"/>
                      <a:pt x="10851" y="3455"/>
                      <a:pt x="10477" y="2874"/>
                    </a:cubicBezTo>
                    <a:cubicBezTo>
                      <a:pt x="10134" y="2344"/>
                      <a:pt x="9761" y="1888"/>
                      <a:pt x="9346" y="1525"/>
                    </a:cubicBezTo>
                    <a:cubicBezTo>
                      <a:pt x="9129" y="1328"/>
                      <a:pt x="8900" y="1141"/>
                      <a:pt x="8661" y="996"/>
                    </a:cubicBezTo>
                    <a:cubicBezTo>
                      <a:pt x="8423" y="841"/>
                      <a:pt x="8154" y="705"/>
                      <a:pt x="7873" y="592"/>
                    </a:cubicBezTo>
                    <a:cubicBezTo>
                      <a:pt x="7873" y="581"/>
                      <a:pt x="7863" y="581"/>
                      <a:pt x="7842" y="581"/>
                    </a:cubicBezTo>
                    <a:lnTo>
                      <a:pt x="7832" y="581"/>
                    </a:lnTo>
                    <a:cubicBezTo>
                      <a:pt x="7811" y="571"/>
                      <a:pt x="7790" y="571"/>
                      <a:pt x="7769" y="571"/>
                    </a:cubicBezTo>
                    <a:cubicBezTo>
                      <a:pt x="7759" y="571"/>
                      <a:pt x="7749" y="571"/>
                      <a:pt x="7739" y="581"/>
                    </a:cubicBezTo>
                    <a:cubicBezTo>
                      <a:pt x="7686" y="602"/>
                      <a:pt x="7666" y="664"/>
                      <a:pt x="7697" y="716"/>
                    </a:cubicBezTo>
                    <a:cubicBezTo>
                      <a:pt x="7707" y="747"/>
                      <a:pt x="7718" y="788"/>
                      <a:pt x="7739" y="820"/>
                    </a:cubicBezTo>
                    <a:cubicBezTo>
                      <a:pt x="7780" y="934"/>
                      <a:pt x="7811" y="1069"/>
                      <a:pt x="7822" y="1193"/>
                    </a:cubicBezTo>
                    <a:cubicBezTo>
                      <a:pt x="7832" y="1307"/>
                      <a:pt x="7832" y="1432"/>
                      <a:pt x="7811" y="1546"/>
                    </a:cubicBezTo>
                    <a:cubicBezTo>
                      <a:pt x="7801" y="1660"/>
                      <a:pt x="7769" y="1763"/>
                      <a:pt x="7718" y="1857"/>
                    </a:cubicBezTo>
                    <a:cubicBezTo>
                      <a:pt x="7686" y="1940"/>
                      <a:pt x="7635" y="2012"/>
                      <a:pt x="7583" y="2085"/>
                    </a:cubicBezTo>
                    <a:cubicBezTo>
                      <a:pt x="7531" y="2148"/>
                      <a:pt x="7469" y="2199"/>
                      <a:pt x="7396" y="2251"/>
                    </a:cubicBezTo>
                    <a:cubicBezTo>
                      <a:pt x="7313" y="2314"/>
                      <a:pt x="7199" y="2376"/>
                      <a:pt x="7075" y="2427"/>
                    </a:cubicBezTo>
                    <a:cubicBezTo>
                      <a:pt x="6909" y="2490"/>
                      <a:pt x="6732" y="2531"/>
                      <a:pt x="6545" y="2552"/>
                    </a:cubicBezTo>
                    <a:cubicBezTo>
                      <a:pt x="6462" y="2552"/>
                      <a:pt x="6379" y="2563"/>
                      <a:pt x="6296" y="2563"/>
                    </a:cubicBezTo>
                    <a:cubicBezTo>
                      <a:pt x="6141" y="2563"/>
                      <a:pt x="5964" y="2542"/>
                      <a:pt x="5788" y="2521"/>
                    </a:cubicBezTo>
                    <a:lnTo>
                      <a:pt x="5819" y="2521"/>
                    </a:lnTo>
                    <a:cubicBezTo>
                      <a:pt x="5487" y="2469"/>
                      <a:pt x="5135" y="2355"/>
                      <a:pt x="4793" y="2199"/>
                    </a:cubicBezTo>
                    <a:lnTo>
                      <a:pt x="4793" y="2199"/>
                    </a:lnTo>
                    <a:lnTo>
                      <a:pt x="4823" y="2220"/>
                    </a:lnTo>
                    <a:cubicBezTo>
                      <a:pt x="4450" y="2044"/>
                      <a:pt x="4108" y="1826"/>
                      <a:pt x="3797" y="1577"/>
                    </a:cubicBezTo>
                    <a:cubicBezTo>
                      <a:pt x="3537" y="1359"/>
                      <a:pt x="3309" y="1131"/>
                      <a:pt x="3133" y="882"/>
                    </a:cubicBezTo>
                    <a:cubicBezTo>
                      <a:pt x="2998" y="695"/>
                      <a:pt x="2894" y="509"/>
                      <a:pt x="2822" y="311"/>
                    </a:cubicBezTo>
                    <a:cubicBezTo>
                      <a:pt x="2790" y="239"/>
                      <a:pt x="2760" y="156"/>
                      <a:pt x="2739" y="83"/>
                    </a:cubicBezTo>
                    <a:cubicBezTo>
                      <a:pt x="2739" y="52"/>
                      <a:pt x="2718" y="32"/>
                      <a:pt x="2697" y="21"/>
                    </a:cubicBezTo>
                    <a:cubicBezTo>
                      <a:pt x="2687" y="21"/>
                      <a:pt x="2666" y="11"/>
                      <a:pt x="2656" y="11"/>
                    </a:cubicBezTo>
                    <a:cubicBezTo>
                      <a:pt x="2645" y="11"/>
                      <a:pt x="2635" y="11"/>
                      <a:pt x="26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197;p53">
                <a:extLst>
                  <a:ext uri="{FF2B5EF4-FFF2-40B4-BE49-F238E27FC236}">
                    <a16:creationId xmlns:a16="http://schemas.microsoft.com/office/drawing/2014/main" id="{3BD565C7-F6F9-43FF-A45A-2868C926C6A9}"/>
                  </a:ext>
                </a:extLst>
              </p:cNvPr>
              <p:cNvSpPr/>
              <p:nvPr/>
            </p:nvSpPr>
            <p:spPr>
              <a:xfrm>
                <a:off x="5909984" y="1948629"/>
                <a:ext cx="940361" cy="1264123"/>
              </a:xfrm>
              <a:custGeom>
                <a:avLst/>
                <a:gdLst/>
                <a:ahLst/>
                <a:cxnLst/>
                <a:rect l="l" t="t" r="r" b="b"/>
                <a:pathLst>
                  <a:path w="12771" h="17168" extrusionOk="0">
                    <a:moveTo>
                      <a:pt x="996" y="0"/>
                    </a:moveTo>
                    <a:cubicBezTo>
                      <a:pt x="986" y="10"/>
                      <a:pt x="986" y="21"/>
                      <a:pt x="986" y="31"/>
                    </a:cubicBezTo>
                    <a:cubicBezTo>
                      <a:pt x="893" y="290"/>
                      <a:pt x="841" y="560"/>
                      <a:pt x="800" y="788"/>
                    </a:cubicBezTo>
                    <a:cubicBezTo>
                      <a:pt x="602" y="1763"/>
                      <a:pt x="551" y="2822"/>
                      <a:pt x="623" y="4232"/>
                    </a:cubicBezTo>
                    <a:cubicBezTo>
                      <a:pt x="664" y="4885"/>
                      <a:pt x="717" y="5560"/>
                      <a:pt x="779" y="6203"/>
                    </a:cubicBezTo>
                    <a:lnTo>
                      <a:pt x="779" y="6255"/>
                    </a:lnTo>
                    <a:cubicBezTo>
                      <a:pt x="851" y="6971"/>
                      <a:pt x="913" y="7718"/>
                      <a:pt x="945" y="8454"/>
                    </a:cubicBezTo>
                    <a:lnTo>
                      <a:pt x="955" y="8464"/>
                    </a:lnTo>
                    <a:cubicBezTo>
                      <a:pt x="966" y="8910"/>
                      <a:pt x="976" y="9284"/>
                      <a:pt x="966" y="9615"/>
                    </a:cubicBezTo>
                    <a:cubicBezTo>
                      <a:pt x="955" y="9989"/>
                      <a:pt x="945" y="10362"/>
                      <a:pt x="903" y="10767"/>
                    </a:cubicBezTo>
                    <a:cubicBezTo>
                      <a:pt x="841" y="11576"/>
                      <a:pt x="727" y="12354"/>
                      <a:pt x="561" y="13080"/>
                    </a:cubicBezTo>
                    <a:lnTo>
                      <a:pt x="561" y="13091"/>
                    </a:lnTo>
                    <a:cubicBezTo>
                      <a:pt x="415" y="13734"/>
                      <a:pt x="229" y="14346"/>
                      <a:pt x="11" y="14896"/>
                    </a:cubicBezTo>
                    <a:cubicBezTo>
                      <a:pt x="1" y="14917"/>
                      <a:pt x="1" y="14937"/>
                      <a:pt x="11" y="14958"/>
                    </a:cubicBezTo>
                    <a:cubicBezTo>
                      <a:pt x="11" y="14968"/>
                      <a:pt x="11" y="14979"/>
                      <a:pt x="21" y="14989"/>
                    </a:cubicBezTo>
                    <a:cubicBezTo>
                      <a:pt x="21" y="15030"/>
                      <a:pt x="32" y="15051"/>
                      <a:pt x="63" y="15082"/>
                    </a:cubicBezTo>
                    <a:lnTo>
                      <a:pt x="104" y="15113"/>
                    </a:lnTo>
                    <a:cubicBezTo>
                      <a:pt x="664" y="15632"/>
                      <a:pt x="1360" y="15964"/>
                      <a:pt x="2034" y="16244"/>
                    </a:cubicBezTo>
                    <a:cubicBezTo>
                      <a:pt x="2335" y="16369"/>
                      <a:pt x="2729" y="16524"/>
                      <a:pt x="3154" y="16659"/>
                    </a:cubicBezTo>
                    <a:cubicBezTo>
                      <a:pt x="3548" y="16784"/>
                      <a:pt x="3974" y="16887"/>
                      <a:pt x="4419" y="16970"/>
                    </a:cubicBezTo>
                    <a:cubicBezTo>
                      <a:pt x="5156" y="17095"/>
                      <a:pt x="5934" y="17167"/>
                      <a:pt x="6805" y="17167"/>
                    </a:cubicBezTo>
                    <a:lnTo>
                      <a:pt x="6992" y="17167"/>
                    </a:lnTo>
                    <a:cubicBezTo>
                      <a:pt x="7833" y="17157"/>
                      <a:pt x="8652" y="17084"/>
                      <a:pt x="9409" y="16960"/>
                    </a:cubicBezTo>
                    <a:cubicBezTo>
                      <a:pt x="10249" y="16814"/>
                      <a:pt x="11037" y="16597"/>
                      <a:pt x="11743" y="16307"/>
                    </a:cubicBezTo>
                    <a:cubicBezTo>
                      <a:pt x="11920" y="16233"/>
                      <a:pt x="12106" y="16150"/>
                      <a:pt x="12293" y="16058"/>
                    </a:cubicBezTo>
                    <a:cubicBezTo>
                      <a:pt x="12469" y="15964"/>
                      <a:pt x="12646" y="15871"/>
                      <a:pt x="12770" y="15798"/>
                    </a:cubicBezTo>
                    <a:lnTo>
                      <a:pt x="12770" y="15798"/>
                    </a:lnTo>
                    <a:cubicBezTo>
                      <a:pt x="12552" y="15860"/>
                      <a:pt x="12344" y="15922"/>
                      <a:pt x="12127" y="15964"/>
                    </a:cubicBezTo>
                    <a:cubicBezTo>
                      <a:pt x="11722" y="16058"/>
                      <a:pt x="11318" y="16120"/>
                      <a:pt x="10913" y="16150"/>
                    </a:cubicBezTo>
                    <a:cubicBezTo>
                      <a:pt x="10678" y="16169"/>
                      <a:pt x="10439" y="16180"/>
                      <a:pt x="10199" y="16180"/>
                    </a:cubicBezTo>
                    <a:cubicBezTo>
                      <a:pt x="10026" y="16180"/>
                      <a:pt x="9853" y="16174"/>
                      <a:pt x="9679" y="16161"/>
                    </a:cubicBezTo>
                    <a:cubicBezTo>
                      <a:pt x="9285" y="16141"/>
                      <a:pt x="8880" y="16078"/>
                      <a:pt x="8496" y="15995"/>
                    </a:cubicBezTo>
                    <a:cubicBezTo>
                      <a:pt x="7718" y="15819"/>
                      <a:pt x="6961" y="15518"/>
                      <a:pt x="6287" y="15082"/>
                    </a:cubicBezTo>
                    <a:cubicBezTo>
                      <a:pt x="5955" y="14864"/>
                      <a:pt x="5643" y="14615"/>
                      <a:pt x="5353" y="14336"/>
                    </a:cubicBezTo>
                    <a:cubicBezTo>
                      <a:pt x="5063" y="14045"/>
                      <a:pt x="4793" y="13723"/>
                      <a:pt x="4565" y="13381"/>
                    </a:cubicBezTo>
                    <a:cubicBezTo>
                      <a:pt x="4451" y="13205"/>
                      <a:pt x="4336" y="13018"/>
                      <a:pt x="4233" y="12821"/>
                    </a:cubicBezTo>
                    <a:cubicBezTo>
                      <a:pt x="4119" y="12593"/>
                      <a:pt x="4005" y="12365"/>
                      <a:pt x="3922" y="12126"/>
                    </a:cubicBezTo>
                    <a:cubicBezTo>
                      <a:pt x="3818" y="11856"/>
                      <a:pt x="3735" y="11576"/>
                      <a:pt x="3663" y="11296"/>
                    </a:cubicBezTo>
                    <a:cubicBezTo>
                      <a:pt x="3600" y="11005"/>
                      <a:pt x="3538" y="10726"/>
                      <a:pt x="3497" y="10435"/>
                    </a:cubicBezTo>
                    <a:cubicBezTo>
                      <a:pt x="3331" y="9263"/>
                      <a:pt x="3310" y="8070"/>
                      <a:pt x="3154" y="6898"/>
                    </a:cubicBezTo>
                    <a:cubicBezTo>
                      <a:pt x="3102" y="6524"/>
                      <a:pt x="3040" y="6151"/>
                      <a:pt x="2946" y="5777"/>
                    </a:cubicBezTo>
                    <a:cubicBezTo>
                      <a:pt x="2905" y="5602"/>
                      <a:pt x="2854" y="5415"/>
                      <a:pt x="2791" y="5238"/>
                    </a:cubicBezTo>
                    <a:cubicBezTo>
                      <a:pt x="2729" y="5062"/>
                      <a:pt x="2667" y="4885"/>
                      <a:pt x="2594" y="4709"/>
                    </a:cubicBezTo>
                    <a:cubicBezTo>
                      <a:pt x="2480" y="4450"/>
                      <a:pt x="2356" y="4201"/>
                      <a:pt x="2231" y="3942"/>
                    </a:cubicBezTo>
                    <a:cubicBezTo>
                      <a:pt x="2107" y="3693"/>
                      <a:pt x="1971" y="3454"/>
                      <a:pt x="1847" y="3205"/>
                    </a:cubicBezTo>
                    <a:cubicBezTo>
                      <a:pt x="1722" y="2956"/>
                      <a:pt x="1598" y="2707"/>
                      <a:pt x="1484" y="2458"/>
                    </a:cubicBezTo>
                    <a:cubicBezTo>
                      <a:pt x="1381" y="2220"/>
                      <a:pt x="1287" y="1981"/>
                      <a:pt x="1215" y="1732"/>
                    </a:cubicBezTo>
                    <a:cubicBezTo>
                      <a:pt x="1142" y="1473"/>
                      <a:pt x="1079" y="1203"/>
                      <a:pt x="1049" y="923"/>
                    </a:cubicBezTo>
                    <a:cubicBezTo>
                      <a:pt x="1038" y="778"/>
                      <a:pt x="1028" y="643"/>
                      <a:pt x="1017" y="498"/>
                    </a:cubicBezTo>
                    <a:cubicBezTo>
                      <a:pt x="1007" y="363"/>
                      <a:pt x="1007" y="217"/>
                      <a:pt x="996" y="83"/>
                    </a:cubicBezTo>
                    <a:lnTo>
                      <a:pt x="996" y="0"/>
                    </a:ln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198;p53">
                <a:extLst>
                  <a:ext uri="{FF2B5EF4-FFF2-40B4-BE49-F238E27FC236}">
                    <a16:creationId xmlns:a16="http://schemas.microsoft.com/office/drawing/2014/main" id="{7B78B1E7-C14D-4EA6-8BED-A8AEE21E9617}"/>
                  </a:ext>
                </a:extLst>
              </p:cNvPr>
              <p:cNvSpPr/>
              <p:nvPr/>
            </p:nvSpPr>
            <p:spPr>
              <a:xfrm>
                <a:off x="6104814" y="1649171"/>
                <a:ext cx="386497" cy="194095"/>
              </a:xfrm>
              <a:custGeom>
                <a:avLst/>
                <a:gdLst/>
                <a:ahLst/>
                <a:cxnLst/>
                <a:rect l="l" t="t" r="r" b="b"/>
                <a:pathLst>
                  <a:path w="5249" h="2636" extrusionOk="0">
                    <a:moveTo>
                      <a:pt x="10" y="1"/>
                    </a:moveTo>
                    <a:cubicBezTo>
                      <a:pt x="10" y="22"/>
                      <a:pt x="0" y="52"/>
                      <a:pt x="10" y="73"/>
                    </a:cubicBezTo>
                    <a:cubicBezTo>
                      <a:pt x="125" y="395"/>
                      <a:pt x="280" y="706"/>
                      <a:pt x="487" y="986"/>
                    </a:cubicBezTo>
                    <a:cubicBezTo>
                      <a:pt x="685" y="1256"/>
                      <a:pt x="923" y="1504"/>
                      <a:pt x="1193" y="1712"/>
                    </a:cubicBezTo>
                    <a:cubicBezTo>
                      <a:pt x="1462" y="1930"/>
                      <a:pt x="1753" y="2117"/>
                      <a:pt x="2054" y="2272"/>
                    </a:cubicBezTo>
                    <a:cubicBezTo>
                      <a:pt x="2158" y="2324"/>
                      <a:pt x="2261" y="2376"/>
                      <a:pt x="2365" y="2417"/>
                    </a:cubicBezTo>
                    <a:cubicBezTo>
                      <a:pt x="2469" y="2459"/>
                      <a:pt x="2573" y="2490"/>
                      <a:pt x="2686" y="2521"/>
                    </a:cubicBezTo>
                    <a:cubicBezTo>
                      <a:pt x="2914" y="2573"/>
                      <a:pt x="3153" y="2615"/>
                      <a:pt x="3392" y="2625"/>
                    </a:cubicBezTo>
                    <a:cubicBezTo>
                      <a:pt x="3472" y="2632"/>
                      <a:pt x="3554" y="2635"/>
                      <a:pt x="3635" y="2635"/>
                    </a:cubicBezTo>
                    <a:cubicBezTo>
                      <a:pt x="3796" y="2635"/>
                      <a:pt x="3956" y="2622"/>
                      <a:pt x="4108" y="2594"/>
                    </a:cubicBezTo>
                    <a:cubicBezTo>
                      <a:pt x="4336" y="2553"/>
                      <a:pt x="4553" y="2480"/>
                      <a:pt x="4740" y="2345"/>
                    </a:cubicBezTo>
                    <a:cubicBezTo>
                      <a:pt x="4927" y="2231"/>
                      <a:pt x="5072" y="2055"/>
                      <a:pt x="5155" y="1857"/>
                    </a:cubicBezTo>
                    <a:cubicBezTo>
                      <a:pt x="5187" y="1785"/>
                      <a:pt x="5207" y="1712"/>
                      <a:pt x="5217" y="1640"/>
                    </a:cubicBezTo>
                    <a:cubicBezTo>
                      <a:pt x="5238" y="1546"/>
                      <a:pt x="5238" y="1453"/>
                      <a:pt x="5249" y="1349"/>
                    </a:cubicBezTo>
                    <a:cubicBezTo>
                      <a:pt x="5249" y="1090"/>
                      <a:pt x="5217" y="820"/>
                      <a:pt x="5155" y="561"/>
                    </a:cubicBezTo>
                    <a:cubicBezTo>
                      <a:pt x="5093" y="550"/>
                      <a:pt x="5031" y="540"/>
                      <a:pt x="4958" y="540"/>
                    </a:cubicBezTo>
                    <a:cubicBezTo>
                      <a:pt x="4948" y="561"/>
                      <a:pt x="4948" y="592"/>
                      <a:pt x="4958" y="612"/>
                    </a:cubicBezTo>
                    <a:cubicBezTo>
                      <a:pt x="4968" y="665"/>
                      <a:pt x="4979" y="716"/>
                      <a:pt x="4989" y="758"/>
                    </a:cubicBezTo>
                    <a:lnTo>
                      <a:pt x="4989" y="737"/>
                    </a:lnTo>
                    <a:cubicBezTo>
                      <a:pt x="5031" y="965"/>
                      <a:pt x="5051" y="1204"/>
                      <a:pt x="5041" y="1442"/>
                    </a:cubicBezTo>
                    <a:lnTo>
                      <a:pt x="5041" y="1453"/>
                    </a:lnTo>
                    <a:lnTo>
                      <a:pt x="5041" y="1463"/>
                    </a:lnTo>
                    <a:cubicBezTo>
                      <a:pt x="5031" y="1557"/>
                      <a:pt x="5010" y="1640"/>
                      <a:pt x="4989" y="1723"/>
                    </a:cubicBezTo>
                    <a:cubicBezTo>
                      <a:pt x="4958" y="1795"/>
                      <a:pt x="4927" y="1857"/>
                      <a:pt x="4885" y="1919"/>
                    </a:cubicBezTo>
                    <a:cubicBezTo>
                      <a:pt x="4844" y="1982"/>
                      <a:pt x="4802" y="2044"/>
                      <a:pt x="4740" y="2096"/>
                    </a:cubicBezTo>
                    <a:cubicBezTo>
                      <a:pt x="4678" y="2148"/>
                      <a:pt x="4606" y="2200"/>
                      <a:pt x="4523" y="2241"/>
                    </a:cubicBezTo>
                    <a:lnTo>
                      <a:pt x="4512" y="2251"/>
                    </a:lnTo>
                    <a:cubicBezTo>
                      <a:pt x="4378" y="2314"/>
                      <a:pt x="4242" y="2355"/>
                      <a:pt x="4108" y="2387"/>
                    </a:cubicBezTo>
                    <a:lnTo>
                      <a:pt x="4097" y="2387"/>
                    </a:lnTo>
                    <a:cubicBezTo>
                      <a:pt x="3922" y="2418"/>
                      <a:pt x="3742" y="2432"/>
                      <a:pt x="3559" y="2432"/>
                    </a:cubicBezTo>
                    <a:cubicBezTo>
                      <a:pt x="3503" y="2432"/>
                      <a:pt x="3448" y="2430"/>
                      <a:pt x="3392" y="2428"/>
                    </a:cubicBezTo>
                    <a:cubicBezTo>
                      <a:pt x="3101" y="2407"/>
                      <a:pt x="2801" y="2345"/>
                      <a:pt x="2520" y="2251"/>
                    </a:cubicBezTo>
                    <a:cubicBezTo>
                      <a:pt x="2407" y="2221"/>
                      <a:pt x="2303" y="2168"/>
                      <a:pt x="2199" y="2117"/>
                    </a:cubicBezTo>
                    <a:cubicBezTo>
                      <a:pt x="2022" y="2034"/>
                      <a:pt x="1846" y="1930"/>
                      <a:pt x="1681" y="1816"/>
                    </a:cubicBezTo>
                    <a:lnTo>
                      <a:pt x="1670" y="1816"/>
                    </a:lnTo>
                    <a:cubicBezTo>
                      <a:pt x="1369" y="1608"/>
                      <a:pt x="1100" y="1380"/>
                      <a:pt x="861" y="1121"/>
                    </a:cubicBezTo>
                    <a:cubicBezTo>
                      <a:pt x="664" y="903"/>
                      <a:pt x="498" y="665"/>
                      <a:pt x="374" y="405"/>
                    </a:cubicBezTo>
                    <a:cubicBezTo>
                      <a:pt x="311" y="291"/>
                      <a:pt x="259" y="167"/>
                      <a:pt x="217" y="32"/>
                    </a:cubicBezTo>
                    <a:lnTo>
                      <a:pt x="187" y="32"/>
                    </a:lnTo>
                    <a:cubicBezTo>
                      <a:pt x="166" y="22"/>
                      <a:pt x="145" y="22"/>
                      <a:pt x="125" y="22"/>
                    </a:cubicBezTo>
                    <a:cubicBezTo>
                      <a:pt x="83" y="11"/>
                      <a:pt x="52" y="11"/>
                      <a:pt x="21" y="1"/>
                    </a:cubicBez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199;p53">
                <a:extLst>
                  <a:ext uri="{FF2B5EF4-FFF2-40B4-BE49-F238E27FC236}">
                    <a16:creationId xmlns:a16="http://schemas.microsoft.com/office/drawing/2014/main" id="{1FDAED3D-9C05-4434-8C12-56B9D503C840}"/>
                  </a:ext>
                </a:extLst>
              </p:cNvPr>
              <p:cNvSpPr/>
              <p:nvPr/>
            </p:nvSpPr>
            <p:spPr>
              <a:xfrm>
                <a:off x="6475990" y="1755347"/>
                <a:ext cx="74" cy="1546"/>
              </a:xfrm>
              <a:custGeom>
                <a:avLst/>
                <a:gdLst/>
                <a:ahLst/>
                <a:cxnLst/>
                <a:rect l="l" t="t" r="r" b="b"/>
                <a:pathLst>
                  <a:path w="1" h="21" extrusionOk="0">
                    <a:moveTo>
                      <a:pt x="0" y="21"/>
                    </a:move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200;p53">
                <a:extLst>
                  <a:ext uri="{FF2B5EF4-FFF2-40B4-BE49-F238E27FC236}">
                    <a16:creationId xmlns:a16="http://schemas.microsoft.com/office/drawing/2014/main" id="{BFC8F107-BE8E-417B-921B-844348003984}"/>
                  </a:ext>
                </a:extLst>
              </p:cNvPr>
              <p:cNvSpPr/>
              <p:nvPr/>
            </p:nvSpPr>
            <p:spPr>
              <a:xfrm>
                <a:off x="6406482" y="1824855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201;p53">
                <a:extLst>
                  <a:ext uri="{FF2B5EF4-FFF2-40B4-BE49-F238E27FC236}">
                    <a16:creationId xmlns:a16="http://schemas.microsoft.com/office/drawing/2014/main" id="{15C363EC-0EFA-4133-8FD4-3A6C0E16056C}"/>
                  </a:ext>
                </a:extLst>
              </p:cNvPr>
              <p:cNvSpPr/>
              <p:nvPr/>
            </p:nvSpPr>
            <p:spPr>
              <a:xfrm>
                <a:off x="6475990" y="1756820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202;p53">
                <a:extLst>
                  <a:ext uri="{FF2B5EF4-FFF2-40B4-BE49-F238E27FC236}">
                    <a16:creationId xmlns:a16="http://schemas.microsoft.com/office/drawing/2014/main" id="{8F4F23CD-9E69-45E5-862C-DCCBB248B4E6}"/>
                  </a:ext>
                </a:extLst>
              </p:cNvPr>
              <p:cNvSpPr/>
              <p:nvPr/>
            </p:nvSpPr>
            <p:spPr>
              <a:xfrm>
                <a:off x="6228515" y="1782812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203;p53">
                <a:extLst>
                  <a:ext uri="{FF2B5EF4-FFF2-40B4-BE49-F238E27FC236}">
                    <a16:creationId xmlns:a16="http://schemas.microsoft.com/office/drawing/2014/main" id="{4B87B79D-62AE-415F-A238-DF155177E180}"/>
                  </a:ext>
                </a:extLst>
              </p:cNvPr>
              <p:cNvSpPr/>
              <p:nvPr/>
            </p:nvSpPr>
            <p:spPr>
              <a:xfrm>
                <a:off x="6228515" y="1782812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204;p53">
                <a:extLst>
                  <a:ext uri="{FF2B5EF4-FFF2-40B4-BE49-F238E27FC236}">
                    <a16:creationId xmlns:a16="http://schemas.microsoft.com/office/drawing/2014/main" id="{B4553BAD-DF37-4AD7-8091-7CF9F1B430F8}"/>
                  </a:ext>
                </a:extLst>
              </p:cNvPr>
              <p:cNvSpPr/>
              <p:nvPr/>
            </p:nvSpPr>
            <p:spPr>
              <a:xfrm>
                <a:off x="6228515" y="1782812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205;p53">
                <a:extLst>
                  <a:ext uri="{FF2B5EF4-FFF2-40B4-BE49-F238E27FC236}">
                    <a16:creationId xmlns:a16="http://schemas.microsoft.com/office/drawing/2014/main" id="{10BFBD4E-FD0E-4144-9923-29587986E173}"/>
                  </a:ext>
                </a:extLst>
              </p:cNvPr>
              <p:cNvSpPr/>
              <p:nvPr/>
            </p:nvSpPr>
            <p:spPr>
              <a:xfrm>
                <a:off x="6436966" y="1814179"/>
                <a:ext cx="884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" y="1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206;p53">
                <a:extLst>
                  <a:ext uri="{FF2B5EF4-FFF2-40B4-BE49-F238E27FC236}">
                    <a16:creationId xmlns:a16="http://schemas.microsoft.com/office/drawing/2014/main" id="{2D0A1CEE-9887-4D37-B50E-2B68187D8EE3}"/>
                  </a:ext>
                </a:extLst>
              </p:cNvPr>
              <p:cNvSpPr/>
              <p:nvPr/>
            </p:nvSpPr>
            <p:spPr>
              <a:xfrm>
                <a:off x="6645564" y="1870654"/>
                <a:ext cx="543850" cy="914368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12418" extrusionOk="0">
                    <a:moveTo>
                      <a:pt x="3205" y="1"/>
                    </a:moveTo>
                    <a:cubicBezTo>
                      <a:pt x="3184" y="1"/>
                      <a:pt x="3174" y="1"/>
                      <a:pt x="3164" y="11"/>
                    </a:cubicBezTo>
                    <a:cubicBezTo>
                      <a:pt x="3143" y="22"/>
                      <a:pt x="3122" y="42"/>
                      <a:pt x="3112" y="63"/>
                    </a:cubicBezTo>
                    <a:cubicBezTo>
                      <a:pt x="3101" y="73"/>
                      <a:pt x="3101" y="84"/>
                      <a:pt x="3101" y="94"/>
                    </a:cubicBezTo>
                    <a:cubicBezTo>
                      <a:pt x="3081" y="105"/>
                      <a:pt x="3060" y="135"/>
                      <a:pt x="3050" y="156"/>
                    </a:cubicBezTo>
                    <a:cubicBezTo>
                      <a:pt x="3029" y="582"/>
                      <a:pt x="3018" y="1007"/>
                      <a:pt x="3008" y="1412"/>
                    </a:cubicBezTo>
                    <a:lnTo>
                      <a:pt x="3008" y="1432"/>
                    </a:lnTo>
                    <a:lnTo>
                      <a:pt x="3008" y="1442"/>
                    </a:lnTo>
                    <a:cubicBezTo>
                      <a:pt x="3008" y="1681"/>
                      <a:pt x="2998" y="1910"/>
                      <a:pt x="2988" y="2148"/>
                    </a:cubicBezTo>
                    <a:lnTo>
                      <a:pt x="2998" y="2138"/>
                    </a:lnTo>
                    <a:lnTo>
                      <a:pt x="2998" y="2138"/>
                    </a:lnTo>
                    <a:cubicBezTo>
                      <a:pt x="2967" y="2843"/>
                      <a:pt x="2905" y="3393"/>
                      <a:pt x="2801" y="3881"/>
                    </a:cubicBezTo>
                    <a:cubicBezTo>
                      <a:pt x="2780" y="3994"/>
                      <a:pt x="2749" y="4109"/>
                      <a:pt x="2718" y="4212"/>
                    </a:cubicBezTo>
                    <a:lnTo>
                      <a:pt x="2707" y="4254"/>
                    </a:lnTo>
                    <a:lnTo>
                      <a:pt x="2697" y="4305"/>
                    </a:lnTo>
                    <a:cubicBezTo>
                      <a:pt x="2666" y="4451"/>
                      <a:pt x="2624" y="4596"/>
                      <a:pt x="2583" y="4741"/>
                    </a:cubicBezTo>
                    <a:cubicBezTo>
                      <a:pt x="2510" y="5011"/>
                      <a:pt x="2437" y="5280"/>
                      <a:pt x="2354" y="5550"/>
                    </a:cubicBezTo>
                    <a:cubicBezTo>
                      <a:pt x="2106" y="6349"/>
                      <a:pt x="1815" y="7117"/>
                      <a:pt x="1494" y="7832"/>
                    </a:cubicBezTo>
                    <a:cubicBezTo>
                      <a:pt x="1328" y="8206"/>
                      <a:pt x="1141" y="8579"/>
                      <a:pt x="944" y="8943"/>
                    </a:cubicBezTo>
                    <a:cubicBezTo>
                      <a:pt x="861" y="9088"/>
                      <a:pt x="778" y="9233"/>
                      <a:pt x="695" y="9367"/>
                    </a:cubicBezTo>
                    <a:cubicBezTo>
                      <a:pt x="581" y="9565"/>
                      <a:pt x="477" y="9752"/>
                      <a:pt x="384" y="9928"/>
                    </a:cubicBezTo>
                    <a:cubicBezTo>
                      <a:pt x="197" y="10301"/>
                      <a:pt x="83" y="10612"/>
                      <a:pt x="31" y="10913"/>
                    </a:cubicBezTo>
                    <a:cubicBezTo>
                      <a:pt x="10" y="11069"/>
                      <a:pt x="0" y="11245"/>
                      <a:pt x="21" y="11411"/>
                    </a:cubicBezTo>
                    <a:cubicBezTo>
                      <a:pt x="42" y="11587"/>
                      <a:pt x="93" y="11764"/>
                      <a:pt x="176" y="11940"/>
                    </a:cubicBezTo>
                    <a:cubicBezTo>
                      <a:pt x="187" y="11961"/>
                      <a:pt x="208" y="11981"/>
                      <a:pt x="228" y="12002"/>
                    </a:cubicBezTo>
                    <a:lnTo>
                      <a:pt x="249" y="12044"/>
                    </a:lnTo>
                    <a:cubicBezTo>
                      <a:pt x="280" y="12096"/>
                      <a:pt x="301" y="12137"/>
                      <a:pt x="321" y="12179"/>
                    </a:cubicBezTo>
                    <a:cubicBezTo>
                      <a:pt x="332" y="12210"/>
                      <a:pt x="363" y="12241"/>
                      <a:pt x="394" y="12283"/>
                    </a:cubicBezTo>
                    <a:cubicBezTo>
                      <a:pt x="425" y="12313"/>
                      <a:pt x="467" y="12334"/>
                      <a:pt x="498" y="12355"/>
                    </a:cubicBezTo>
                    <a:cubicBezTo>
                      <a:pt x="550" y="12386"/>
                      <a:pt x="633" y="12407"/>
                      <a:pt x="726" y="12417"/>
                    </a:cubicBezTo>
                    <a:lnTo>
                      <a:pt x="768" y="12417"/>
                    </a:lnTo>
                    <a:cubicBezTo>
                      <a:pt x="840" y="12417"/>
                      <a:pt x="923" y="12407"/>
                      <a:pt x="1027" y="12396"/>
                    </a:cubicBezTo>
                    <a:cubicBezTo>
                      <a:pt x="1120" y="12376"/>
                      <a:pt x="1224" y="12355"/>
                      <a:pt x="1317" y="12334"/>
                    </a:cubicBezTo>
                    <a:lnTo>
                      <a:pt x="1328" y="12334"/>
                    </a:lnTo>
                    <a:lnTo>
                      <a:pt x="1369" y="12324"/>
                    </a:lnTo>
                    <a:lnTo>
                      <a:pt x="1421" y="12313"/>
                    </a:lnTo>
                    <a:cubicBezTo>
                      <a:pt x="1743" y="12230"/>
                      <a:pt x="2064" y="12147"/>
                      <a:pt x="2365" y="12034"/>
                    </a:cubicBezTo>
                    <a:cubicBezTo>
                      <a:pt x="3589" y="11598"/>
                      <a:pt x="4689" y="10882"/>
                      <a:pt x="5539" y="9948"/>
                    </a:cubicBezTo>
                    <a:cubicBezTo>
                      <a:pt x="5964" y="9482"/>
                      <a:pt x="6328" y="8953"/>
                      <a:pt x="6628" y="8372"/>
                    </a:cubicBezTo>
                    <a:cubicBezTo>
                      <a:pt x="6773" y="8092"/>
                      <a:pt x="6898" y="7791"/>
                      <a:pt x="7012" y="7480"/>
                    </a:cubicBezTo>
                    <a:cubicBezTo>
                      <a:pt x="7126" y="7138"/>
                      <a:pt x="7220" y="6826"/>
                      <a:pt x="7271" y="6536"/>
                    </a:cubicBezTo>
                    <a:cubicBezTo>
                      <a:pt x="7386" y="5924"/>
                      <a:pt x="7375" y="5301"/>
                      <a:pt x="7261" y="4658"/>
                    </a:cubicBezTo>
                    <a:cubicBezTo>
                      <a:pt x="7147" y="4056"/>
                      <a:pt x="6929" y="3455"/>
                      <a:pt x="6607" y="2885"/>
                    </a:cubicBezTo>
                    <a:cubicBezTo>
                      <a:pt x="6317" y="2335"/>
                      <a:pt x="5923" y="1827"/>
                      <a:pt x="5456" y="1370"/>
                    </a:cubicBezTo>
                    <a:cubicBezTo>
                      <a:pt x="5000" y="924"/>
                      <a:pt x="4471" y="550"/>
                      <a:pt x="3900" y="281"/>
                    </a:cubicBezTo>
                    <a:cubicBezTo>
                      <a:pt x="3693" y="177"/>
                      <a:pt x="3475" y="94"/>
                      <a:pt x="3247" y="11"/>
                    </a:cubicBezTo>
                    <a:cubicBezTo>
                      <a:pt x="3226" y="11"/>
                      <a:pt x="3216" y="1"/>
                      <a:pt x="3205" y="1"/>
                    </a:cubicBez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207;p53">
                <a:extLst>
                  <a:ext uri="{FF2B5EF4-FFF2-40B4-BE49-F238E27FC236}">
                    <a16:creationId xmlns:a16="http://schemas.microsoft.com/office/drawing/2014/main" id="{A58CD4B6-DE64-4F07-8326-CA4514E1E504}"/>
                  </a:ext>
                </a:extLst>
              </p:cNvPr>
              <p:cNvSpPr/>
              <p:nvPr/>
            </p:nvSpPr>
            <p:spPr>
              <a:xfrm>
                <a:off x="5498310" y="2420606"/>
                <a:ext cx="833373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0250" extrusionOk="0">
                    <a:moveTo>
                      <a:pt x="9482" y="1"/>
                    </a:moveTo>
                    <a:cubicBezTo>
                      <a:pt x="9471" y="1"/>
                      <a:pt x="9461" y="1"/>
                      <a:pt x="9450" y="11"/>
                    </a:cubicBezTo>
                    <a:cubicBezTo>
                      <a:pt x="9420" y="21"/>
                      <a:pt x="9399" y="31"/>
                      <a:pt x="9388" y="63"/>
                    </a:cubicBezTo>
                    <a:cubicBezTo>
                      <a:pt x="9171" y="31"/>
                      <a:pt x="8942" y="21"/>
                      <a:pt x="8703" y="21"/>
                    </a:cubicBezTo>
                    <a:cubicBezTo>
                      <a:pt x="8569" y="21"/>
                      <a:pt x="8424" y="21"/>
                      <a:pt x="8268" y="31"/>
                    </a:cubicBezTo>
                    <a:cubicBezTo>
                      <a:pt x="7583" y="84"/>
                      <a:pt x="6868" y="229"/>
                      <a:pt x="6069" y="478"/>
                    </a:cubicBezTo>
                    <a:cubicBezTo>
                      <a:pt x="5436" y="674"/>
                      <a:pt x="4772" y="934"/>
                      <a:pt x="4036" y="1266"/>
                    </a:cubicBezTo>
                    <a:cubicBezTo>
                      <a:pt x="3673" y="1432"/>
                      <a:pt x="3403" y="1567"/>
                      <a:pt x="3154" y="1712"/>
                    </a:cubicBezTo>
                    <a:cubicBezTo>
                      <a:pt x="2864" y="1878"/>
                      <a:pt x="2583" y="2054"/>
                      <a:pt x="2324" y="2251"/>
                    </a:cubicBezTo>
                    <a:cubicBezTo>
                      <a:pt x="2044" y="2459"/>
                      <a:pt x="1795" y="2677"/>
                      <a:pt x="1567" y="2905"/>
                    </a:cubicBezTo>
                    <a:cubicBezTo>
                      <a:pt x="1339" y="3133"/>
                      <a:pt x="1121" y="3382"/>
                      <a:pt x="934" y="3652"/>
                    </a:cubicBezTo>
                    <a:cubicBezTo>
                      <a:pt x="540" y="4191"/>
                      <a:pt x="271" y="4814"/>
                      <a:pt x="135" y="5446"/>
                    </a:cubicBezTo>
                    <a:cubicBezTo>
                      <a:pt x="11" y="6027"/>
                      <a:pt x="1" y="6639"/>
                      <a:pt x="105" y="7272"/>
                    </a:cubicBezTo>
                    <a:cubicBezTo>
                      <a:pt x="156" y="7583"/>
                      <a:pt x="229" y="7873"/>
                      <a:pt x="333" y="8164"/>
                    </a:cubicBezTo>
                    <a:cubicBezTo>
                      <a:pt x="437" y="8465"/>
                      <a:pt x="571" y="8735"/>
                      <a:pt x="737" y="8984"/>
                    </a:cubicBezTo>
                    <a:cubicBezTo>
                      <a:pt x="903" y="9243"/>
                      <a:pt x="1100" y="9471"/>
                      <a:pt x="1318" y="9668"/>
                    </a:cubicBezTo>
                    <a:cubicBezTo>
                      <a:pt x="1432" y="9761"/>
                      <a:pt x="1557" y="9855"/>
                      <a:pt x="1681" y="9938"/>
                    </a:cubicBezTo>
                    <a:cubicBezTo>
                      <a:pt x="1816" y="10021"/>
                      <a:pt x="1930" y="10083"/>
                      <a:pt x="2055" y="10125"/>
                    </a:cubicBezTo>
                    <a:cubicBezTo>
                      <a:pt x="2148" y="10166"/>
                      <a:pt x="2262" y="10197"/>
                      <a:pt x="2387" y="10218"/>
                    </a:cubicBezTo>
                    <a:cubicBezTo>
                      <a:pt x="2511" y="10238"/>
                      <a:pt x="2646" y="10249"/>
                      <a:pt x="2770" y="10249"/>
                    </a:cubicBezTo>
                    <a:cubicBezTo>
                      <a:pt x="3040" y="10249"/>
                      <a:pt x="3289" y="10208"/>
                      <a:pt x="3517" y="10114"/>
                    </a:cubicBezTo>
                    <a:cubicBezTo>
                      <a:pt x="3777" y="10021"/>
                      <a:pt x="3973" y="9876"/>
                      <a:pt x="4109" y="9699"/>
                    </a:cubicBezTo>
                    <a:cubicBezTo>
                      <a:pt x="4264" y="9492"/>
                      <a:pt x="4337" y="9233"/>
                      <a:pt x="4316" y="8973"/>
                    </a:cubicBezTo>
                    <a:cubicBezTo>
                      <a:pt x="4305" y="8828"/>
                      <a:pt x="4264" y="8693"/>
                      <a:pt x="4192" y="8548"/>
                    </a:cubicBezTo>
                    <a:cubicBezTo>
                      <a:pt x="4119" y="8403"/>
                      <a:pt x="4005" y="8278"/>
                      <a:pt x="3932" y="8195"/>
                    </a:cubicBezTo>
                    <a:cubicBezTo>
                      <a:pt x="3807" y="8039"/>
                      <a:pt x="3652" y="7915"/>
                      <a:pt x="3507" y="7780"/>
                    </a:cubicBezTo>
                    <a:cubicBezTo>
                      <a:pt x="3434" y="7718"/>
                      <a:pt x="3362" y="7645"/>
                      <a:pt x="3289" y="7573"/>
                    </a:cubicBezTo>
                    <a:cubicBezTo>
                      <a:pt x="3175" y="7469"/>
                      <a:pt x="3092" y="7375"/>
                      <a:pt x="3009" y="7262"/>
                    </a:cubicBezTo>
                    <a:cubicBezTo>
                      <a:pt x="2874" y="7085"/>
                      <a:pt x="2760" y="6888"/>
                      <a:pt x="2687" y="6681"/>
                    </a:cubicBezTo>
                    <a:cubicBezTo>
                      <a:pt x="2604" y="6473"/>
                      <a:pt x="2542" y="6255"/>
                      <a:pt x="2521" y="6027"/>
                    </a:cubicBezTo>
                    <a:lnTo>
                      <a:pt x="2521" y="6048"/>
                    </a:lnTo>
                    <a:cubicBezTo>
                      <a:pt x="2521" y="6038"/>
                      <a:pt x="2521" y="6038"/>
                      <a:pt x="2511" y="6027"/>
                    </a:cubicBezTo>
                    <a:cubicBezTo>
                      <a:pt x="2500" y="5810"/>
                      <a:pt x="2500" y="5602"/>
                      <a:pt x="2532" y="5395"/>
                    </a:cubicBezTo>
                    <a:lnTo>
                      <a:pt x="2532" y="5374"/>
                    </a:lnTo>
                    <a:cubicBezTo>
                      <a:pt x="2563" y="5176"/>
                      <a:pt x="2615" y="4980"/>
                      <a:pt x="2698" y="4803"/>
                    </a:cubicBezTo>
                    <a:cubicBezTo>
                      <a:pt x="2791" y="4595"/>
                      <a:pt x="2905" y="4399"/>
                      <a:pt x="3071" y="4191"/>
                    </a:cubicBezTo>
                    <a:cubicBezTo>
                      <a:pt x="3320" y="3869"/>
                      <a:pt x="3621" y="3579"/>
                      <a:pt x="3984" y="3299"/>
                    </a:cubicBezTo>
                    <a:lnTo>
                      <a:pt x="3994" y="3299"/>
                    </a:lnTo>
                    <a:lnTo>
                      <a:pt x="3994" y="3288"/>
                    </a:lnTo>
                    <a:lnTo>
                      <a:pt x="4005" y="3288"/>
                    </a:lnTo>
                    <a:cubicBezTo>
                      <a:pt x="4533" y="2894"/>
                      <a:pt x="5135" y="2573"/>
                      <a:pt x="5851" y="2283"/>
                    </a:cubicBezTo>
                    <a:lnTo>
                      <a:pt x="5861" y="2283"/>
                    </a:lnTo>
                    <a:lnTo>
                      <a:pt x="5861" y="2272"/>
                    </a:lnTo>
                    <a:cubicBezTo>
                      <a:pt x="6816" y="1898"/>
                      <a:pt x="7832" y="1650"/>
                      <a:pt x="8880" y="1536"/>
                    </a:cubicBezTo>
                    <a:cubicBezTo>
                      <a:pt x="9212" y="1494"/>
                      <a:pt x="9544" y="1474"/>
                      <a:pt x="9855" y="1474"/>
                    </a:cubicBezTo>
                    <a:cubicBezTo>
                      <a:pt x="9865" y="1484"/>
                      <a:pt x="9886" y="1494"/>
                      <a:pt x="9907" y="1504"/>
                    </a:cubicBezTo>
                    <a:lnTo>
                      <a:pt x="9927" y="1504"/>
                    </a:lnTo>
                    <a:cubicBezTo>
                      <a:pt x="9948" y="1504"/>
                      <a:pt x="9969" y="1494"/>
                      <a:pt x="9990" y="1484"/>
                    </a:cubicBezTo>
                    <a:cubicBezTo>
                      <a:pt x="10000" y="1484"/>
                      <a:pt x="10010" y="1474"/>
                      <a:pt x="10021" y="1463"/>
                    </a:cubicBezTo>
                    <a:cubicBezTo>
                      <a:pt x="10405" y="1463"/>
                      <a:pt x="10747" y="1494"/>
                      <a:pt x="11069" y="1536"/>
                    </a:cubicBezTo>
                    <a:lnTo>
                      <a:pt x="11079" y="1536"/>
                    </a:lnTo>
                    <a:cubicBezTo>
                      <a:pt x="11121" y="1546"/>
                      <a:pt x="11151" y="1546"/>
                      <a:pt x="11172" y="1557"/>
                    </a:cubicBezTo>
                    <a:lnTo>
                      <a:pt x="11204" y="1557"/>
                    </a:lnTo>
                    <a:cubicBezTo>
                      <a:pt x="11225" y="1557"/>
                      <a:pt x="11245" y="1557"/>
                      <a:pt x="11255" y="1546"/>
                    </a:cubicBezTo>
                    <a:cubicBezTo>
                      <a:pt x="11276" y="1536"/>
                      <a:pt x="11297" y="1504"/>
                      <a:pt x="11308" y="1484"/>
                    </a:cubicBezTo>
                    <a:cubicBezTo>
                      <a:pt x="11317" y="1453"/>
                      <a:pt x="11308" y="1432"/>
                      <a:pt x="11297" y="1401"/>
                    </a:cubicBezTo>
                    <a:cubicBezTo>
                      <a:pt x="11287" y="1380"/>
                      <a:pt x="11255" y="1359"/>
                      <a:pt x="11234" y="1359"/>
                    </a:cubicBezTo>
                    <a:cubicBezTo>
                      <a:pt x="10913" y="1297"/>
                      <a:pt x="10581" y="1266"/>
                      <a:pt x="10218" y="1266"/>
                    </a:cubicBezTo>
                    <a:cubicBezTo>
                      <a:pt x="10249" y="1225"/>
                      <a:pt x="10259" y="1172"/>
                      <a:pt x="10270" y="1131"/>
                    </a:cubicBezTo>
                    <a:cubicBezTo>
                      <a:pt x="10291" y="955"/>
                      <a:pt x="10218" y="789"/>
                      <a:pt x="10156" y="674"/>
                    </a:cubicBezTo>
                    <a:cubicBezTo>
                      <a:pt x="10104" y="581"/>
                      <a:pt x="10031" y="478"/>
                      <a:pt x="9938" y="374"/>
                    </a:cubicBezTo>
                    <a:lnTo>
                      <a:pt x="9938" y="374"/>
                    </a:lnTo>
                    <a:cubicBezTo>
                      <a:pt x="10063" y="416"/>
                      <a:pt x="10187" y="446"/>
                      <a:pt x="10301" y="499"/>
                    </a:cubicBezTo>
                    <a:lnTo>
                      <a:pt x="10332" y="499"/>
                    </a:lnTo>
                    <a:cubicBezTo>
                      <a:pt x="10374" y="499"/>
                      <a:pt x="10425" y="467"/>
                      <a:pt x="10436" y="425"/>
                    </a:cubicBezTo>
                    <a:cubicBezTo>
                      <a:pt x="10436" y="395"/>
                      <a:pt x="10436" y="363"/>
                      <a:pt x="10425" y="342"/>
                    </a:cubicBezTo>
                    <a:cubicBezTo>
                      <a:pt x="10415" y="322"/>
                      <a:pt x="10395" y="301"/>
                      <a:pt x="10363" y="291"/>
                    </a:cubicBezTo>
                    <a:cubicBezTo>
                      <a:pt x="10146" y="208"/>
                      <a:pt x="9907" y="146"/>
                      <a:pt x="9648" y="104"/>
                    </a:cubicBezTo>
                    <a:cubicBezTo>
                      <a:pt x="9616" y="73"/>
                      <a:pt x="9575" y="42"/>
                      <a:pt x="9533" y="11"/>
                    </a:cubicBezTo>
                    <a:cubicBezTo>
                      <a:pt x="9523" y="11"/>
                      <a:pt x="9503" y="1"/>
                      <a:pt x="9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208;p53">
                <a:extLst>
                  <a:ext uri="{FF2B5EF4-FFF2-40B4-BE49-F238E27FC236}">
                    <a16:creationId xmlns:a16="http://schemas.microsoft.com/office/drawing/2014/main" id="{A54C4BBF-45B2-4616-8D11-F0EF7ED2387E}"/>
                  </a:ext>
                </a:extLst>
              </p:cNvPr>
              <p:cNvSpPr/>
              <p:nvPr/>
            </p:nvSpPr>
            <p:spPr>
              <a:xfrm>
                <a:off x="6036778" y="2422889"/>
                <a:ext cx="87107" cy="71129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966" extrusionOk="0">
                    <a:moveTo>
                      <a:pt x="955" y="0"/>
                    </a:moveTo>
                    <a:cubicBezTo>
                      <a:pt x="644" y="21"/>
                      <a:pt x="332" y="63"/>
                      <a:pt x="0" y="125"/>
                    </a:cubicBezTo>
                    <a:lnTo>
                      <a:pt x="249" y="436"/>
                    </a:lnTo>
                    <a:cubicBezTo>
                      <a:pt x="322" y="519"/>
                      <a:pt x="395" y="602"/>
                      <a:pt x="468" y="675"/>
                    </a:cubicBezTo>
                    <a:cubicBezTo>
                      <a:pt x="540" y="747"/>
                      <a:pt x="613" y="809"/>
                      <a:pt x="696" y="862"/>
                    </a:cubicBezTo>
                    <a:lnTo>
                      <a:pt x="685" y="862"/>
                    </a:lnTo>
                    <a:cubicBezTo>
                      <a:pt x="737" y="892"/>
                      <a:pt x="789" y="924"/>
                      <a:pt x="841" y="945"/>
                    </a:cubicBezTo>
                    <a:cubicBezTo>
                      <a:pt x="862" y="955"/>
                      <a:pt x="893" y="955"/>
                      <a:pt x="924" y="965"/>
                    </a:cubicBezTo>
                    <a:lnTo>
                      <a:pt x="986" y="965"/>
                    </a:lnTo>
                    <a:cubicBezTo>
                      <a:pt x="1007" y="955"/>
                      <a:pt x="1028" y="955"/>
                      <a:pt x="1038" y="945"/>
                    </a:cubicBezTo>
                    <a:cubicBezTo>
                      <a:pt x="1059" y="934"/>
                      <a:pt x="1079" y="924"/>
                      <a:pt x="1090" y="913"/>
                    </a:cubicBezTo>
                    <a:cubicBezTo>
                      <a:pt x="1111" y="903"/>
                      <a:pt x="1121" y="882"/>
                      <a:pt x="1132" y="862"/>
                    </a:cubicBezTo>
                    <a:cubicBezTo>
                      <a:pt x="1141" y="851"/>
                      <a:pt x="1152" y="830"/>
                      <a:pt x="1162" y="809"/>
                    </a:cubicBezTo>
                    <a:cubicBezTo>
                      <a:pt x="1173" y="779"/>
                      <a:pt x="1183" y="737"/>
                      <a:pt x="1183" y="706"/>
                    </a:cubicBezTo>
                    <a:cubicBezTo>
                      <a:pt x="1183" y="633"/>
                      <a:pt x="1183" y="560"/>
                      <a:pt x="1173" y="488"/>
                    </a:cubicBezTo>
                    <a:lnTo>
                      <a:pt x="1173" y="498"/>
                    </a:lnTo>
                    <a:cubicBezTo>
                      <a:pt x="1141" y="332"/>
                      <a:pt x="1090" y="177"/>
                      <a:pt x="1028" y="21"/>
                    </a:cubicBezTo>
                    <a:cubicBezTo>
                      <a:pt x="1028" y="11"/>
                      <a:pt x="1028" y="0"/>
                      <a:pt x="1017" y="0"/>
                    </a:cubicBez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209;p53">
                <a:extLst>
                  <a:ext uri="{FF2B5EF4-FFF2-40B4-BE49-F238E27FC236}">
                    <a16:creationId xmlns:a16="http://schemas.microsoft.com/office/drawing/2014/main" id="{2134A9D4-4DBB-40CB-9C71-2265B8AD1444}"/>
                  </a:ext>
                </a:extLst>
              </p:cNvPr>
              <p:cNvSpPr/>
              <p:nvPr/>
            </p:nvSpPr>
            <p:spPr>
              <a:xfrm>
                <a:off x="6055112" y="2454918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210;p53">
                <a:extLst>
                  <a:ext uri="{FF2B5EF4-FFF2-40B4-BE49-F238E27FC236}">
                    <a16:creationId xmlns:a16="http://schemas.microsoft.com/office/drawing/2014/main" id="{BA373AFE-A44C-43C1-AEAF-D463673C80DA}"/>
                  </a:ext>
                </a:extLst>
              </p:cNvPr>
              <p:cNvSpPr/>
              <p:nvPr/>
            </p:nvSpPr>
            <p:spPr>
              <a:xfrm>
                <a:off x="6109379" y="2493943"/>
                <a:ext cx="810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211;p53">
                <a:extLst>
                  <a:ext uri="{FF2B5EF4-FFF2-40B4-BE49-F238E27FC236}">
                    <a16:creationId xmlns:a16="http://schemas.microsoft.com/office/drawing/2014/main" id="{4B976079-2511-4C9A-8518-E77644E777CB}"/>
                  </a:ext>
                </a:extLst>
              </p:cNvPr>
              <p:cNvSpPr/>
              <p:nvPr/>
            </p:nvSpPr>
            <p:spPr>
              <a:xfrm>
                <a:off x="5954311" y="2495489"/>
                <a:ext cx="93219" cy="78713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069" extrusionOk="0">
                    <a:moveTo>
                      <a:pt x="301" y="0"/>
                    </a:moveTo>
                    <a:cubicBezTo>
                      <a:pt x="281" y="0"/>
                      <a:pt x="260" y="0"/>
                      <a:pt x="239" y="10"/>
                    </a:cubicBezTo>
                    <a:cubicBezTo>
                      <a:pt x="218" y="10"/>
                      <a:pt x="198" y="21"/>
                      <a:pt x="177" y="31"/>
                    </a:cubicBezTo>
                    <a:cubicBezTo>
                      <a:pt x="145" y="42"/>
                      <a:pt x="125" y="52"/>
                      <a:pt x="115" y="72"/>
                    </a:cubicBezTo>
                    <a:lnTo>
                      <a:pt x="115" y="62"/>
                    </a:lnTo>
                    <a:cubicBezTo>
                      <a:pt x="94" y="83"/>
                      <a:pt x="83" y="104"/>
                      <a:pt x="62" y="125"/>
                    </a:cubicBezTo>
                    <a:cubicBezTo>
                      <a:pt x="52" y="145"/>
                      <a:pt x="32" y="166"/>
                      <a:pt x="21" y="197"/>
                    </a:cubicBezTo>
                    <a:lnTo>
                      <a:pt x="32" y="187"/>
                    </a:lnTo>
                    <a:lnTo>
                      <a:pt x="32" y="187"/>
                    </a:lnTo>
                    <a:cubicBezTo>
                      <a:pt x="21" y="218"/>
                      <a:pt x="11" y="259"/>
                      <a:pt x="11" y="291"/>
                    </a:cubicBezTo>
                    <a:cubicBezTo>
                      <a:pt x="0" y="363"/>
                      <a:pt x="11" y="436"/>
                      <a:pt x="21" y="508"/>
                    </a:cubicBezTo>
                    <a:lnTo>
                      <a:pt x="21" y="498"/>
                    </a:lnTo>
                    <a:cubicBezTo>
                      <a:pt x="52" y="685"/>
                      <a:pt x="115" y="861"/>
                      <a:pt x="198" y="1027"/>
                    </a:cubicBezTo>
                    <a:lnTo>
                      <a:pt x="198" y="1037"/>
                    </a:lnTo>
                    <a:cubicBezTo>
                      <a:pt x="198" y="1047"/>
                      <a:pt x="208" y="1058"/>
                      <a:pt x="208" y="1068"/>
                    </a:cubicBezTo>
                    <a:cubicBezTo>
                      <a:pt x="560" y="954"/>
                      <a:pt x="903" y="851"/>
                      <a:pt x="1266" y="768"/>
                    </a:cubicBezTo>
                    <a:cubicBezTo>
                      <a:pt x="1224" y="715"/>
                      <a:pt x="1183" y="664"/>
                      <a:pt x="1141" y="623"/>
                    </a:cubicBezTo>
                    <a:lnTo>
                      <a:pt x="1152" y="623"/>
                    </a:lnTo>
                    <a:cubicBezTo>
                      <a:pt x="1069" y="529"/>
                      <a:pt x="975" y="436"/>
                      <a:pt x="882" y="342"/>
                    </a:cubicBezTo>
                    <a:cubicBezTo>
                      <a:pt x="809" y="270"/>
                      <a:pt x="726" y="197"/>
                      <a:pt x="643" y="135"/>
                    </a:cubicBezTo>
                    <a:cubicBezTo>
                      <a:pt x="581" y="93"/>
                      <a:pt x="509" y="52"/>
                      <a:pt x="447" y="31"/>
                    </a:cubicBez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212;p53">
                <a:extLst>
                  <a:ext uri="{FF2B5EF4-FFF2-40B4-BE49-F238E27FC236}">
                    <a16:creationId xmlns:a16="http://schemas.microsoft.com/office/drawing/2014/main" id="{9BAA5055-7C37-4D76-A611-7DA2F9FF734C}"/>
                  </a:ext>
                </a:extLst>
              </p:cNvPr>
              <p:cNvSpPr/>
              <p:nvPr/>
            </p:nvSpPr>
            <p:spPr>
              <a:xfrm>
                <a:off x="5978756" y="2495489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213;p53">
                <a:extLst>
                  <a:ext uri="{FF2B5EF4-FFF2-40B4-BE49-F238E27FC236}">
                    <a16:creationId xmlns:a16="http://schemas.microsoft.com/office/drawing/2014/main" id="{6702725A-42A5-40DE-A209-931595DEB76D}"/>
                  </a:ext>
                </a:extLst>
              </p:cNvPr>
              <p:cNvSpPr/>
              <p:nvPr/>
            </p:nvSpPr>
            <p:spPr>
              <a:xfrm>
                <a:off x="5769422" y="2490114"/>
                <a:ext cx="100950" cy="83352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32" extrusionOk="0">
                    <a:moveTo>
                      <a:pt x="1090" y="0"/>
                    </a:moveTo>
                    <a:cubicBezTo>
                      <a:pt x="851" y="104"/>
                      <a:pt x="603" y="208"/>
                      <a:pt x="354" y="322"/>
                    </a:cubicBezTo>
                    <a:cubicBezTo>
                      <a:pt x="229" y="384"/>
                      <a:pt x="115" y="436"/>
                      <a:pt x="1" y="488"/>
                    </a:cubicBezTo>
                    <a:cubicBezTo>
                      <a:pt x="12" y="488"/>
                      <a:pt x="12" y="498"/>
                      <a:pt x="22" y="498"/>
                    </a:cubicBezTo>
                    <a:cubicBezTo>
                      <a:pt x="125" y="571"/>
                      <a:pt x="229" y="643"/>
                      <a:pt x="344" y="716"/>
                    </a:cubicBezTo>
                    <a:cubicBezTo>
                      <a:pt x="457" y="788"/>
                      <a:pt x="572" y="871"/>
                      <a:pt x="696" y="934"/>
                    </a:cubicBezTo>
                    <a:cubicBezTo>
                      <a:pt x="800" y="996"/>
                      <a:pt x="904" y="1058"/>
                      <a:pt x="1017" y="1100"/>
                    </a:cubicBezTo>
                    <a:lnTo>
                      <a:pt x="1007" y="1090"/>
                    </a:lnTo>
                    <a:lnTo>
                      <a:pt x="1007" y="1090"/>
                    </a:lnTo>
                    <a:cubicBezTo>
                      <a:pt x="1049" y="1110"/>
                      <a:pt x="1100" y="1120"/>
                      <a:pt x="1153" y="1131"/>
                    </a:cubicBezTo>
                    <a:lnTo>
                      <a:pt x="1204" y="1131"/>
                    </a:lnTo>
                    <a:cubicBezTo>
                      <a:pt x="1215" y="1120"/>
                      <a:pt x="1225" y="1120"/>
                      <a:pt x="1236" y="1110"/>
                    </a:cubicBezTo>
                    <a:cubicBezTo>
                      <a:pt x="1256" y="1110"/>
                      <a:pt x="1266" y="1100"/>
                      <a:pt x="1277" y="1090"/>
                    </a:cubicBezTo>
                    <a:cubicBezTo>
                      <a:pt x="1298" y="1079"/>
                      <a:pt x="1308" y="1058"/>
                      <a:pt x="1319" y="1048"/>
                    </a:cubicBezTo>
                    <a:cubicBezTo>
                      <a:pt x="1329" y="1037"/>
                      <a:pt x="1339" y="1017"/>
                      <a:pt x="1339" y="996"/>
                    </a:cubicBezTo>
                    <a:cubicBezTo>
                      <a:pt x="1349" y="965"/>
                      <a:pt x="1360" y="934"/>
                      <a:pt x="1360" y="913"/>
                    </a:cubicBezTo>
                    <a:cubicBezTo>
                      <a:pt x="1370" y="841"/>
                      <a:pt x="1360" y="779"/>
                      <a:pt x="1349" y="706"/>
                    </a:cubicBezTo>
                    <a:lnTo>
                      <a:pt x="1349" y="716"/>
                    </a:lnTo>
                    <a:cubicBezTo>
                      <a:pt x="1329" y="613"/>
                      <a:pt x="1298" y="509"/>
                      <a:pt x="1266" y="415"/>
                    </a:cubicBezTo>
                    <a:cubicBezTo>
                      <a:pt x="1225" y="311"/>
                      <a:pt x="1194" y="218"/>
                      <a:pt x="1142" y="125"/>
                    </a:cubicBezTo>
                    <a:cubicBezTo>
                      <a:pt x="1121" y="83"/>
                      <a:pt x="1111" y="42"/>
                      <a:pt x="1090" y="0"/>
                    </a:cubicBez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214;p53">
                <a:extLst>
                  <a:ext uri="{FF2B5EF4-FFF2-40B4-BE49-F238E27FC236}">
                    <a16:creationId xmlns:a16="http://schemas.microsoft.com/office/drawing/2014/main" id="{CF40845B-FD14-4AD1-B972-666AFC6F6A87}"/>
                  </a:ext>
                </a:extLst>
              </p:cNvPr>
              <p:cNvSpPr/>
              <p:nvPr/>
            </p:nvSpPr>
            <p:spPr>
              <a:xfrm>
                <a:off x="5853435" y="2498508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215;p53">
                <a:extLst>
                  <a:ext uri="{FF2B5EF4-FFF2-40B4-BE49-F238E27FC236}">
                    <a16:creationId xmlns:a16="http://schemas.microsoft.com/office/drawing/2014/main" id="{895D6183-F1F3-4128-97CF-C73961ED78E0}"/>
                  </a:ext>
                </a:extLst>
              </p:cNvPr>
              <p:cNvSpPr/>
              <p:nvPr/>
            </p:nvSpPr>
            <p:spPr>
              <a:xfrm>
                <a:off x="5868014" y="2563377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216;p53">
                <a:extLst>
                  <a:ext uri="{FF2B5EF4-FFF2-40B4-BE49-F238E27FC236}">
                    <a16:creationId xmlns:a16="http://schemas.microsoft.com/office/drawing/2014/main" id="{05BB2ECC-2822-4AED-BE4D-601331E2DD80}"/>
                  </a:ext>
                </a:extLst>
              </p:cNvPr>
              <p:cNvSpPr/>
              <p:nvPr/>
            </p:nvSpPr>
            <p:spPr>
              <a:xfrm>
                <a:off x="5853435" y="2573391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217;p53">
                <a:extLst>
                  <a:ext uri="{FF2B5EF4-FFF2-40B4-BE49-F238E27FC236}">
                    <a16:creationId xmlns:a16="http://schemas.microsoft.com/office/drawing/2014/main" id="{0164995E-5990-4733-8912-8D0E862DC79F}"/>
                  </a:ext>
                </a:extLst>
              </p:cNvPr>
              <p:cNvSpPr/>
              <p:nvPr/>
            </p:nvSpPr>
            <p:spPr>
              <a:xfrm>
                <a:off x="5703006" y="2600856"/>
                <a:ext cx="114646" cy="83278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131" extrusionOk="0">
                    <a:moveTo>
                      <a:pt x="260" y="1"/>
                    </a:moveTo>
                    <a:cubicBezTo>
                      <a:pt x="239" y="11"/>
                      <a:pt x="208" y="21"/>
                      <a:pt x="177" y="31"/>
                    </a:cubicBezTo>
                    <a:cubicBezTo>
                      <a:pt x="156" y="42"/>
                      <a:pt x="135" y="52"/>
                      <a:pt x="115" y="73"/>
                    </a:cubicBezTo>
                    <a:cubicBezTo>
                      <a:pt x="94" y="84"/>
                      <a:pt x="73" y="104"/>
                      <a:pt x="63" y="135"/>
                    </a:cubicBezTo>
                    <a:lnTo>
                      <a:pt x="63" y="125"/>
                    </a:lnTo>
                    <a:cubicBezTo>
                      <a:pt x="42" y="156"/>
                      <a:pt x="32" y="187"/>
                      <a:pt x="11" y="229"/>
                    </a:cubicBezTo>
                    <a:cubicBezTo>
                      <a:pt x="11" y="250"/>
                      <a:pt x="1" y="260"/>
                      <a:pt x="1" y="280"/>
                    </a:cubicBezTo>
                    <a:lnTo>
                      <a:pt x="1" y="343"/>
                    </a:lnTo>
                    <a:cubicBezTo>
                      <a:pt x="11" y="363"/>
                      <a:pt x="22" y="395"/>
                      <a:pt x="32" y="416"/>
                    </a:cubicBezTo>
                    <a:cubicBezTo>
                      <a:pt x="52" y="467"/>
                      <a:pt x="84" y="509"/>
                      <a:pt x="115" y="561"/>
                    </a:cubicBezTo>
                    <a:cubicBezTo>
                      <a:pt x="177" y="623"/>
                      <a:pt x="239" y="685"/>
                      <a:pt x="312" y="737"/>
                    </a:cubicBezTo>
                    <a:cubicBezTo>
                      <a:pt x="384" y="810"/>
                      <a:pt x="478" y="872"/>
                      <a:pt x="561" y="923"/>
                    </a:cubicBezTo>
                    <a:lnTo>
                      <a:pt x="550" y="923"/>
                    </a:lnTo>
                    <a:cubicBezTo>
                      <a:pt x="654" y="996"/>
                      <a:pt x="768" y="1059"/>
                      <a:pt x="872" y="1131"/>
                    </a:cubicBezTo>
                    <a:cubicBezTo>
                      <a:pt x="976" y="1038"/>
                      <a:pt x="1090" y="944"/>
                      <a:pt x="1204" y="851"/>
                    </a:cubicBezTo>
                    <a:lnTo>
                      <a:pt x="1214" y="840"/>
                    </a:lnTo>
                    <a:cubicBezTo>
                      <a:pt x="1329" y="768"/>
                      <a:pt x="1442" y="685"/>
                      <a:pt x="1557" y="612"/>
                    </a:cubicBezTo>
                    <a:cubicBezTo>
                      <a:pt x="1484" y="550"/>
                      <a:pt x="1401" y="488"/>
                      <a:pt x="1318" y="436"/>
                    </a:cubicBezTo>
                    <a:cubicBezTo>
                      <a:pt x="1204" y="353"/>
                      <a:pt x="1090" y="280"/>
                      <a:pt x="976" y="218"/>
                    </a:cubicBezTo>
                    <a:cubicBezTo>
                      <a:pt x="872" y="156"/>
                      <a:pt x="758" y="104"/>
                      <a:pt x="644" y="63"/>
                    </a:cubicBezTo>
                    <a:cubicBezTo>
                      <a:pt x="561" y="31"/>
                      <a:pt x="478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218;p53">
                <a:extLst>
                  <a:ext uri="{FF2B5EF4-FFF2-40B4-BE49-F238E27FC236}">
                    <a16:creationId xmlns:a16="http://schemas.microsoft.com/office/drawing/2014/main" id="{964F572D-88FE-4E4C-8631-5A166C4C8351}"/>
                  </a:ext>
                </a:extLst>
              </p:cNvPr>
              <p:cNvSpPr/>
              <p:nvPr/>
            </p:nvSpPr>
            <p:spPr>
              <a:xfrm>
                <a:off x="5705289" y="2632149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219;p53">
                <a:extLst>
                  <a:ext uri="{FF2B5EF4-FFF2-40B4-BE49-F238E27FC236}">
                    <a16:creationId xmlns:a16="http://schemas.microsoft.com/office/drawing/2014/main" id="{F097889E-8908-436C-BD6C-414A6909BE9A}"/>
                  </a:ext>
                </a:extLst>
              </p:cNvPr>
              <p:cNvSpPr/>
              <p:nvPr/>
            </p:nvSpPr>
            <p:spPr>
              <a:xfrm>
                <a:off x="5541090" y="2666535"/>
                <a:ext cx="134527" cy="6428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873" extrusionOk="0">
                    <a:moveTo>
                      <a:pt x="592" y="1"/>
                    </a:moveTo>
                    <a:cubicBezTo>
                      <a:pt x="499" y="94"/>
                      <a:pt x="426" y="197"/>
                      <a:pt x="343" y="312"/>
                    </a:cubicBezTo>
                    <a:cubicBezTo>
                      <a:pt x="218" y="488"/>
                      <a:pt x="105" y="675"/>
                      <a:pt x="1" y="861"/>
                    </a:cubicBezTo>
                    <a:lnTo>
                      <a:pt x="208" y="861"/>
                    </a:lnTo>
                    <a:cubicBezTo>
                      <a:pt x="405" y="861"/>
                      <a:pt x="591" y="872"/>
                      <a:pt x="788" y="872"/>
                    </a:cubicBezTo>
                    <a:lnTo>
                      <a:pt x="788" y="872"/>
                    </a:lnTo>
                    <a:cubicBezTo>
                      <a:pt x="961" y="872"/>
                      <a:pt x="1124" y="872"/>
                      <a:pt x="1287" y="861"/>
                    </a:cubicBezTo>
                    <a:cubicBezTo>
                      <a:pt x="1359" y="861"/>
                      <a:pt x="1432" y="851"/>
                      <a:pt x="1504" y="841"/>
                    </a:cubicBezTo>
                    <a:cubicBezTo>
                      <a:pt x="1557" y="831"/>
                      <a:pt x="1608" y="820"/>
                      <a:pt x="1670" y="810"/>
                    </a:cubicBezTo>
                    <a:cubicBezTo>
                      <a:pt x="1702" y="799"/>
                      <a:pt x="1733" y="789"/>
                      <a:pt x="1774" y="768"/>
                    </a:cubicBezTo>
                    <a:lnTo>
                      <a:pt x="1795" y="748"/>
                    </a:lnTo>
                    <a:cubicBezTo>
                      <a:pt x="1806" y="748"/>
                      <a:pt x="1806" y="737"/>
                      <a:pt x="1816" y="737"/>
                    </a:cubicBezTo>
                    <a:lnTo>
                      <a:pt x="1816" y="716"/>
                    </a:lnTo>
                    <a:cubicBezTo>
                      <a:pt x="1826" y="706"/>
                      <a:pt x="1826" y="685"/>
                      <a:pt x="1826" y="665"/>
                    </a:cubicBezTo>
                    <a:cubicBezTo>
                      <a:pt x="1826" y="644"/>
                      <a:pt x="1816" y="623"/>
                      <a:pt x="1816" y="612"/>
                    </a:cubicBezTo>
                    <a:cubicBezTo>
                      <a:pt x="1806" y="582"/>
                      <a:pt x="1806" y="561"/>
                      <a:pt x="1785" y="540"/>
                    </a:cubicBezTo>
                    <a:cubicBezTo>
                      <a:pt x="1774" y="509"/>
                      <a:pt x="1743" y="478"/>
                      <a:pt x="1723" y="457"/>
                    </a:cubicBezTo>
                    <a:cubicBezTo>
                      <a:pt x="1670" y="405"/>
                      <a:pt x="1608" y="363"/>
                      <a:pt x="1546" y="322"/>
                    </a:cubicBezTo>
                    <a:lnTo>
                      <a:pt x="1546" y="322"/>
                    </a:lnTo>
                    <a:cubicBezTo>
                      <a:pt x="1546" y="324"/>
                      <a:pt x="1546" y="326"/>
                      <a:pt x="1547" y="327"/>
                    </a:cubicBezTo>
                    <a:lnTo>
                      <a:pt x="1547" y="327"/>
                    </a:lnTo>
                    <a:cubicBezTo>
                      <a:pt x="1446" y="268"/>
                      <a:pt x="1346" y="228"/>
                      <a:pt x="1246" y="187"/>
                    </a:cubicBezTo>
                    <a:cubicBezTo>
                      <a:pt x="1131" y="146"/>
                      <a:pt x="1007" y="104"/>
                      <a:pt x="893" y="73"/>
                    </a:cubicBezTo>
                    <a:lnTo>
                      <a:pt x="903" y="73"/>
                    </a:lnTo>
                    <a:cubicBezTo>
                      <a:pt x="799" y="42"/>
                      <a:pt x="695" y="21"/>
                      <a:pt x="592" y="1"/>
                    </a:cubicBezTo>
                    <a:close/>
                    <a:moveTo>
                      <a:pt x="788" y="872"/>
                    </a:moveTo>
                    <a:cubicBezTo>
                      <a:pt x="785" y="872"/>
                      <a:pt x="782" y="872"/>
                      <a:pt x="778" y="872"/>
                    </a:cubicBezTo>
                    <a:lnTo>
                      <a:pt x="789" y="872"/>
                    </a:lnTo>
                    <a:cubicBezTo>
                      <a:pt x="789" y="872"/>
                      <a:pt x="789" y="872"/>
                      <a:pt x="788" y="87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2220;p53">
                <a:extLst>
                  <a:ext uri="{FF2B5EF4-FFF2-40B4-BE49-F238E27FC236}">
                    <a16:creationId xmlns:a16="http://schemas.microsoft.com/office/drawing/2014/main" id="{F5E4AB5A-DDBD-41ED-B563-4D71E8FB7996}"/>
                  </a:ext>
                </a:extLst>
              </p:cNvPr>
              <p:cNvSpPr/>
              <p:nvPr/>
            </p:nvSpPr>
            <p:spPr>
              <a:xfrm>
                <a:off x="5674732" y="2710861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221;p53">
                <a:extLst>
                  <a:ext uri="{FF2B5EF4-FFF2-40B4-BE49-F238E27FC236}">
                    <a16:creationId xmlns:a16="http://schemas.microsoft.com/office/drawing/2014/main" id="{B71962C4-F103-4858-970D-0165AD46ADCA}"/>
                  </a:ext>
                </a:extLst>
              </p:cNvPr>
              <p:cNvSpPr/>
              <p:nvPr/>
            </p:nvSpPr>
            <p:spPr>
              <a:xfrm>
                <a:off x="5671713" y="2723083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222;p53">
                <a:extLst>
                  <a:ext uri="{FF2B5EF4-FFF2-40B4-BE49-F238E27FC236}">
                    <a16:creationId xmlns:a16="http://schemas.microsoft.com/office/drawing/2014/main" id="{556336E4-4F96-4050-AB66-9280C45F91C6}"/>
                  </a:ext>
                </a:extLst>
              </p:cNvPr>
              <p:cNvSpPr/>
              <p:nvPr/>
            </p:nvSpPr>
            <p:spPr>
              <a:xfrm>
                <a:off x="5563990" y="2806287"/>
                <a:ext cx="123040" cy="69583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945" extrusionOk="0">
                    <a:moveTo>
                      <a:pt x="696" y="136"/>
                    </a:moveTo>
                    <a:cubicBezTo>
                      <a:pt x="689" y="136"/>
                      <a:pt x="687" y="136"/>
                      <a:pt x="686" y="139"/>
                    </a:cubicBezTo>
                    <a:lnTo>
                      <a:pt x="686" y="139"/>
                    </a:lnTo>
                    <a:cubicBezTo>
                      <a:pt x="689" y="138"/>
                      <a:pt x="692" y="137"/>
                      <a:pt x="696" y="136"/>
                    </a:cubicBezTo>
                    <a:close/>
                    <a:moveTo>
                      <a:pt x="1671" y="1"/>
                    </a:moveTo>
                    <a:cubicBezTo>
                      <a:pt x="1608" y="1"/>
                      <a:pt x="1546" y="11"/>
                      <a:pt x="1484" y="11"/>
                    </a:cubicBezTo>
                    <a:cubicBezTo>
                      <a:pt x="1214" y="32"/>
                      <a:pt x="944" y="74"/>
                      <a:pt x="686" y="146"/>
                    </a:cubicBezTo>
                    <a:cubicBezTo>
                      <a:pt x="686" y="142"/>
                      <a:pt x="686" y="140"/>
                      <a:pt x="686" y="139"/>
                    </a:cubicBezTo>
                    <a:lnTo>
                      <a:pt x="686" y="139"/>
                    </a:lnTo>
                    <a:cubicBezTo>
                      <a:pt x="544" y="180"/>
                      <a:pt x="402" y="230"/>
                      <a:pt x="271" y="302"/>
                    </a:cubicBezTo>
                    <a:cubicBezTo>
                      <a:pt x="218" y="333"/>
                      <a:pt x="167" y="374"/>
                      <a:pt x="125" y="416"/>
                    </a:cubicBezTo>
                    <a:cubicBezTo>
                      <a:pt x="94" y="436"/>
                      <a:pt x="63" y="468"/>
                      <a:pt x="42" y="509"/>
                    </a:cubicBezTo>
                    <a:cubicBezTo>
                      <a:pt x="32" y="540"/>
                      <a:pt x="22" y="561"/>
                      <a:pt x="11" y="602"/>
                    </a:cubicBezTo>
                    <a:cubicBezTo>
                      <a:pt x="1" y="623"/>
                      <a:pt x="1" y="634"/>
                      <a:pt x="1" y="664"/>
                    </a:cubicBezTo>
                    <a:lnTo>
                      <a:pt x="1" y="685"/>
                    </a:lnTo>
                    <a:cubicBezTo>
                      <a:pt x="1" y="696"/>
                      <a:pt x="11" y="706"/>
                      <a:pt x="11" y="717"/>
                    </a:cubicBezTo>
                    <a:cubicBezTo>
                      <a:pt x="22" y="717"/>
                      <a:pt x="22" y="727"/>
                      <a:pt x="32" y="737"/>
                    </a:cubicBezTo>
                    <a:cubicBezTo>
                      <a:pt x="52" y="758"/>
                      <a:pt x="73" y="768"/>
                      <a:pt x="94" y="779"/>
                    </a:cubicBezTo>
                    <a:cubicBezTo>
                      <a:pt x="135" y="810"/>
                      <a:pt x="188" y="830"/>
                      <a:pt x="250" y="841"/>
                    </a:cubicBezTo>
                    <a:lnTo>
                      <a:pt x="239" y="841"/>
                    </a:lnTo>
                    <a:cubicBezTo>
                      <a:pt x="312" y="862"/>
                      <a:pt x="374" y="872"/>
                      <a:pt x="447" y="883"/>
                    </a:cubicBezTo>
                    <a:cubicBezTo>
                      <a:pt x="540" y="893"/>
                      <a:pt x="623" y="903"/>
                      <a:pt x="706" y="913"/>
                    </a:cubicBezTo>
                    <a:cubicBezTo>
                      <a:pt x="882" y="924"/>
                      <a:pt x="1059" y="934"/>
                      <a:pt x="1246" y="934"/>
                    </a:cubicBezTo>
                    <a:cubicBezTo>
                      <a:pt x="1380" y="945"/>
                      <a:pt x="1515" y="945"/>
                      <a:pt x="1650" y="945"/>
                    </a:cubicBezTo>
                    <a:cubicBezTo>
                      <a:pt x="1640" y="893"/>
                      <a:pt x="1640" y="841"/>
                      <a:pt x="1629" y="789"/>
                    </a:cubicBezTo>
                    <a:cubicBezTo>
                      <a:pt x="1608" y="572"/>
                      <a:pt x="1608" y="353"/>
                      <a:pt x="1640" y="157"/>
                    </a:cubicBezTo>
                    <a:lnTo>
                      <a:pt x="1640" y="136"/>
                    </a:lnTo>
                    <a:cubicBezTo>
                      <a:pt x="1650" y="94"/>
                      <a:pt x="1661" y="42"/>
                      <a:pt x="16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223;p53">
                <a:extLst>
                  <a:ext uri="{FF2B5EF4-FFF2-40B4-BE49-F238E27FC236}">
                    <a16:creationId xmlns:a16="http://schemas.microsoft.com/office/drawing/2014/main" id="{4C2DD9BD-6EFC-4F92-B345-DAED57F21B56}"/>
                  </a:ext>
                </a:extLst>
              </p:cNvPr>
              <p:cNvSpPr/>
              <p:nvPr/>
            </p:nvSpPr>
            <p:spPr>
              <a:xfrm>
                <a:off x="5507514" y="2944566"/>
                <a:ext cx="158899" cy="110081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495" extrusionOk="0">
                    <a:moveTo>
                      <a:pt x="1649" y="1"/>
                    </a:moveTo>
                    <a:cubicBezTo>
                      <a:pt x="1442" y="1"/>
                      <a:pt x="1224" y="31"/>
                      <a:pt x="1017" y="73"/>
                    </a:cubicBezTo>
                    <a:cubicBezTo>
                      <a:pt x="809" y="104"/>
                      <a:pt x="591" y="156"/>
                      <a:pt x="384" y="208"/>
                    </a:cubicBezTo>
                    <a:lnTo>
                      <a:pt x="395" y="208"/>
                    </a:lnTo>
                    <a:cubicBezTo>
                      <a:pt x="280" y="239"/>
                      <a:pt x="176" y="270"/>
                      <a:pt x="73" y="301"/>
                    </a:cubicBezTo>
                    <a:cubicBezTo>
                      <a:pt x="52" y="312"/>
                      <a:pt x="21" y="322"/>
                      <a:pt x="0" y="322"/>
                    </a:cubicBezTo>
                    <a:cubicBezTo>
                      <a:pt x="52" y="571"/>
                      <a:pt x="125" y="820"/>
                      <a:pt x="208" y="1048"/>
                    </a:cubicBezTo>
                    <a:cubicBezTo>
                      <a:pt x="259" y="1204"/>
                      <a:pt x="322" y="1349"/>
                      <a:pt x="395" y="1494"/>
                    </a:cubicBezTo>
                    <a:cubicBezTo>
                      <a:pt x="457" y="1442"/>
                      <a:pt x="519" y="1391"/>
                      <a:pt x="591" y="1349"/>
                    </a:cubicBezTo>
                    <a:cubicBezTo>
                      <a:pt x="768" y="1214"/>
                      <a:pt x="944" y="1100"/>
                      <a:pt x="1121" y="976"/>
                    </a:cubicBezTo>
                    <a:cubicBezTo>
                      <a:pt x="1317" y="851"/>
                      <a:pt x="1515" y="727"/>
                      <a:pt x="1702" y="591"/>
                    </a:cubicBezTo>
                    <a:cubicBezTo>
                      <a:pt x="1785" y="540"/>
                      <a:pt x="1868" y="488"/>
                      <a:pt x="1940" y="425"/>
                    </a:cubicBezTo>
                    <a:cubicBezTo>
                      <a:pt x="1992" y="384"/>
                      <a:pt x="2054" y="342"/>
                      <a:pt x="2096" y="291"/>
                    </a:cubicBezTo>
                    <a:lnTo>
                      <a:pt x="2096" y="301"/>
                    </a:lnTo>
                    <a:cubicBezTo>
                      <a:pt x="2116" y="280"/>
                      <a:pt x="2137" y="259"/>
                      <a:pt x="2147" y="239"/>
                    </a:cubicBezTo>
                    <a:cubicBezTo>
                      <a:pt x="2147" y="229"/>
                      <a:pt x="2158" y="229"/>
                      <a:pt x="2158" y="218"/>
                    </a:cubicBezTo>
                    <a:cubicBezTo>
                      <a:pt x="2158" y="208"/>
                      <a:pt x="2147" y="197"/>
                      <a:pt x="2147" y="187"/>
                    </a:cubicBezTo>
                    <a:cubicBezTo>
                      <a:pt x="2147" y="176"/>
                      <a:pt x="2137" y="166"/>
                      <a:pt x="2137" y="156"/>
                    </a:cubicBezTo>
                    <a:cubicBezTo>
                      <a:pt x="2126" y="146"/>
                      <a:pt x="2116" y="125"/>
                      <a:pt x="2106" y="114"/>
                    </a:cubicBezTo>
                    <a:cubicBezTo>
                      <a:pt x="2085" y="104"/>
                      <a:pt x="2075" y="93"/>
                      <a:pt x="2054" y="84"/>
                    </a:cubicBezTo>
                    <a:lnTo>
                      <a:pt x="2054" y="73"/>
                    </a:lnTo>
                    <a:lnTo>
                      <a:pt x="1960" y="42"/>
                    </a:lnTo>
                    <a:lnTo>
                      <a:pt x="1950" y="42"/>
                    </a:lnTo>
                    <a:cubicBezTo>
                      <a:pt x="1857" y="10"/>
                      <a:pt x="1753" y="1"/>
                      <a:pt x="16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224;p53">
                <a:extLst>
                  <a:ext uri="{FF2B5EF4-FFF2-40B4-BE49-F238E27FC236}">
                    <a16:creationId xmlns:a16="http://schemas.microsoft.com/office/drawing/2014/main" id="{8E995EDE-59D6-447C-8120-5F3F274D4E57}"/>
                  </a:ext>
                </a:extLst>
              </p:cNvPr>
              <p:cNvSpPr/>
              <p:nvPr/>
            </p:nvSpPr>
            <p:spPr>
              <a:xfrm>
                <a:off x="5650286" y="2991101"/>
                <a:ext cx="152125" cy="1009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371" extrusionOk="0">
                    <a:moveTo>
                      <a:pt x="1411" y="1"/>
                    </a:moveTo>
                    <a:cubicBezTo>
                      <a:pt x="1287" y="63"/>
                      <a:pt x="1153" y="136"/>
                      <a:pt x="1028" y="198"/>
                    </a:cubicBezTo>
                    <a:cubicBezTo>
                      <a:pt x="883" y="291"/>
                      <a:pt x="727" y="385"/>
                      <a:pt x="582" y="489"/>
                    </a:cubicBezTo>
                    <a:cubicBezTo>
                      <a:pt x="457" y="572"/>
                      <a:pt x="333" y="665"/>
                      <a:pt x="229" y="779"/>
                    </a:cubicBezTo>
                    <a:cubicBezTo>
                      <a:pt x="157" y="841"/>
                      <a:pt x="94" y="914"/>
                      <a:pt x="53" y="987"/>
                    </a:cubicBezTo>
                    <a:cubicBezTo>
                      <a:pt x="32" y="1017"/>
                      <a:pt x="21" y="1049"/>
                      <a:pt x="11" y="1080"/>
                    </a:cubicBezTo>
                    <a:cubicBezTo>
                      <a:pt x="11" y="1080"/>
                      <a:pt x="11" y="1090"/>
                      <a:pt x="1" y="1090"/>
                    </a:cubicBezTo>
                    <a:lnTo>
                      <a:pt x="1" y="1153"/>
                    </a:lnTo>
                    <a:lnTo>
                      <a:pt x="1" y="1194"/>
                    </a:lnTo>
                    <a:cubicBezTo>
                      <a:pt x="1" y="1204"/>
                      <a:pt x="11" y="1215"/>
                      <a:pt x="21" y="1225"/>
                    </a:cubicBezTo>
                    <a:cubicBezTo>
                      <a:pt x="21" y="1242"/>
                      <a:pt x="29" y="1252"/>
                      <a:pt x="42" y="1261"/>
                    </a:cubicBezTo>
                    <a:lnTo>
                      <a:pt x="42" y="1261"/>
                    </a:lnTo>
                    <a:cubicBezTo>
                      <a:pt x="42" y="1259"/>
                      <a:pt x="42" y="1258"/>
                      <a:pt x="42" y="1256"/>
                    </a:cubicBezTo>
                    <a:lnTo>
                      <a:pt x="42" y="1256"/>
                    </a:lnTo>
                    <a:cubicBezTo>
                      <a:pt x="45" y="1259"/>
                      <a:pt x="48" y="1263"/>
                      <a:pt x="51" y="1266"/>
                    </a:cubicBezTo>
                    <a:lnTo>
                      <a:pt x="51" y="1266"/>
                    </a:lnTo>
                    <a:cubicBezTo>
                      <a:pt x="48" y="1264"/>
                      <a:pt x="45" y="1262"/>
                      <a:pt x="42" y="1261"/>
                    </a:cubicBezTo>
                    <a:lnTo>
                      <a:pt x="42" y="1261"/>
                    </a:lnTo>
                    <a:cubicBezTo>
                      <a:pt x="42" y="1266"/>
                      <a:pt x="44" y="1266"/>
                      <a:pt x="52" y="1266"/>
                    </a:cubicBezTo>
                    <a:lnTo>
                      <a:pt x="52" y="1266"/>
                    </a:lnTo>
                    <a:cubicBezTo>
                      <a:pt x="52" y="1266"/>
                      <a:pt x="52" y="1266"/>
                      <a:pt x="51" y="1266"/>
                    </a:cubicBezTo>
                    <a:lnTo>
                      <a:pt x="51" y="1266"/>
                    </a:lnTo>
                    <a:cubicBezTo>
                      <a:pt x="52" y="1266"/>
                      <a:pt x="52" y="1266"/>
                      <a:pt x="53" y="1266"/>
                    </a:cubicBezTo>
                    <a:cubicBezTo>
                      <a:pt x="53" y="1266"/>
                      <a:pt x="52" y="1266"/>
                      <a:pt x="52" y="1266"/>
                    </a:cubicBezTo>
                    <a:lnTo>
                      <a:pt x="52" y="1266"/>
                    </a:lnTo>
                    <a:cubicBezTo>
                      <a:pt x="70" y="1284"/>
                      <a:pt x="89" y="1301"/>
                      <a:pt x="115" y="1319"/>
                    </a:cubicBezTo>
                    <a:lnTo>
                      <a:pt x="104" y="1308"/>
                    </a:lnTo>
                    <a:lnTo>
                      <a:pt x="104" y="1308"/>
                    </a:lnTo>
                    <a:cubicBezTo>
                      <a:pt x="136" y="1329"/>
                      <a:pt x="177" y="1349"/>
                      <a:pt x="219" y="1360"/>
                    </a:cubicBezTo>
                    <a:cubicBezTo>
                      <a:pt x="250" y="1370"/>
                      <a:pt x="281" y="1370"/>
                      <a:pt x="323" y="1370"/>
                    </a:cubicBezTo>
                    <a:cubicBezTo>
                      <a:pt x="385" y="1370"/>
                      <a:pt x="447" y="1360"/>
                      <a:pt x="519" y="1339"/>
                    </a:cubicBezTo>
                    <a:cubicBezTo>
                      <a:pt x="665" y="1298"/>
                      <a:pt x="821" y="1236"/>
                      <a:pt x="955" y="1163"/>
                    </a:cubicBezTo>
                    <a:cubicBezTo>
                      <a:pt x="1121" y="1090"/>
                      <a:pt x="1287" y="997"/>
                      <a:pt x="1443" y="924"/>
                    </a:cubicBezTo>
                    <a:cubicBezTo>
                      <a:pt x="1536" y="883"/>
                      <a:pt x="1619" y="841"/>
                      <a:pt x="1702" y="810"/>
                    </a:cubicBezTo>
                    <a:cubicBezTo>
                      <a:pt x="1775" y="779"/>
                      <a:pt x="1858" y="748"/>
                      <a:pt x="1941" y="727"/>
                    </a:cubicBezTo>
                    <a:lnTo>
                      <a:pt x="2065" y="696"/>
                    </a:lnTo>
                    <a:cubicBezTo>
                      <a:pt x="2003" y="593"/>
                      <a:pt x="1930" y="510"/>
                      <a:pt x="1868" y="437"/>
                    </a:cubicBezTo>
                    <a:cubicBezTo>
                      <a:pt x="1743" y="291"/>
                      <a:pt x="1588" y="157"/>
                      <a:pt x="1453" y="32"/>
                    </a:cubicBezTo>
                    <a:lnTo>
                      <a:pt x="1432" y="12"/>
                    </a:lnTo>
                    <a:cubicBezTo>
                      <a:pt x="1422" y="12"/>
                      <a:pt x="1422" y="1"/>
                      <a:pt x="14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225;p53">
                <a:extLst>
                  <a:ext uri="{FF2B5EF4-FFF2-40B4-BE49-F238E27FC236}">
                    <a16:creationId xmlns:a16="http://schemas.microsoft.com/office/drawing/2014/main" id="{EEA597F5-9878-4491-9C31-E3B9F589C0EC}"/>
                  </a:ext>
                </a:extLst>
              </p:cNvPr>
              <p:cNvSpPr/>
              <p:nvPr/>
            </p:nvSpPr>
            <p:spPr>
              <a:xfrm>
                <a:off x="5650286" y="3071360"/>
                <a:ext cx="88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226;p53">
                <a:extLst>
                  <a:ext uri="{FF2B5EF4-FFF2-40B4-BE49-F238E27FC236}">
                    <a16:creationId xmlns:a16="http://schemas.microsoft.com/office/drawing/2014/main" id="{3088BA9E-73D0-43E9-8AAF-24852E98F091}"/>
                  </a:ext>
                </a:extLst>
              </p:cNvPr>
              <p:cNvSpPr/>
              <p:nvPr/>
            </p:nvSpPr>
            <p:spPr>
              <a:xfrm>
                <a:off x="5651832" y="3081226"/>
                <a:ext cx="74" cy="88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0" y="12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2227;p53">
                <a:extLst>
                  <a:ext uri="{FF2B5EF4-FFF2-40B4-BE49-F238E27FC236}">
                    <a16:creationId xmlns:a16="http://schemas.microsoft.com/office/drawing/2014/main" id="{CC92170A-5B13-4CFA-8913-E2E20411585F}"/>
                  </a:ext>
                </a:extLst>
              </p:cNvPr>
              <p:cNvSpPr/>
              <p:nvPr/>
            </p:nvSpPr>
            <p:spPr>
              <a:xfrm>
                <a:off x="5688501" y="3089694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2228;p53">
                <a:extLst>
                  <a:ext uri="{FF2B5EF4-FFF2-40B4-BE49-F238E27FC236}">
                    <a16:creationId xmlns:a16="http://schemas.microsoft.com/office/drawing/2014/main" id="{3DB01140-44DA-49F9-B5CB-511DDA3369A3}"/>
                  </a:ext>
                </a:extLst>
              </p:cNvPr>
              <p:cNvSpPr/>
              <p:nvPr/>
            </p:nvSpPr>
            <p:spPr>
              <a:xfrm>
                <a:off x="5666338" y="3091240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2229;p53">
                <a:extLst>
                  <a:ext uri="{FF2B5EF4-FFF2-40B4-BE49-F238E27FC236}">
                    <a16:creationId xmlns:a16="http://schemas.microsoft.com/office/drawing/2014/main" id="{299851A3-A88C-4D00-93DC-56ED85D3ADCE}"/>
                  </a:ext>
                </a:extLst>
              </p:cNvPr>
              <p:cNvSpPr/>
              <p:nvPr/>
            </p:nvSpPr>
            <p:spPr>
              <a:xfrm>
                <a:off x="5666338" y="3091240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2230;p53">
                <a:extLst>
                  <a:ext uri="{FF2B5EF4-FFF2-40B4-BE49-F238E27FC236}">
                    <a16:creationId xmlns:a16="http://schemas.microsoft.com/office/drawing/2014/main" id="{8513B79C-48F1-46DC-9E50-43DE5667516C}"/>
                  </a:ext>
                </a:extLst>
              </p:cNvPr>
              <p:cNvSpPr/>
              <p:nvPr/>
            </p:nvSpPr>
            <p:spPr>
              <a:xfrm>
                <a:off x="5666338" y="3091240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2231;p53">
                <a:extLst>
                  <a:ext uri="{FF2B5EF4-FFF2-40B4-BE49-F238E27FC236}">
                    <a16:creationId xmlns:a16="http://schemas.microsoft.com/office/drawing/2014/main" id="{8FBC5538-2697-4616-82E4-DD07A2E67020}"/>
                  </a:ext>
                </a:extLst>
              </p:cNvPr>
              <p:cNvSpPr/>
              <p:nvPr/>
            </p:nvSpPr>
            <p:spPr>
              <a:xfrm>
                <a:off x="5666338" y="3091240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2232;p53">
                <a:extLst>
                  <a:ext uri="{FF2B5EF4-FFF2-40B4-BE49-F238E27FC236}">
                    <a16:creationId xmlns:a16="http://schemas.microsoft.com/office/drawing/2014/main" id="{988E752D-6BC6-461A-A3EC-940D7B8A9616}"/>
                  </a:ext>
                </a:extLst>
              </p:cNvPr>
              <p:cNvSpPr/>
              <p:nvPr/>
            </p:nvSpPr>
            <p:spPr>
              <a:xfrm>
                <a:off x="6101721" y="2489378"/>
                <a:ext cx="16052" cy="4639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3" extrusionOk="0">
                    <a:moveTo>
                      <a:pt x="218" y="0"/>
                    </a:moveTo>
                    <a:cubicBezTo>
                      <a:pt x="218" y="0"/>
                      <a:pt x="217" y="0"/>
                      <a:pt x="216" y="1"/>
                    </a:cubicBezTo>
                    <a:lnTo>
                      <a:pt x="216" y="1"/>
                    </a:lnTo>
                    <a:cubicBezTo>
                      <a:pt x="216" y="0"/>
                      <a:pt x="217" y="0"/>
                      <a:pt x="218" y="0"/>
                    </a:cubicBezTo>
                    <a:close/>
                    <a:moveTo>
                      <a:pt x="216" y="1"/>
                    </a:moveTo>
                    <a:lnTo>
                      <a:pt x="216" y="1"/>
                    </a:lnTo>
                    <a:cubicBezTo>
                      <a:pt x="144" y="11"/>
                      <a:pt x="72" y="31"/>
                      <a:pt x="1" y="52"/>
                    </a:cubicBezTo>
                    <a:lnTo>
                      <a:pt x="42" y="52"/>
                    </a:lnTo>
                    <a:lnTo>
                      <a:pt x="63" y="62"/>
                    </a:lnTo>
                    <a:cubicBezTo>
                      <a:pt x="84" y="62"/>
                      <a:pt x="94" y="52"/>
                      <a:pt x="104" y="52"/>
                    </a:cubicBezTo>
                    <a:cubicBezTo>
                      <a:pt x="125" y="52"/>
                      <a:pt x="135" y="52"/>
                      <a:pt x="156" y="42"/>
                    </a:cubicBezTo>
                    <a:cubicBezTo>
                      <a:pt x="177" y="31"/>
                      <a:pt x="197" y="21"/>
                      <a:pt x="208" y="10"/>
                    </a:cubicBezTo>
                    <a:cubicBezTo>
                      <a:pt x="208" y="3"/>
                      <a:pt x="213" y="1"/>
                      <a:pt x="216" y="1"/>
                    </a:cubicBezTo>
                    <a:close/>
                  </a:path>
                </a:pathLst>
              </a:custGeom>
              <a:solidFill>
                <a:srgbClr val="FEA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2233;p53">
                <a:extLst>
                  <a:ext uri="{FF2B5EF4-FFF2-40B4-BE49-F238E27FC236}">
                    <a16:creationId xmlns:a16="http://schemas.microsoft.com/office/drawing/2014/main" id="{7C4C0ECE-F566-4C11-969D-BD71587991EE}"/>
                  </a:ext>
                </a:extLst>
              </p:cNvPr>
              <p:cNvSpPr/>
              <p:nvPr/>
            </p:nvSpPr>
            <p:spPr>
              <a:xfrm>
                <a:off x="6101721" y="2489378"/>
                <a:ext cx="16052" cy="4639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3" extrusionOk="0">
                    <a:moveTo>
                      <a:pt x="218" y="0"/>
                    </a:moveTo>
                    <a:cubicBezTo>
                      <a:pt x="218" y="0"/>
                      <a:pt x="217" y="0"/>
                      <a:pt x="216" y="1"/>
                    </a:cubicBezTo>
                    <a:lnTo>
                      <a:pt x="216" y="1"/>
                    </a:lnTo>
                    <a:cubicBezTo>
                      <a:pt x="216" y="0"/>
                      <a:pt x="217" y="0"/>
                      <a:pt x="218" y="0"/>
                    </a:cubicBezTo>
                    <a:close/>
                    <a:moveTo>
                      <a:pt x="216" y="1"/>
                    </a:moveTo>
                    <a:lnTo>
                      <a:pt x="216" y="1"/>
                    </a:lnTo>
                    <a:cubicBezTo>
                      <a:pt x="144" y="11"/>
                      <a:pt x="72" y="31"/>
                      <a:pt x="1" y="52"/>
                    </a:cubicBezTo>
                    <a:lnTo>
                      <a:pt x="42" y="52"/>
                    </a:lnTo>
                    <a:lnTo>
                      <a:pt x="63" y="62"/>
                    </a:lnTo>
                    <a:cubicBezTo>
                      <a:pt x="84" y="62"/>
                      <a:pt x="94" y="52"/>
                      <a:pt x="104" y="52"/>
                    </a:cubicBezTo>
                    <a:cubicBezTo>
                      <a:pt x="125" y="52"/>
                      <a:pt x="135" y="52"/>
                      <a:pt x="156" y="42"/>
                    </a:cubicBezTo>
                    <a:cubicBezTo>
                      <a:pt x="177" y="31"/>
                      <a:pt x="197" y="21"/>
                      <a:pt x="208" y="10"/>
                    </a:cubicBezTo>
                    <a:cubicBezTo>
                      <a:pt x="208" y="3"/>
                      <a:pt x="213" y="1"/>
                      <a:pt x="216" y="1"/>
                    </a:cubicBez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2234;p53">
                <a:extLst>
                  <a:ext uri="{FF2B5EF4-FFF2-40B4-BE49-F238E27FC236}">
                    <a16:creationId xmlns:a16="http://schemas.microsoft.com/office/drawing/2014/main" id="{5CC4871D-8D78-476A-AB76-0D75FFE2AF96}"/>
                  </a:ext>
                </a:extLst>
              </p:cNvPr>
              <p:cNvSpPr/>
              <p:nvPr/>
            </p:nvSpPr>
            <p:spPr>
              <a:xfrm>
                <a:off x="5802335" y="3042349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2235;p53">
                <a:extLst>
                  <a:ext uri="{FF2B5EF4-FFF2-40B4-BE49-F238E27FC236}">
                    <a16:creationId xmlns:a16="http://schemas.microsoft.com/office/drawing/2014/main" id="{1D6F4A61-E441-496A-9993-3C9912B8208D}"/>
                  </a:ext>
                </a:extLst>
              </p:cNvPr>
              <p:cNvSpPr/>
              <p:nvPr/>
            </p:nvSpPr>
            <p:spPr>
              <a:xfrm>
                <a:off x="6015425" y="2475609"/>
                <a:ext cx="316252" cy="76431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1038" extrusionOk="0">
                    <a:moveTo>
                      <a:pt x="3019" y="0"/>
                    </a:moveTo>
                    <a:cubicBezTo>
                      <a:pt x="2708" y="0"/>
                      <a:pt x="2407" y="31"/>
                      <a:pt x="2095" y="63"/>
                    </a:cubicBezTo>
                    <a:cubicBezTo>
                      <a:pt x="1857" y="93"/>
                      <a:pt x="1629" y="135"/>
                      <a:pt x="1390" y="187"/>
                    </a:cubicBezTo>
                    <a:cubicBezTo>
                      <a:pt x="1390" y="187"/>
                      <a:pt x="1380" y="187"/>
                      <a:pt x="1380" y="197"/>
                    </a:cubicBezTo>
                    <a:cubicBezTo>
                      <a:pt x="1369" y="208"/>
                      <a:pt x="1349" y="218"/>
                      <a:pt x="1328" y="229"/>
                    </a:cubicBezTo>
                    <a:cubicBezTo>
                      <a:pt x="1307" y="239"/>
                      <a:pt x="1297" y="239"/>
                      <a:pt x="1276" y="239"/>
                    </a:cubicBezTo>
                    <a:cubicBezTo>
                      <a:pt x="1266" y="249"/>
                      <a:pt x="1256" y="249"/>
                      <a:pt x="1235" y="249"/>
                    </a:cubicBezTo>
                    <a:lnTo>
                      <a:pt x="1214" y="249"/>
                    </a:lnTo>
                    <a:cubicBezTo>
                      <a:pt x="1193" y="239"/>
                      <a:pt x="1183" y="239"/>
                      <a:pt x="1173" y="239"/>
                    </a:cubicBezTo>
                    <a:cubicBezTo>
                      <a:pt x="1110" y="249"/>
                      <a:pt x="1048" y="259"/>
                      <a:pt x="975" y="280"/>
                    </a:cubicBezTo>
                    <a:lnTo>
                      <a:pt x="986" y="280"/>
                    </a:lnTo>
                    <a:cubicBezTo>
                      <a:pt x="954" y="291"/>
                      <a:pt x="924" y="291"/>
                      <a:pt x="903" y="301"/>
                    </a:cubicBezTo>
                    <a:cubicBezTo>
                      <a:pt x="602" y="374"/>
                      <a:pt x="301" y="467"/>
                      <a:pt x="0" y="561"/>
                    </a:cubicBezTo>
                    <a:cubicBezTo>
                      <a:pt x="21" y="581"/>
                      <a:pt x="42" y="591"/>
                      <a:pt x="52" y="612"/>
                    </a:cubicBezTo>
                    <a:cubicBezTo>
                      <a:pt x="135" y="685"/>
                      <a:pt x="218" y="778"/>
                      <a:pt x="322" y="893"/>
                    </a:cubicBezTo>
                    <a:cubicBezTo>
                      <a:pt x="353" y="934"/>
                      <a:pt x="384" y="976"/>
                      <a:pt x="426" y="1027"/>
                    </a:cubicBezTo>
                    <a:lnTo>
                      <a:pt x="436" y="1038"/>
                    </a:lnTo>
                    <a:cubicBezTo>
                      <a:pt x="903" y="923"/>
                      <a:pt x="1380" y="840"/>
                      <a:pt x="1857" y="789"/>
                    </a:cubicBezTo>
                    <a:cubicBezTo>
                      <a:pt x="2189" y="747"/>
                      <a:pt x="2521" y="727"/>
                      <a:pt x="2832" y="727"/>
                    </a:cubicBezTo>
                    <a:cubicBezTo>
                      <a:pt x="2842" y="737"/>
                      <a:pt x="2863" y="757"/>
                      <a:pt x="2884" y="757"/>
                    </a:cubicBezTo>
                    <a:lnTo>
                      <a:pt x="2904" y="757"/>
                    </a:lnTo>
                    <a:cubicBezTo>
                      <a:pt x="2925" y="757"/>
                      <a:pt x="2946" y="747"/>
                      <a:pt x="2967" y="737"/>
                    </a:cubicBezTo>
                    <a:cubicBezTo>
                      <a:pt x="2977" y="737"/>
                      <a:pt x="2987" y="727"/>
                      <a:pt x="2998" y="727"/>
                    </a:cubicBezTo>
                    <a:cubicBezTo>
                      <a:pt x="3392" y="727"/>
                      <a:pt x="3724" y="747"/>
                      <a:pt x="4046" y="789"/>
                    </a:cubicBezTo>
                    <a:lnTo>
                      <a:pt x="4056" y="789"/>
                    </a:lnTo>
                    <a:cubicBezTo>
                      <a:pt x="4077" y="799"/>
                      <a:pt x="4098" y="799"/>
                      <a:pt x="4119" y="810"/>
                    </a:cubicBezTo>
                    <a:lnTo>
                      <a:pt x="4191" y="810"/>
                    </a:lnTo>
                    <a:cubicBezTo>
                      <a:pt x="4202" y="810"/>
                      <a:pt x="4222" y="810"/>
                      <a:pt x="4232" y="799"/>
                    </a:cubicBezTo>
                    <a:cubicBezTo>
                      <a:pt x="4264" y="789"/>
                      <a:pt x="4274" y="768"/>
                      <a:pt x="4285" y="737"/>
                    </a:cubicBezTo>
                    <a:cubicBezTo>
                      <a:pt x="4294" y="706"/>
                      <a:pt x="4294" y="685"/>
                      <a:pt x="4274" y="654"/>
                    </a:cubicBezTo>
                    <a:cubicBezTo>
                      <a:pt x="4264" y="633"/>
                      <a:pt x="4243" y="612"/>
                      <a:pt x="4211" y="602"/>
                    </a:cubicBezTo>
                    <a:cubicBezTo>
                      <a:pt x="3890" y="550"/>
                      <a:pt x="3558" y="519"/>
                      <a:pt x="3195" y="508"/>
                    </a:cubicBezTo>
                    <a:cubicBezTo>
                      <a:pt x="3226" y="478"/>
                      <a:pt x="3236" y="436"/>
                      <a:pt x="3247" y="384"/>
                    </a:cubicBezTo>
                    <a:cubicBezTo>
                      <a:pt x="3268" y="239"/>
                      <a:pt x="3226" y="114"/>
                      <a:pt x="3174" y="0"/>
                    </a:cubicBezTo>
                    <a:close/>
                  </a:path>
                </a:pathLst>
              </a:custGeom>
              <a:solidFill>
                <a:srgbClr val="F39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2236;p53">
                <a:extLst>
                  <a:ext uri="{FF2B5EF4-FFF2-40B4-BE49-F238E27FC236}">
                    <a16:creationId xmlns:a16="http://schemas.microsoft.com/office/drawing/2014/main" id="{2615C085-A66C-4D59-8997-53EC9E6BC835}"/>
                  </a:ext>
                </a:extLst>
              </p:cNvPr>
              <p:cNvSpPr/>
              <p:nvPr/>
            </p:nvSpPr>
            <p:spPr>
              <a:xfrm>
                <a:off x="5793867" y="2539005"/>
                <a:ext cx="175761" cy="106988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453" extrusionOk="0">
                    <a:moveTo>
                      <a:pt x="2221" y="0"/>
                    </a:moveTo>
                    <a:cubicBezTo>
                      <a:pt x="1826" y="156"/>
                      <a:pt x="1443" y="343"/>
                      <a:pt x="1070" y="539"/>
                    </a:cubicBezTo>
                    <a:lnTo>
                      <a:pt x="1080" y="539"/>
                    </a:lnTo>
                    <a:cubicBezTo>
                      <a:pt x="706" y="737"/>
                      <a:pt x="344" y="965"/>
                      <a:pt x="1" y="1214"/>
                    </a:cubicBezTo>
                    <a:cubicBezTo>
                      <a:pt x="22" y="1235"/>
                      <a:pt x="53" y="1245"/>
                      <a:pt x="84" y="1266"/>
                    </a:cubicBezTo>
                    <a:cubicBezTo>
                      <a:pt x="167" y="1328"/>
                      <a:pt x="250" y="1380"/>
                      <a:pt x="323" y="1452"/>
                    </a:cubicBezTo>
                    <a:cubicBezTo>
                      <a:pt x="779" y="1152"/>
                      <a:pt x="1277" y="903"/>
                      <a:pt x="1837" y="675"/>
                    </a:cubicBezTo>
                    <a:cubicBezTo>
                      <a:pt x="2024" y="602"/>
                      <a:pt x="2211" y="539"/>
                      <a:pt x="2387" y="477"/>
                    </a:cubicBezTo>
                    <a:cubicBezTo>
                      <a:pt x="2387" y="467"/>
                      <a:pt x="2377" y="456"/>
                      <a:pt x="2377" y="446"/>
                    </a:cubicBezTo>
                    <a:cubicBezTo>
                      <a:pt x="2314" y="322"/>
                      <a:pt x="2252" y="166"/>
                      <a:pt x="2221" y="0"/>
                    </a:cubicBezTo>
                    <a:close/>
                  </a:path>
                </a:pathLst>
              </a:custGeom>
              <a:solidFill>
                <a:srgbClr val="F39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2237;p53">
                <a:extLst>
                  <a:ext uri="{FF2B5EF4-FFF2-40B4-BE49-F238E27FC236}">
                    <a16:creationId xmlns:a16="http://schemas.microsoft.com/office/drawing/2014/main" id="{B76D05F3-6972-40F3-858C-92E60B2B1C14}"/>
                  </a:ext>
                </a:extLst>
              </p:cNvPr>
              <p:cNvSpPr/>
              <p:nvPr/>
            </p:nvSpPr>
            <p:spPr>
              <a:xfrm>
                <a:off x="5649550" y="2668817"/>
                <a:ext cx="117738" cy="141374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920" extrusionOk="0">
                    <a:moveTo>
                      <a:pt x="1276" y="0"/>
                    </a:moveTo>
                    <a:cubicBezTo>
                      <a:pt x="1255" y="21"/>
                      <a:pt x="1235" y="42"/>
                      <a:pt x="1214" y="53"/>
                    </a:cubicBezTo>
                    <a:cubicBezTo>
                      <a:pt x="893" y="364"/>
                      <a:pt x="602" y="696"/>
                      <a:pt x="374" y="1069"/>
                    </a:cubicBezTo>
                    <a:lnTo>
                      <a:pt x="374" y="1058"/>
                    </a:lnTo>
                    <a:cubicBezTo>
                      <a:pt x="229" y="1318"/>
                      <a:pt x="94" y="1588"/>
                      <a:pt x="11" y="1868"/>
                    </a:cubicBezTo>
                    <a:lnTo>
                      <a:pt x="11" y="1878"/>
                    </a:lnTo>
                    <a:cubicBezTo>
                      <a:pt x="11" y="1888"/>
                      <a:pt x="1" y="1899"/>
                      <a:pt x="1" y="1920"/>
                    </a:cubicBezTo>
                    <a:cubicBezTo>
                      <a:pt x="104" y="1899"/>
                      <a:pt x="208" y="1888"/>
                      <a:pt x="322" y="1878"/>
                    </a:cubicBezTo>
                    <a:lnTo>
                      <a:pt x="353" y="1878"/>
                    </a:lnTo>
                    <a:cubicBezTo>
                      <a:pt x="405" y="1868"/>
                      <a:pt x="457" y="1868"/>
                      <a:pt x="499" y="1858"/>
                    </a:cubicBezTo>
                    <a:lnTo>
                      <a:pt x="509" y="1858"/>
                    </a:lnTo>
                    <a:cubicBezTo>
                      <a:pt x="540" y="1712"/>
                      <a:pt x="592" y="1567"/>
                      <a:pt x="644" y="1432"/>
                    </a:cubicBezTo>
                    <a:cubicBezTo>
                      <a:pt x="737" y="1224"/>
                      <a:pt x="861" y="1028"/>
                      <a:pt x="1017" y="820"/>
                    </a:cubicBezTo>
                    <a:cubicBezTo>
                      <a:pt x="1183" y="602"/>
                      <a:pt x="1380" y="405"/>
                      <a:pt x="1598" y="208"/>
                    </a:cubicBezTo>
                    <a:cubicBezTo>
                      <a:pt x="1587" y="208"/>
                      <a:pt x="1577" y="198"/>
                      <a:pt x="1577" y="198"/>
                    </a:cubicBezTo>
                    <a:lnTo>
                      <a:pt x="1494" y="146"/>
                    </a:lnTo>
                    <a:lnTo>
                      <a:pt x="1474" y="125"/>
                    </a:lnTo>
                    <a:cubicBezTo>
                      <a:pt x="1411" y="83"/>
                      <a:pt x="1349" y="53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2238;p53">
                <a:extLst>
                  <a:ext uri="{FF2B5EF4-FFF2-40B4-BE49-F238E27FC236}">
                    <a16:creationId xmlns:a16="http://schemas.microsoft.com/office/drawing/2014/main" id="{770106A1-9920-40BB-9C16-ABBF5E1D62B5}"/>
                  </a:ext>
                </a:extLst>
              </p:cNvPr>
              <p:cNvSpPr/>
              <p:nvPr/>
            </p:nvSpPr>
            <p:spPr>
              <a:xfrm>
                <a:off x="5650286" y="2806287"/>
                <a:ext cx="74" cy="88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1" y="1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39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2239;p53">
                <a:extLst>
                  <a:ext uri="{FF2B5EF4-FFF2-40B4-BE49-F238E27FC236}">
                    <a16:creationId xmlns:a16="http://schemas.microsoft.com/office/drawing/2014/main" id="{F7B286C7-D5F7-4D63-A741-EF7830605312}"/>
                  </a:ext>
                </a:extLst>
              </p:cNvPr>
              <p:cNvSpPr/>
              <p:nvPr/>
            </p:nvSpPr>
            <p:spPr>
              <a:xfrm>
                <a:off x="5642628" y="2875058"/>
                <a:ext cx="111627" cy="144467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1962" extrusionOk="0">
                    <a:moveTo>
                      <a:pt x="1" y="0"/>
                    </a:moveTo>
                    <a:cubicBezTo>
                      <a:pt x="1" y="42"/>
                      <a:pt x="12" y="94"/>
                      <a:pt x="12" y="135"/>
                    </a:cubicBezTo>
                    <a:cubicBezTo>
                      <a:pt x="22" y="260"/>
                      <a:pt x="42" y="374"/>
                      <a:pt x="74" y="488"/>
                    </a:cubicBezTo>
                    <a:cubicBezTo>
                      <a:pt x="105" y="623"/>
                      <a:pt x="146" y="747"/>
                      <a:pt x="198" y="871"/>
                    </a:cubicBezTo>
                    <a:cubicBezTo>
                      <a:pt x="250" y="1007"/>
                      <a:pt x="312" y="1141"/>
                      <a:pt x="385" y="1276"/>
                    </a:cubicBezTo>
                    <a:lnTo>
                      <a:pt x="385" y="1266"/>
                    </a:lnTo>
                    <a:cubicBezTo>
                      <a:pt x="447" y="1390"/>
                      <a:pt x="520" y="1505"/>
                      <a:pt x="593" y="1618"/>
                    </a:cubicBezTo>
                    <a:cubicBezTo>
                      <a:pt x="634" y="1681"/>
                      <a:pt x="686" y="1743"/>
                      <a:pt x="727" y="1805"/>
                    </a:cubicBezTo>
                    <a:cubicBezTo>
                      <a:pt x="769" y="1857"/>
                      <a:pt x="810" y="1909"/>
                      <a:pt x="842" y="1961"/>
                    </a:cubicBezTo>
                    <a:cubicBezTo>
                      <a:pt x="935" y="1899"/>
                      <a:pt x="1028" y="1837"/>
                      <a:pt x="1132" y="1774"/>
                    </a:cubicBezTo>
                    <a:lnTo>
                      <a:pt x="1163" y="1764"/>
                    </a:lnTo>
                    <a:cubicBezTo>
                      <a:pt x="1277" y="1701"/>
                      <a:pt x="1402" y="1639"/>
                      <a:pt x="1515" y="1577"/>
                    </a:cubicBezTo>
                    <a:lnTo>
                      <a:pt x="1453" y="1525"/>
                    </a:lnTo>
                    <a:lnTo>
                      <a:pt x="1329" y="1401"/>
                    </a:lnTo>
                    <a:cubicBezTo>
                      <a:pt x="1225" y="1297"/>
                      <a:pt x="1132" y="1193"/>
                      <a:pt x="1049" y="1090"/>
                    </a:cubicBezTo>
                    <a:cubicBezTo>
                      <a:pt x="914" y="913"/>
                      <a:pt x="810" y="716"/>
                      <a:pt x="727" y="509"/>
                    </a:cubicBezTo>
                    <a:cubicBezTo>
                      <a:pt x="665" y="353"/>
                      <a:pt x="613" y="177"/>
                      <a:pt x="582" y="11"/>
                    </a:cubicBezTo>
                    <a:lnTo>
                      <a:pt x="333" y="1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240;p53">
                <a:extLst>
                  <a:ext uri="{FF2B5EF4-FFF2-40B4-BE49-F238E27FC236}">
                    <a16:creationId xmlns:a16="http://schemas.microsoft.com/office/drawing/2014/main" id="{B7A0CF6E-4A9E-4131-8FF0-45CEEE05886B}"/>
                  </a:ext>
                </a:extLst>
              </p:cNvPr>
              <p:cNvSpPr/>
              <p:nvPr/>
            </p:nvSpPr>
            <p:spPr>
              <a:xfrm>
                <a:off x="5726716" y="3042349"/>
                <a:ext cx="90936" cy="131434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85" extrusionOk="0">
                    <a:moveTo>
                      <a:pt x="1027" y="0"/>
                    </a:moveTo>
                    <a:lnTo>
                      <a:pt x="903" y="31"/>
                    </a:lnTo>
                    <a:cubicBezTo>
                      <a:pt x="809" y="63"/>
                      <a:pt x="726" y="93"/>
                      <a:pt x="664" y="114"/>
                    </a:cubicBezTo>
                    <a:cubicBezTo>
                      <a:pt x="581" y="145"/>
                      <a:pt x="498" y="187"/>
                      <a:pt x="405" y="228"/>
                    </a:cubicBezTo>
                    <a:cubicBezTo>
                      <a:pt x="332" y="270"/>
                      <a:pt x="249" y="311"/>
                      <a:pt x="166" y="353"/>
                    </a:cubicBezTo>
                    <a:lnTo>
                      <a:pt x="145" y="363"/>
                    </a:lnTo>
                    <a:lnTo>
                      <a:pt x="73" y="394"/>
                    </a:lnTo>
                    <a:cubicBezTo>
                      <a:pt x="145" y="602"/>
                      <a:pt x="187" y="830"/>
                      <a:pt x="198" y="1048"/>
                    </a:cubicBezTo>
                    <a:cubicBezTo>
                      <a:pt x="198" y="1162"/>
                      <a:pt x="187" y="1266"/>
                      <a:pt x="166" y="1370"/>
                    </a:cubicBezTo>
                    <a:cubicBezTo>
                      <a:pt x="145" y="1473"/>
                      <a:pt x="115" y="1566"/>
                      <a:pt x="73" y="1660"/>
                    </a:cubicBezTo>
                    <a:cubicBezTo>
                      <a:pt x="52" y="1701"/>
                      <a:pt x="32" y="1743"/>
                      <a:pt x="0" y="1784"/>
                    </a:cubicBezTo>
                    <a:cubicBezTo>
                      <a:pt x="145" y="1764"/>
                      <a:pt x="290" y="1722"/>
                      <a:pt x="415" y="1681"/>
                    </a:cubicBezTo>
                    <a:cubicBezTo>
                      <a:pt x="675" y="1577"/>
                      <a:pt x="871" y="1442"/>
                      <a:pt x="1007" y="1255"/>
                    </a:cubicBezTo>
                    <a:cubicBezTo>
                      <a:pt x="1162" y="1048"/>
                      <a:pt x="1235" y="789"/>
                      <a:pt x="1214" y="529"/>
                    </a:cubicBezTo>
                    <a:cubicBezTo>
                      <a:pt x="1203" y="384"/>
                      <a:pt x="1162" y="249"/>
                      <a:pt x="1090" y="104"/>
                    </a:cubicBezTo>
                    <a:cubicBezTo>
                      <a:pt x="1069" y="72"/>
                      <a:pt x="1048" y="31"/>
                      <a:pt x="10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241;p53">
                <a:extLst>
                  <a:ext uri="{FF2B5EF4-FFF2-40B4-BE49-F238E27FC236}">
                    <a16:creationId xmlns:a16="http://schemas.microsoft.com/office/drawing/2014/main" id="{EBC6A9D2-2B0E-48BF-A210-9F27E6DB470C}"/>
                  </a:ext>
                </a:extLst>
              </p:cNvPr>
              <p:cNvSpPr/>
              <p:nvPr/>
            </p:nvSpPr>
            <p:spPr>
              <a:xfrm>
                <a:off x="5731281" y="3087338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9A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242;p53">
                <a:extLst>
                  <a:ext uri="{FF2B5EF4-FFF2-40B4-BE49-F238E27FC236}">
                    <a16:creationId xmlns:a16="http://schemas.microsoft.com/office/drawing/2014/main" id="{627C0A6C-E804-4DF4-9576-1EBB6F08FD72}"/>
                  </a:ext>
                </a:extLst>
              </p:cNvPr>
              <p:cNvSpPr/>
              <p:nvPr/>
            </p:nvSpPr>
            <p:spPr>
              <a:xfrm>
                <a:off x="6016161" y="1944727"/>
                <a:ext cx="874607" cy="556956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7564" extrusionOk="0">
                    <a:moveTo>
                      <a:pt x="9710" y="1"/>
                    </a:moveTo>
                    <a:cubicBezTo>
                      <a:pt x="9295" y="1"/>
                      <a:pt x="8859" y="136"/>
                      <a:pt x="8330" y="406"/>
                    </a:cubicBezTo>
                    <a:cubicBezTo>
                      <a:pt x="8071" y="540"/>
                      <a:pt x="7822" y="696"/>
                      <a:pt x="7583" y="841"/>
                    </a:cubicBezTo>
                    <a:cubicBezTo>
                      <a:pt x="7376" y="966"/>
                      <a:pt x="7127" y="1121"/>
                      <a:pt x="6878" y="1256"/>
                    </a:cubicBezTo>
                    <a:cubicBezTo>
                      <a:pt x="6619" y="1391"/>
                      <a:pt x="6380" y="1494"/>
                      <a:pt x="6162" y="1568"/>
                    </a:cubicBezTo>
                    <a:lnTo>
                      <a:pt x="6027" y="1557"/>
                    </a:lnTo>
                    <a:lnTo>
                      <a:pt x="5644" y="1557"/>
                    </a:lnTo>
                    <a:cubicBezTo>
                      <a:pt x="5343" y="1568"/>
                      <a:pt x="5031" y="1640"/>
                      <a:pt x="4741" y="1764"/>
                    </a:cubicBezTo>
                    <a:cubicBezTo>
                      <a:pt x="4471" y="1868"/>
                      <a:pt x="4212" y="2034"/>
                      <a:pt x="3953" y="2231"/>
                    </a:cubicBezTo>
                    <a:cubicBezTo>
                      <a:pt x="3839" y="2335"/>
                      <a:pt x="3735" y="2439"/>
                      <a:pt x="3621" y="2553"/>
                    </a:cubicBezTo>
                    <a:lnTo>
                      <a:pt x="3558" y="2626"/>
                    </a:lnTo>
                    <a:lnTo>
                      <a:pt x="3517" y="2656"/>
                    </a:lnTo>
                    <a:cubicBezTo>
                      <a:pt x="3455" y="2729"/>
                      <a:pt x="3382" y="2812"/>
                      <a:pt x="3299" y="2875"/>
                    </a:cubicBezTo>
                    <a:lnTo>
                      <a:pt x="3330" y="2864"/>
                    </a:lnTo>
                    <a:lnTo>
                      <a:pt x="3299" y="2884"/>
                    </a:lnTo>
                    <a:cubicBezTo>
                      <a:pt x="3237" y="2937"/>
                      <a:pt x="3185" y="2988"/>
                      <a:pt x="3113" y="3030"/>
                    </a:cubicBezTo>
                    <a:cubicBezTo>
                      <a:pt x="3081" y="3040"/>
                      <a:pt x="3060" y="3050"/>
                      <a:pt x="3040" y="3050"/>
                    </a:cubicBezTo>
                    <a:cubicBezTo>
                      <a:pt x="3030" y="3061"/>
                      <a:pt x="3009" y="3061"/>
                      <a:pt x="2998" y="3061"/>
                    </a:cubicBezTo>
                    <a:cubicBezTo>
                      <a:pt x="2988" y="3061"/>
                      <a:pt x="2977" y="3061"/>
                      <a:pt x="2967" y="3050"/>
                    </a:cubicBezTo>
                    <a:cubicBezTo>
                      <a:pt x="2947" y="3050"/>
                      <a:pt x="2936" y="3040"/>
                      <a:pt x="2915" y="3030"/>
                    </a:cubicBezTo>
                    <a:cubicBezTo>
                      <a:pt x="2885" y="3009"/>
                      <a:pt x="2853" y="2988"/>
                      <a:pt x="2822" y="2958"/>
                    </a:cubicBezTo>
                    <a:cubicBezTo>
                      <a:pt x="2729" y="2843"/>
                      <a:pt x="2646" y="2729"/>
                      <a:pt x="2573" y="2584"/>
                    </a:cubicBezTo>
                    <a:lnTo>
                      <a:pt x="2511" y="2480"/>
                    </a:lnTo>
                    <a:lnTo>
                      <a:pt x="2490" y="2460"/>
                    </a:lnTo>
                    <a:cubicBezTo>
                      <a:pt x="2438" y="2366"/>
                      <a:pt x="2376" y="2262"/>
                      <a:pt x="2314" y="2169"/>
                    </a:cubicBezTo>
                    <a:cubicBezTo>
                      <a:pt x="2085" y="1826"/>
                      <a:pt x="1868" y="1609"/>
                      <a:pt x="1629" y="1453"/>
                    </a:cubicBezTo>
                    <a:cubicBezTo>
                      <a:pt x="1484" y="1370"/>
                      <a:pt x="1329" y="1319"/>
                      <a:pt x="1173" y="1287"/>
                    </a:cubicBezTo>
                    <a:cubicBezTo>
                      <a:pt x="1121" y="1287"/>
                      <a:pt x="1069" y="1277"/>
                      <a:pt x="1017" y="1277"/>
                    </a:cubicBezTo>
                    <a:cubicBezTo>
                      <a:pt x="924" y="1277"/>
                      <a:pt x="820" y="1287"/>
                      <a:pt x="716" y="1319"/>
                    </a:cubicBezTo>
                    <a:cubicBezTo>
                      <a:pt x="582" y="1349"/>
                      <a:pt x="457" y="1412"/>
                      <a:pt x="333" y="1505"/>
                    </a:cubicBezTo>
                    <a:cubicBezTo>
                      <a:pt x="218" y="1598"/>
                      <a:pt x="135" y="1713"/>
                      <a:pt x="73" y="1837"/>
                    </a:cubicBezTo>
                    <a:cubicBezTo>
                      <a:pt x="22" y="1962"/>
                      <a:pt x="1" y="2107"/>
                      <a:pt x="22" y="2262"/>
                    </a:cubicBezTo>
                    <a:cubicBezTo>
                      <a:pt x="32" y="2345"/>
                      <a:pt x="52" y="2428"/>
                      <a:pt x="73" y="2511"/>
                    </a:cubicBezTo>
                    <a:cubicBezTo>
                      <a:pt x="105" y="2594"/>
                      <a:pt x="135" y="2677"/>
                      <a:pt x="177" y="2771"/>
                    </a:cubicBezTo>
                    <a:cubicBezTo>
                      <a:pt x="250" y="2937"/>
                      <a:pt x="343" y="3103"/>
                      <a:pt x="416" y="3248"/>
                    </a:cubicBezTo>
                    <a:cubicBezTo>
                      <a:pt x="457" y="3310"/>
                      <a:pt x="488" y="3372"/>
                      <a:pt x="519" y="3435"/>
                    </a:cubicBezTo>
                    <a:lnTo>
                      <a:pt x="529" y="3455"/>
                    </a:lnTo>
                    <a:cubicBezTo>
                      <a:pt x="592" y="3548"/>
                      <a:pt x="644" y="3642"/>
                      <a:pt x="695" y="3746"/>
                    </a:cubicBezTo>
                    <a:lnTo>
                      <a:pt x="695" y="3725"/>
                    </a:lnTo>
                    <a:cubicBezTo>
                      <a:pt x="799" y="3933"/>
                      <a:pt x="861" y="4088"/>
                      <a:pt x="914" y="4223"/>
                    </a:cubicBezTo>
                    <a:cubicBezTo>
                      <a:pt x="944" y="4306"/>
                      <a:pt x="965" y="4389"/>
                      <a:pt x="986" y="4461"/>
                    </a:cubicBezTo>
                    <a:lnTo>
                      <a:pt x="986" y="4472"/>
                    </a:lnTo>
                    <a:lnTo>
                      <a:pt x="1059" y="4742"/>
                    </a:lnTo>
                    <a:cubicBezTo>
                      <a:pt x="1152" y="5063"/>
                      <a:pt x="1256" y="5395"/>
                      <a:pt x="1401" y="5727"/>
                    </a:cubicBezTo>
                    <a:cubicBezTo>
                      <a:pt x="1474" y="5883"/>
                      <a:pt x="1567" y="6038"/>
                      <a:pt x="1660" y="6183"/>
                    </a:cubicBezTo>
                    <a:cubicBezTo>
                      <a:pt x="1753" y="6318"/>
                      <a:pt x="1868" y="6453"/>
                      <a:pt x="2013" y="6588"/>
                    </a:cubicBezTo>
                    <a:cubicBezTo>
                      <a:pt x="2127" y="6702"/>
                      <a:pt x="2251" y="6805"/>
                      <a:pt x="2417" y="6920"/>
                    </a:cubicBezTo>
                    <a:cubicBezTo>
                      <a:pt x="2542" y="7003"/>
                      <a:pt x="2687" y="7086"/>
                      <a:pt x="2832" y="7158"/>
                    </a:cubicBezTo>
                    <a:cubicBezTo>
                      <a:pt x="3102" y="7293"/>
                      <a:pt x="3392" y="7397"/>
                      <a:pt x="3724" y="7469"/>
                    </a:cubicBezTo>
                    <a:cubicBezTo>
                      <a:pt x="4005" y="7532"/>
                      <a:pt x="4305" y="7563"/>
                      <a:pt x="4637" y="7563"/>
                    </a:cubicBezTo>
                    <a:lnTo>
                      <a:pt x="4658" y="7563"/>
                    </a:lnTo>
                    <a:cubicBezTo>
                      <a:pt x="5250" y="7563"/>
                      <a:pt x="5882" y="7449"/>
                      <a:pt x="6587" y="7220"/>
                    </a:cubicBezTo>
                    <a:cubicBezTo>
                      <a:pt x="7179" y="7034"/>
                      <a:pt x="7770" y="6764"/>
                      <a:pt x="8413" y="6401"/>
                    </a:cubicBezTo>
                    <a:cubicBezTo>
                      <a:pt x="8673" y="6256"/>
                      <a:pt x="8952" y="6090"/>
                      <a:pt x="9222" y="5903"/>
                    </a:cubicBezTo>
                    <a:cubicBezTo>
                      <a:pt x="9492" y="5727"/>
                      <a:pt x="9720" y="5561"/>
                      <a:pt x="9917" y="5395"/>
                    </a:cubicBezTo>
                    <a:cubicBezTo>
                      <a:pt x="10125" y="5229"/>
                      <a:pt x="10332" y="5032"/>
                      <a:pt x="10540" y="4814"/>
                    </a:cubicBezTo>
                    <a:cubicBezTo>
                      <a:pt x="10747" y="4596"/>
                      <a:pt x="10944" y="4357"/>
                      <a:pt x="11121" y="4109"/>
                    </a:cubicBezTo>
                    <a:cubicBezTo>
                      <a:pt x="11504" y="3548"/>
                      <a:pt x="11743" y="2999"/>
                      <a:pt x="11826" y="2480"/>
                    </a:cubicBezTo>
                    <a:cubicBezTo>
                      <a:pt x="11878" y="2190"/>
                      <a:pt x="11868" y="1909"/>
                      <a:pt x="11805" y="1650"/>
                    </a:cubicBezTo>
                    <a:cubicBezTo>
                      <a:pt x="11743" y="1381"/>
                      <a:pt x="11608" y="1111"/>
                      <a:pt x="11421" y="883"/>
                    </a:cubicBezTo>
                    <a:cubicBezTo>
                      <a:pt x="11224" y="634"/>
                      <a:pt x="10955" y="416"/>
                      <a:pt x="10644" y="250"/>
                    </a:cubicBezTo>
                    <a:cubicBezTo>
                      <a:pt x="10395" y="104"/>
                      <a:pt x="10104" y="22"/>
                      <a:pt x="98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2243;p53">
                <a:extLst>
                  <a:ext uri="{FF2B5EF4-FFF2-40B4-BE49-F238E27FC236}">
                    <a16:creationId xmlns:a16="http://schemas.microsoft.com/office/drawing/2014/main" id="{AAA3D3C6-512E-45AD-8BE0-BDBE6E8D2743}"/>
                  </a:ext>
                </a:extLst>
              </p:cNvPr>
              <p:cNvSpPr/>
              <p:nvPr/>
            </p:nvSpPr>
            <p:spPr>
              <a:xfrm>
                <a:off x="6245303" y="1949366"/>
                <a:ext cx="645462" cy="552317"/>
              </a:xfrm>
              <a:custGeom>
                <a:avLst/>
                <a:gdLst/>
                <a:ahLst/>
                <a:cxnLst/>
                <a:rect l="l" t="t" r="r" b="b"/>
                <a:pathLst>
                  <a:path w="8766" h="7501" extrusionOk="0">
                    <a:moveTo>
                      <a:pt x="7054" y="0"/>
                    </a:moveTo>
                    <a:cubicBezTo>
                      <a:pt x="7034" y="11"/>
                      <a:pt x="7013" y="32"/>
                      <a:pt x="7002" y="52"/>
                    </a:cubicBezTo>
                    <a:cubicBezTo>
                      <a:pt x="6619" y="477"/>
                      <a:pt x="6204" y="861"/>
                      <a:pt x="5737" y="1183"/>
                    </a:cubicBezTo>
                    <a:cubicBezTo>
                      <a:pt x="5467" y="1380"/>
                      <a:pt x="5176" y="1556"/>
                      <a:pt x="4876" y="1712"/>
                    </a:cubicBezTo>
                    <a:cubicBezTo>
                      <a:pt x="4575" y="1857"/>
                      <a:pt x="4264" y="1992"/>
                      <a:pt x="3942" y="2095"/>
                    </a:cubicBezTo>
                    <a:cubicBezTo>
                      <a:pt x="3859" y="2127"/>
                      <a:pt x="3766" y="2158"/>
                      <a:pt x="3683" y="2178"/>
                    </a:cubicBezTo>
                    <a:cubicBezTo>
                      <a:pt x="3600" y="2210"/>
                      <a:pt x="3517" y="2231"/>
                      <a:pt x="3434" y="2251"/>
                    </a:cubicBezTo>
                    <a:cubicBezTo>
                      <a:pt x="3268" y="2293"/>
                      <a:pt x="3102" y="2334"/>
                      <a:pt x="2947" y="2386"/>
                    </a:cubicBezTo>
                    <a:cubicBezTo>
                      <a:pt x="2625" y="2480"/>
                      <a:pt x="2313" y="2583"/>
                      <a:pt x="2013" y="2718"/>
                    </a:cubicBezTo>
                    <a:cubicBezTo>
                      <a:pt x="1868" y="2780"/>
                      <a:pt x="1723" y="2863"/>
                      <a:pt x="1587" y="2946"/>
                    </a:cubicBezTo>
                    <a:cubicBezTo>
                      <a:pt x="1442" y="3029"/>
                      <a:pt x="1308" y="3123"/>
                      <a:pt x="1183" y="3226"/>
                    </a:cubicBezTo>
                    <a:cubicBezTo>
                      <a:pt x="1080" y="3309"/>
                      <a:pt x="976" y="3413"/>
                      <a:pt x="882" y="3506"/>
                    </a:cubicBezTo>
                    <a:cubicBezTo>
                      <a:pt x="789" y="3610"/>
                      <a:pt x="695" y="3724"/>
                      <a:pt x="623" y="3838"/>
                    </a:cubicBezTo>
                    <a:cubicBezTo>
                      <a:pt x="529" y="3963"/>
                      <a:pt x="446" y="4098"/>
                      <a:pt x="374" y="4243"/>
                    </a:cubicBezTo>
                    <a:cubicBezTo>
                      <a:pt x="312" y="4367"/>
                      <a:pt x="250" y="4502"/>
                      <a:pt x="208" y="4637"/>
                    </a:cubicBezTo>
                    <a:cubicBezTo>
                      <a:pt x="156" y="4772"/>
                      <a:pt x="114" y="4907"/>
                      <a:pt x="84" y="5052"/>
                    </a:cubicBezTo>
                    <a:cubicBezTo>
                      <a:pt x="52" y="5187"/>
                      <a:pt x="31" y="5332"/>
                      <a:pt x="21" y="5477"/>
                    </a:cubicBezTo>
                    <a:lnTo>
                      <a:pt x="21" y="5467"/>
                    </a:lnTo>
                    <a:cubicBezTo>
                      <a:pt x="11" y="5612"/>
                      <a:pt x="1" y="5767"/>
                      <a:pt x="11" y="5913"/>
                    </a:cubicBezTo>
                    <a:cubicBezTo>
                      <a:pt x="21" y="6058"/>
                      <a:pt x="31" y="6203"/>
                      <a:pt x="52" y="6348"/>
                    </a:cubicBezTo>
                    <a:cubicBezTo>
                      <a:pt x="84" y="6504"/>
                      <a:pt x="114" y="6660"/>
                      <a:pt x="167" y="6805"/>
                    </a:cubicBezTo>
                    <a:cubicBezTo>
                      <a:pt x="208" y="6950"/>
                      <a:pt x="260" y="7095"/>
                      <a:pt x="322" y="7230"/>
                    </a:cubicBezTo>
                    <a:lnTo>
                      <a:pt x="322" y="7220"/>
                    </a:lnTo>
                    <a:cubicBezTo>
                      <a:pt x="343" y="7272"/>
                      <a:pt x="363" y="7313"/>
                      <a:pt x="384" y="7355"/>
                    </a:cubicBezTo>
                    <a:cubicBezTo>
                      <a:pt x="457" y="7376"/>
                      <a:pt x="529" y="7396"/>
                      <a:pt x="612" y="7406"/>
                    </a:cubicBezTo>
                    <a:cubicBezTo>
                      <a:pt x="893" y="7469"/>
                      <a:pt x="1193" y="7500"/>
                      <a:pt x="1525" y="7500"/>
                    </a:cubicBezTo>
                    <a:lnTo>
                      <a:pt x="1546" y="7500"/>
                    </a:lnTo>
                    <a:cubicBezTo>
                      <a:pt x="2138" y="7500"/>
                      <a:pt x="2770" y="7386"/>
                      <a:pt x="3475" y="7157"/>
                    </a:cubicBezTo>
                    <a:cubicBezTo>
                      <a:pt x="4067" y="6971"/>
                      <a:pt x="4658" y="6701"/>
                      <a:pt x="5301" y="6338"/>
                    </a:cubicBezTo>
                    <a:cubicBezTo>
                      <a:pt x="5561" y="6193"/>
                      <a:pt x="5840" y="6027"/>
                      <a:pt x="6110" y="5840"/>
                    </a:cubicBezTo>
                    <a:cubicBezTo>
                      <a:pt x="6380" y="5664"/>
                      <a:pt x="6608" y="5498"/>
                      <a:pt x="6805" y="5332"/>
                    </a:cubicBezTo>
                    <a:cubicBezTo>
                      <a:pt x="7013" y="5166"/>
                      <a:pt x="7220" y="4969"/>
                      <a:pt x="7428" y="4751"/>
                    </a:cubicBezTo>
                    <a:cubicBezTo>
                      <a:pt x="7635" y="4533"/>
                      <a:pt x="7832" y="4294"/>
                      <a:pt x="7998" y="4046"/>
                    </a:cubicBezTo>
                    <a:cubicBezTo>
                      <a:pt x="8392" y="3485"/>
                      <a:pt x="8631" y="2936"/>
                      <a:pt x="8714" y="2417"/>
                    </a:cubicBezTo>
                    <a:cubicBezTo>
                      <a:pt x="8766" y="2127"/>
                      <a:pt x="8756" y="1846"/>
                      <a:pt x="8693" y="1587"/>
                    </a:cubicBezTo>
                    <a:cubicBezTo>
                      <a:pt x="8631" y="1318"/>
                      <a:pt x="8496" y="1048"/>
                      <a:pt x="8309" y="820"/>
                    </a:cubicBezTo>
                    <a:cubicBezTo>
                      <a:pt x="8112" y="571"/>
                      <a:pt x="7843" y="353"/>
                      <a:pt x="7532" y="187"/>
                    </a:cubicBezTo>
                    <a:cubicBezTo>
                      <a:pt x="7386" y="104"/>
                      <a:pt x="7220" y="41"/>
                      <a:pt x="7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2244;p53">
                <a:extLst>
                  <a:ext uri="{FF2B5EF4-FFF2-40B4-BE49-F238E27FC236}">
                    <a16:creationId xmlns:a16="http://schemas.microsoft.com/office/drawing/2014/main" id="{A48157AE-AD9A-4307-AFB2-DE881EDD39C0}"/>
                  </a:ext>
                </a:extLst>
              </p:cNvPr>
              <p:cNvSpPr/>
              <p:nvPr/>
            </p:nvSpPr>
            <p:spPr>
              <a:xfrm>
                <a:off x="6332409" y="2186090"/>
                <a:ext cx="810" cy="884"/>
              </a:xfrm>
              <a:custGeom>
                <a:avLst/>
                <a:gdLst/>
                <a:ahLst/>
                <a:cxnLst/>
                <a:rect l="l" t="t" r="r" b="b"/>
                <a:pathLst>
                  <a:path w="11" h="12" extrusionOk="0">
                    <a:moveTo>
                      <a:pt x="0" y="11"/>
                    </a:moveTo>
                    <a:cubicBezTo>
                      <a:pt x="0" y="1"/>
                      <a:pt x="10" y="1"/>
                      <a:pt x="10" y="1"/>
                    </a:cubicBezTo>
                    <a:cubicBezTo>
                      <a:pt x="10" y="1"/>
                      <a:pt x="0" y="1"/>
                      <a:pt x="0" y="1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2245;p53">
                <a:extLst>
                  <a:ext uri="{FF2B5EF4-FFF2-40B4-BE49-F238E27FC236}">
                    <a16:creationId xmlns:a16="http://schemas.microsoft.com/office/drawing/2014/main" id="{2C86ECB9-11B6-4FDB-96C7-70B640AD1A5F}"/>
                  </a:ext>
                </a:extLst>
              </p:cNvPr>
              <p:cNvSpPr/>
              <p:nvPr/>
            </p:nvSpPr>
            <p:spPr>
              <a:xfrm>
                <a:off x="6094800" y="2002086"/>
                <a:ext cx="1057215" cy="687433"/>
              </a:xfrm>
              <a:custGeom>
                <a:avLst/>
                <a:gdLst/>
                <a:ahLst/>
                <a:cxnLst/>
                <a:rect l="l" t="t" r="r" b="b"/>
                <a:pathLst>
                  <a:path w="14358" h="9336" extrusionOk="0">
                    <a:moveTo>
                      <a:pt x="12812" y="0"/>
                    </a:moveTo>
                    <a:cubicBezTo>
                      <a:pt x="12718" y="0"/>
                      <a:pt x="12614" y="10"/>
                      <a:pt x="12501" y="21"/>
                    </a:cubicBezTo>
                    <a:cubicBezTo>
                      <a:pt x="12252" y="31"/>
                      <a:pt x="11982" y="72"/>
                      <a:pt x="11692" y="145"/>
                    </a:cubicBezTo>
                    <a:cubicBezTo>
                      <a:pt x="11588" y="166"/>
                      <a:pt x="11484" y="197"/>
                      <a:pt x="11390" y="228"/>
                    </a:cubicBezTo>
                    <a:cubicBezTo>
                      <a:pt x="11307" y="425"/>
                      <a:pt x="11224" y="623"/>
                      <a:pt x="11132" y="809"/>
                    </a:cubicBezTo>
                    <a:cubicBezTo>
                      <a:pt x="10975" y="1130"/>
                      <a:pt x="10800" y="1442"/>
                      <a:pt x="10613" y="1743"/>
                    </a:cubicBezTo>
                    <a:cubicBezTo>
                      <a:pt x="10436" y="2022"/>
                      <a:pt x="10239" y="2292"/>
                      <a:pt x="10021" y="2552"/>
                    </a:cubicBezTo>
                    <a:cubicBezTo>
                      <a:pt x="9762" y="2852"/>
                      <a:pt x="9503" y="3143"/>
                      <a:pt x="9212" y="3412"/>
                    </a:cubicBezTo>
                    <a:cubicBezTo>
                      <a:pt x="8932" y="3682"/>
                      <a:pt x="8631" y="3931"/>
                      <a:pt x="8299" y="4139"/>
                    </a:cubicBezTo>
                    <a:cubicBezTo>
                      <a:pt x="8216" y="4201"/>
                      <a:pt x="8133" y="4253"/>
                      <a:pt x="8040" y="4305"/>
                    </a:cubicBezTo>
                    <a:cubicBezTo>
                      <a:pt x="7957" y="4346"/>
                      <a:pt x="7884" y="4398"/>
                      <a:pt x="7801" y="4429"/>
                    </a:cubicBezTo>
                    <a:cubicBezTo>
                      <a:pt x="7718" y="4471"/>
                      <a:pt x="7646" y="4502"/>
                      <a:pt x="7563" y="4523"/>
                    </a:cubicBezTo>
                    <a:cubicBezTo>
                      <a:pt x="7511" y="4544"/>
                      <a:pt x="7449" y="4554"/>
                      <a:pt x="7386" y="4554"/>
                    </a:cubicBezTo>
                    <a:cubicBezTo>
                      <a:pt x="7335" y="4554"/>
                      <a:pt x="7283" y="4554"/>
                      <a:pt x="7231" y="4533"/>
                    </a:cubicBezTo>
                    <a:cubicBezTo>
                      <a:pt x="7190" y="4523"/>
                      <a:pt x="7148" y="4502"/>
                      <a:pt x="7107" y="4471"/>
                    </a:cubicBezTo>
                    <a:cubicBezTo>
                      <a:pt x="7065" y="4450"/>
                      <a:pt x="7024" y="4408"/>
                      <a:pt x="6992" y="4378"/>
                    </a:cubicBezTo>
                    <a:lnTo>
                      <a:pt x="6899" y="4253"/>
                    </a:lnTo>
                    <a:cubicBezTo>
                      <a:pt x="6826" y="4139"/>
                      <a:pt x="6775" y="4025"/>
                      <a:pt x="6723" y="3900"/>
                    </a:cubicBezTo>
                    <a:cubicBezTo>
                      <a:pt x="6443" y="3641"/>
                      <a:pt x="6111" y="3412"/>
                      <a:pt x="5747" y="3257"/>
                    </a:cubicBezTo>
                    <a:cubicBezTo>
                      <a:pt x="5602" y="3195"/>
                      <a:pt x="5457" y="3143"/>
                      <a:pt x="5302" y="3101"/>
                    </a:cubicBezTo>
                    <a:cubicBezTo>
                      <a:pt x="5167" y="3071"/>
                      <a:pt x="5011" y="3039"/>
                      <a:pt x="4845" y="3018"/>
                    </a:cubicBezTo>
                    <a:cubicBezTo>
                      <a:pt x="4752" y="3008"/>
                      <a:pt x="4648" y="3008"/>
                      <a:pt x="4555" y="3008"/>
                    </a:cubicBezTo>
                    <a:cubicBezTo>
                      <a:pt x="4348" y="3008"/>
                      <a:pt x="4140" y="3029"/>
                      <a:pt x="3943" y="3081"/>
                    </a:cubicBezTo>
                    <a:cubicBezTo>
                      <a:pt x="3652" y="3143"/>
                      <a:pt x="3393" y="3267"/>
                      <a:pt x="3144" y="3433"/>
                    </a:cubicBezTo>
                    <a:cubicBezTo>
                      <a:pt x="3124" y="3320"/>
                      <a:pt x="3103" y="3216"/>
                      <a:pt x="3061" y="3112"/>
                    </a:cubicBezTo>
                    <a:cubicBezTo>
                      <a:pt x="3020" y="2967"/>
                      <a:pt x="2947" y="2822"/>
                      <a:pt x="2854" y="2666"/>
                    </a:cubicBezTo>
                    <a:cubicBezTo>
                      <a:pt x="2771" y="2531"/>
                      <a:pt x="2667" y="2396"/>
                      <a:pt x="2543" y="2251"/>
                    </a:cubicBezTo>
                    <a:cubicBezTo>
                      <a:pt x="2428" y="2126"/>
                      <a:pt x="2304" y="2002"/>
                      <a:pt x="2158" y="1888"/>
                    </a:cubicBezTo>
                    <a:cubicBezTo>
                      <a:pt x="1879" y="1660"/>
                      <a:pt x="1578" y="1515"/>
                      <a:pt x="1277" y="1442"/>
                    </a:cubicBezTo>
                    <a:cubicBezTo>
                      <a:pt x="1163" y="1411"/>
                      <a:pt x="1049" y="1400"/>
                      <a:pt x="934" y="1400"/>
                    </a:cubicBezTo>
                    <a:cubicBezTo>
                      <a:pt x="893" y="1400"/>
                      <a:pt x="851" y="1400"/>
                      <a:pt x="810" y="1411"/>
                    </a:cubicBezTo>
                    <a:cubicBezTo>
                      <a:pt x="727" y="1411"/>
                      <a:pt x="644" y="1421"/>
                      <a:pt x="572" y="1442"/>
                    </a:cubicBezTo>
                    <a:cubicBezTo>
                      <a:pt x="510" y="1462"/>
                      <a:pt x="436" y="1483"/>
                      <a:pt x="364" y="1515"/>
                    </a:cubicBezTo>
                    <a:cubicBezTo>
                      <a:pt x="281" y="1556"/>
                      <a:pt x="208" y="1608"/>
                      <a:pt x="157" y="1681"/>
                    </a:cubicBezTo>
                    <a:cubicBezTo>
                      <a:pt x="95" y="1743"/>
                      <a:pt x="53" y="1815"/>
                      <a:pt x="32" y="1909"/>
                    </a:cubicBezTo>
                    <a:cubicBezTo>
                      <a:pt x="12" y="1981"/>
                      <a:pt x="1" y="2064"/>
                      <a:pt x="12" y="2147"/>
                    </a:cubicBezTo>
                    <a:cubicBezTo>
                      <a:pt x="12" y="2241"/>
                      <a:pt x="22" y="2324"/>
                      <a:pt x="53" y="2427"/>
                    </a:cubicBezTo>
                    <a:cubicBezTo>
                      <a:pt x="105" y="2635"/>
                      <a:pt x="198" y="2832"/>
                      <a:pt x="281" y="2988"/>
                    </a:cubicBezTo>
                    <a:cubicBezTo>
                      <a:pt x="323" y="3071"/>
                      <a:pt x="364" y="3164"/>
                      <a:pt x="416" y="3247"/>
                    </a:cubicBezTo>
                    <a:cubicBezTo>
                      <a:pt x="489" y="3361"/>
                      <a:pt x="540" y="3486"/>
                      <a:pt x="592" y="3589"/>
                    </a:cubicBezTo>
                    <a:cubicBezTo>
                      <a:pt x="727" y="3910"/>
                      <a:pt x="821" y="4284"/>
                      <a:pt x="893" y="4751"/>
                    </a:cubicBezTo>
                    <a:lnTo>
                      <a:pt x="893" y="4782"/>
                    </a:lnTo>
                    <a:cubicBezTo>
                      <a:pt x="924" y="4958"/>
                      <a:pt x="945" y="5145"/>
                      <a:pt x="966" y="5321"/>
                    </a:cubicBezTo>
                    <a:cubicBezTo>
                      <a:pt x="1017" y="5778"/>
                      <a:pt x="1070" y="6255"/>
                      <a:pt x="1204" y="6701"/>
                    </a:cubicBezTo>
                    <a:cubicBezTo>
                      <a:pt x="1298" y="7022"/>
                      <a:pt x="1443" y="7324"/>
                      <a:pt x="1630" y="7572"/>
                    </a:cubicBezTo>
                    <a:cubicBezTo>
                      <a:pt x="1723" y="7707"/>
                      <a:pt x="1847" y="7842"/>
                      <a:pt x="1982" y="7967"/>
                    </a:cubicBezTo>
                    <a:cubicBezTo>
                      <a:pt x="2117" y="8091"/>
                      <a:pt x="2262" y="8195"/>
                      <a:pt x="2449" y="8319"/>
                    </a:cubicBezTo>
                    <a:cubicBezTo>
                      <a:pt x="3071" y="8744"/>
                      <a:pt x="3808" y="9055"/>
                      <a:pt x="4555" y="9211"/>
                    </a:cubicBezTo>
                    <a:cubicBezTo>
                      <a:pt x="4949" y="9294"/>
                      <a:pt x="5364" y="9336"/>
                      <a:pt x="5789" y="9336"/>
                    </a:cubicBezTo>
                    <a:cubicBezTo>
                      <a:pt x="6100" y="9336"/>
                      <a:pt x="6422" y="9315"/>
                      <a:pt x="6743" y="9263"/>
                    </a:cubicBezTo>
                    <a:cubicBezTo>
                      <a:pt x="7107" y="9211"/>
                      <a:pt x="7469" y="9138"/>
                      <a:pt x="7833" y="9035"/>
                    </a:cubicBezTo>
                    <a:cubicBezTo>
                      <a:pt x="8186" y="8931"/>
                      <a:pt x="8527" y="8806"/>
                      <a:pt x="8901" y="8641"/>
                    </a:cubicBezTo>
                    <a:cubicBezTo>
                      <a:pt x="9576" y="8350"/>
                      <a:pt x="10229" y="7967"/>
                      <a:pt x="10851" y="7499"/>
                    </a:cubicBezTo>
                    <a:cubicBezTo>
                      <a:pt x="11484" y="7033"/>
                      <a:pt x="12054" y="6514"/>
                      <a:pt x="12542" y="5944"/>
                    </a:cubicBezTo>
                    <a:cubicBezTo>
                      <a:pt x="13071" y="5321"/>
                      <a:pt x="13497" y="4657"/>
                      <a:pt x="13797" y="3973"/>
                    </a:cubicBezTo>
                    <a:cubicBezTo>
                      <a:pt x="14004" y="3516"/>
                      <a:pt x="14150" y="3050"/>
                      <a:pt x="14243" y="2583"/>
                    </a:cubicBezTo>
                    <a:cubicBezTo>
                      <a:pt x="14336" y="2085"/>
                      <a:pt x="14357" y="1587"/>
                      <a:pt x="14306" y="1089"/>
                    </a:cubicBezTo>
                    <a:cubicBezTo>
                      <a:pt x="14306" y="1058"/>
                      <a:pt x="14306" y="1047"/>
                      <a:pt x="14295" y="1027"/>
                    </a:cubicBezTo>
                    <a:cubicBezTo>
                      <a:pt x="14295" y="1006"/>
                      <a:pt x="14285" y="985"/>
                      <a:pt x="14285" y="954"/>
                    </a:cubicBezTo>
                    <a:cubicBezTo>
                      <a:pt x="14285" y="871"/>
                      <a:pt x="14264" y="789"/>
                      <a:pt x="14212" y="685"/>
                    </a:cubicBezTo>
                    <a:cubicBezTo>
                      <a:pt x="14191" y="623"/>
                      <a:pt x="14150" y="560"/>
                      <a:pt x="14098" y="487"/>
                    </a:cubicBezTo>
                    <a:cubicBezTo>
                      <a:pt x="14057" y="436"/>
                      <a:pt x="14015" y="394"/>
                      <a:pt x="13974" y="353"/>
                    </a:cubicBezTo>
                    <a:cubicBezTo>
                      <a:pt x="13891" y="280"/>
                      <a:pt x="13797" y="218"/>
                      <a:pt x="13672" y="155"/>
                    </a:cubicBezTo>
                    <a:cubicBezTo>
                      <a:pt x="13569" y="114"/>
                      <a:pt x="13455" y="83"/>
                      <a:pt x="13310" y="52"/>
                    </a:cubicBezTo>
                    <a:cubicBezTo>
                      <a:pt x="13165" y="21"/>
                      <a:pt x="12999" y="0"/>
                      <a:pt x="128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2246;p53">
                <a:extLst>
                  <a:ext uri="{FF2B5EF4-FFF2-40B4-BE49-F238E27FC236}">
                    <a16:creationId xmlns:a16="http://schemas.microsoft.com/office/drawing/2014/main" id="{30D46A43-DED3-4BA1-9295-C0FE4CAC9F0D}"/>
                  </a:ext>
                </a:extLst>
              </p:cNvPr>
              <p:cNvSpPr/>
              <p:nvPr/>
            </p:nvSpPr>
            <p:spPr>
              <a:xfrm>
                <a:off x="6104814" y="2096776"/>
                <a:ext cx="231427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251" extrusionOk="0">
                    <a:moveTo>
                      <a:pt x="871" y="0"/>
                    </a:moveTo>
                    <a:cubicBezTo>
                      <a:pt x="819" y="0"/>
                      <a:pt x="768" y="0"/>
                      <a:pt x="715" y="10"/>
                    </a:cubicBezTo>
                    <a:cubicBezTo>
                      <a:pt x="570" y="21"/>
                      <a:pt x="436" y="73"/>
                      <a:pt x="311" y="135"/>
                    </a:cubicBezTo>
                    <a:cubicBezTo>
                      <a:pt x="197" y="197"/>
                      <a:pt x="104" y="280"/>
                      <a:pt x="21" y="374"/>
                    </a:cubicBezTo>
                    <a:cubicBezTo>
                      <a:pt x="0" y="384"/>
                      <a:pt x="0" y="405"/>
                      <a:pt x="10" y="415"/>
                    </a:cubicBezTo>
                    <a:cubicBezTo>
                      <a:pt x="18" y="422"/>
                      <a:pt x="35" y="430"/>
                      <a:pt x="49" y="430"/>
                    </a:cubicBezTo>
                    <a:cubicBezTo>
                      <a:pt x="54" y="430"/>
                      <a:pt x="59" y="428"/>
                      <a:pt x="62" y="425"/>
                    </a:cubicBezTo>
                    <a:cubicBezTo>
                      <a:pt x="114" y="363"/>
                      <a:pt x="176" y="312"/>
                      <a:pt x="238" y="270"/>
                    </a:cubicBezTo>
                    <a:lnTo>
                      <a:pt x="249" y="270"/>
                    </a:lnTo>
                    <a:cubicBezTo>
                      <a:pt x="300" y="239"/>
                      <a:pt x="363" y="208"/>
                      <a:pt x="425" y="187"/>
                    </a:cubicBezTo>
                    <a:cubicBezTo>
                      <a:pt x="498" y="166"/>
                      <a:pt x="581" y="156"/>
                      <a:pt x="664" y="146"/>
                    </a:cubicBezTo>
                    <a:cubicBezTo>
                      <a:pt x="747" y="146"/>
                      <a:pt x="840" y="156"/>
                      <a:pt x="934" y="176"/>
                    </a:cubicBezTo>
                    <a:cubicBezTo>
                      <a:pt x="1120" y="218"/>
                      <a:pt x="1296" y="291"/>
                      <a:pt x="1462" y="384"/>
                    </a:cubicBezTo>
                    <a:cubicBezTo>
                      <a:pt x="1690" y="508"/>
                      <a:pt x="1909" y="674"/>
                      <a:pt x="2105" y="851"/>
                    </a:cubicBezTo>
                    <a:cubicBezTo>
                      <a:pt x="2199" y="944"/>
                      <a:pt x="2292" y="1038"/>
                      <a:pt x="2375" y="1141"/>
                    </a:cubicBezTo>
                    <a:cubicBezTo>
                      <a:pt x="2490" y="1287"/>
                      <a:pt x="2603" y="1432"/>
                      <a:pt x="2697" y="1587"/>
                    </a:cubicBezTo>
                    <a:cubicBezTo>
                      <a:pt x="2759" y="1681"/>
                      <a:pt x="2811" y="1785"/>
                      <a:pt x="2842" y="1888"/>
                    </a:cubicBezTo>
                    <a:cubicBezTo>
                      <a:pt x="2863" y="1951"/>
                      <a:pt x="2873" y="2002"/>
                      <a:pt x="2873" y="2064"/>
                    </a:cubicBezTo>
                    <a:lnTo>
                      <a:pt x="2873" y="2106"/>
                    </a:lnTo>
                    <a:cubicBezTo>
                      <a:pt x="2873" y="2147"/>
                      <a:pt x="2884" y="2179"/>
                      <a:pt x="2905" y="2200"/>
                    </a:cubicBezTo>
                    <a:cubicBezTo>
                      <a:pt x="2925" y="2230"/>
                      <a:pt x="2956" y="2241"/>
                      <a:pt x="2988" y="2251"/>
                    </a:cubicBezTo>
                    <a:cubicBezTo>
                      <a:pt x="3071" y="2251"/>
                      <a:pt x="3143" y="2179"/>
                      <a:pt x="3122" y="2106"/>
                    </a:cubicBezTo>
                    <a:cubicBezTo>
                      <a:pt x="3101" y="1919"/>
                      <a:pt x="3029" y="1743"/>
                      <a:pt x="2956" y="1577"/>
                    </a:cubicBezTo>
                    <a:cubicBezTo>
                      <a:pt x="2873" y="1400"/>
                      <a:pt x="2769" y="1234"/>
                      <a:pt x="2666" y="1068"/>
                    </a:cubicBezTo>
                    <a:cubicBezTo>
                      <a:pt x="2583" y="944"/>
                      <a:pt x="2479" y="830"/>
                      <a:pt x="2375" y="727"/>
                    </a:cubicBezTo>
                    <a:cubicBezTo>
                      <a:pt x="2261" y="623"/>
                      <a:pt x="2147" y="519"/>
                      <a:pt x="2022" y="425"/>
                    </a:cubicBezTo>
                    <a:cubicBezTo>
                      <a:pt x="1888" y="332"/>
                      <a:pt x="1743" y="249"/>
                      <a:pt x="1598" y="176"/>
                    </a:cubicBezTo>
                    <a:cubicBezTo>
                      <a:pt x="1452" y="114"/>
                      <a:pt x="1307" y="63"/>
                      <a:pt x="1151" y="31"/>
                    </a:cubicBezTo>
                    <a:cubicBezTo>
                      <a:pt x="1058" y="10"/>
                      <a:pt x="964" y="0"/>
                      <a:pt x="8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2247;p53">
                <a:extLst>
                  <a:ext uri="{FF2B5EF4-FFF2-40B4-BE49-F238E27FC236}">
                    <a16:creationId xmlns:a16="http://schemas.microsoft.com/office/drawing/2014/main" id="{7737E396-C85E-4560-8102-A187A6671241}"/>
                  </a:ext>
                </a:extLst>
              </p:cNvPr>
              <p:cNvSpPr/>
              <p:nvPr/>
            </p:nvSpPr>
            <p:spPr>
              <a:xfrm>
                <a:off x="6319376" y="2218194"/>
                <a:ext cx="328475" cy="185038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2513" extrusionOk="0">
                    <a:moveTo>
                      <a:pt x="183" y="602"/>
                    </a:moveTo>
                    <a:cubicBezTo>
                      <a:pt x="175" y="605"/>
                      <a:pt x="166" y="613"/>
                      <a:pt x="166" y="613"/>
                    </a:cubicBezTo>
                    <a:cubicBezTo>
                      <a:pt x="172" y="609"/>
                      <a:pt x="178" y="606"/>
                      <a:pt x="183" y="602"/>
                    </a:cubicBezTo>
                    <a:close/>
                    <a:moveTo>
                      <a:pt x="1360" y="0"/>
                    </a:moveTo>
                    <a:cubicBezTo>
                      <a:pt x="1132" y="21"/>
                      <a:pt x="913" y="73"/>
                      <a:pt x="696" y="146"/>
                    </a:cubicBezTo>
                    <a:cubicBezTo>
                      <a:pt x="457" y="219"/>
                      <a:pt x="249" y="332"/>
                      <a:pt x="42" y="457"/>
                    </a:cubicBezTo>
                    <a:cubicBezTo>
                      <a:pt x="21" y="468"/>
                      <a:pt x="0" y="498"/>
                      <a:pt x="0" y="530"/>
                    </a:cubicBezTo>
                    <a:cubicBezTo>
                      <a:pt x="0" y="551"/>
                      <a:pt x="11" y="581"/>
                      <a:pt x="21" y="592"/>
                    </a:cubicBezTo>
                    <a:cubicBezTo>
                      <a:pt x="42" y="613"/>
                      <a:pt x="63" y="633"/>
                      <a:pt x="94" y="633"/>
                    </a:cubicBezTo>
                    <a:cubicBezTo>
                      <a:pt x="125" y="633"/>
                      <a:pt x="146" y="623"/>
                      <a:pt x="166" y="613"/>
                    </a:cubicBezTo>
                    <a:cubicBezTo>
                      <a:pt x="166" y="603"/>
                      <a:pt x="175" y="602"/>
                      <a:pt x="184" y="602"/>
                    </a:cubicBezTo>
                    <a:lnTo>
                      <a:pt x="184" y="602"/>
                    </a:lnTo>
                    <a:cubicBezTo>
                      <a:pt x="184" y="602"/>
                      <a:pt x="184" y="602"/>
                      <a:pt x="183" y="602"/>
                    </a:cubicBezTo>
                    <a:lnTo>
                      <a:pt x="183" y="602"/>
                    </a:lnTo>
                    <a:cubicBezTo>
                      <a:pt x="185" y="602"/>
                      <a:pt x="186" y="602"/>
                      <a:pt x="187" y="602"/>
                    </a:cubicBezTo>
                    <a:cubicBezTo>
                      <a:pt x="186" y="602"/>
                      <a:pt x="185" y="602"/>
                      <a:pt x="184" y="602"/>
                    </a:cubicBezTo>
                    <a:lnTo>
                      <a:pt x="184" y="602"/>
                    </a:lnTo>
                    <a:cubicBezTo>
                      <a:pt x="366" y="492"/>
                      <a:pt x="558" y="403"/>
                      <a:pt x="768" y="343"/>
                    </a:cubicBezTo>
                    <a:cubicBezTo>
                      <a:pt x="966" y="281"/>
                      <a:pt x="1173" y="249"/>
                      <a:pt x="1381" y="239"/>
                    </a:cubicBezTo>
                    <a:cubicBezTo>
                      <a:pt x="1598" y="239"/>
                      <a:pt x="1816" y="260"/>
                      <a:pt x="2034" y="302"/>
                    </a:cubicBezTo>
                    <a:cubicBezTo>
                      <a:pt x="2303" y="364"/>
                      <a:pt x="2552" y="457"/>
                      <a:pt x="2791" y="581"/>
                    </a:cubicBezTo>
                    <a:cubicBezTo>
                      <a:pt x="3019" y="716"/>
                      <a:pt x="3237" y="872"/>
                      <a:pt x="3434" y="1048"/>
                    </a:cubicBezTo>
                    <a:cubicBezTo>
                      <a:pt x="3517" y="1121"/>
                      <a:pt x="3590" y="1204"/>
                      <a:pt x="3652" y="1287"/>
                    </a:cubicBezTo>
                    <a:cubicBezTo>
                      <a:pt x="3725" y="1370"/>
                      <a:pt x="3787" y="1453"/>
                      <a:pt x="3839" y="1546"/>
                    </a:cubicBezTo>
                    <a:cubicBezTo>
                      <a:pt x="3953" y="1722"/>
                      <a:pt x="4036" y="1920"/>
                      <a:pt x="4098" y="2116"/>
                    </a:cubicBezTo>
                    <a:lnTo>
                      <a:pt x="4098" y="2127"/>
                    </a:lnTo>
                    <a:cubicBezTo>
                      <a:pt x="4129" y="2220"/>
                      <a:pt x="4150" y="2303"/>
                      <a:pt x="4170" y="2397"/>
                    </a:cubicBezTo>
                    <a:cubicBezTo>
                      <a:pt x="4181" y="2459"/>
                      <a:pt x="4223" y="2511"/>
                      <a:pt x="4295" y="2511"/>
                    </a:cubicBezTo>
                    <a:cubicBezTo>
                      <a:pt x="4301" y="2512"/>
                      <a:pt x="4308" y="2512"/>
                      <a:pt x="4314" y="2512"/>
                    </a:cubicBezTo>
                    <a:cubicBezTo>
                      <a:pt x="4380" y="2512"/>
                      <a:pt x="4440" y="2462"/>
                      <a:pt x="4440" y="2386"/>
                    </a:cubicBezTo>
                    <a:cubicBezTo>
                      <a:pt x="4461" y="2210"/>
                      <a:pt x="4430" y="2023"/>
                      <a:pt x="4378" y="1858"/>
                    </a:cubicBezTo>
                    <a:cubicBezTo>
                      <a:pt x="4326" y="1681"/>
                      <a:pt x="4253" y="1536"/>
                      <a:pt x="4150" y="1390"/>
                    </a:cubicBezTo>
                    <a:cubicBezTo>
                      <a:pt x="4067" y="1245"/>
                      <a:pt x="3953" y="1121"/>
                      <a:pt x="3839" y="1007"/>
                    </a:cubicBezTo>
                    <a:cubicBezTo>
                      <a:pt x="3714" y="892"/>
                      <a:pt x="3580" y="779"/>
                      <a:pt x="3444" y="675"/>
                    </a:cubicBezTo>
                    <a:cubicBezTo>
                      <a:pt x="3310" y="571"/>
                      <a:pt x="3165" y="488"/>
                      <a:pt x="3019" y="405"/>
                    </a:cubicBezTo>
                    <a:cubicBezTo>
                      <a:pt x="2853" y="312"/>
                      <a:pt x="2688" y="229"/>
                      <a:pt x="2511" y="166"/>
                    </a:cubicBezTo>
                    <a:cubicBezTo>
                      <a:pt x="2324" y="94"/>
                      <a:pt x="2137" y="42"/>
                      <a:pt x="1941" y="21"/>
                    </a:cubicBezTo>
                    <a:cubicBezTo>
                      <a:pt x="1826" y="0"/>
                      <a:pt x="1702" y="0"/>
                      <a:pt x="15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248;p53">
                <a:extLst>
                  <a:ext uri="{FF2B5EF4-FFF2-40B4-BE49-F238E27FC236}">
                    <a16:creationId xmlns:a16="http://schemas.microsoft.com/office/drawing/2014/main" id="{CD28844C-BFE1-486A-9568-D597ED515EE6}"/>
                  </a:ext>
                </a:extLst>
              </p:cNvPr>
              <p:cNvSpPr/>
              <p:nvPr/>
            </p:nvSpPr>
            <p:spPr>
              <a:xfrm>
                <a:off x="6133824" y="2105906"/>
                <a:ext cx="61189" cy="5279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717" extrusionOk="0">
                    <a:moveTo>
                      <a:pt x="52" y="1"/>
                    </a:moveTo>
                    <a:cubicBezTo>
                      <a:pt x="31" y="1"/>
                      <a:pt x="10" y="11"/>
                      <a:pt x="10" y="32"/>
                    </a:cubicBezTo>
                    <a:cubicBezTo>
                      <a:pt x="0" y="52"/>
                      <a:pt x="10" y="84"/>
                      <a:pt x="42" y="84"/>
                    </a:cubicBezTo>
                    <a:cubicBezTo>
                      <a:pt x="83" y="94"/>
                      <a:pt x="125" y="115"/>
                      <a:pt x="166" y="125"/>
                    </a:cubicBezTo>
                    <a:cubicBezTo>
                      <a:pt x="228" y="156"/>
                      <a:pt x="280" y="188"/>
                      <a:pt x="332" y="229"/>
                    </a:cubicBezTo>
                    <a:cubicBezTo>
                      <a:pt x="404" y="281"/>
                      <a:pt x="467" y="354"/>
                      <a:pt x="519" y="416"/>
                    </a:cubicBezTo>
                    <a:cubicBezTo>
                      <a:pt x="591" y="499"/>
                      <a:pt x="643" y="592"/>
                      <a:pt x="695" y="686"/>
                    </a:cubicBezTo>
                    <a:cubicBezTo>
                      <a:pt x="708" y="705"/>
                      <a:pt x="730" y="717"/>
                      <a:pt x="753" y="717"/>
                    </a:cubicBezTo>
                    <a:cubicBezTo>
                      <a:pt x="765" y="717"/>
                      <a:pt x="778" y="714"/>
                      <a:pt x="789" y="706"/>
                    </a:cubicBezTo>
                    <a:cubicBezTo>
                      <a:pt x="809" y="695"/>
                      <a:pt x="819" y="686"/>
                      <a:pt x="819" y="665"/>
                    </a:cubicBezTo>
                    <a:cubicBezTo>
                      <a:pt x="830" y="644"/>
                      <a:pt x="819" y="633"/>
                      <a:pt x="819" y="612"/>
                    </a:cubicBezTo>
                    <a:cubicBezTo>
                      <a:pt x="789" y="540"/>
                      <a:pt x="747" y="467"/>
                      <a:pt x="695" y="405"/>
                    </a:cubicBezTo>
                    <a:cubicBezTo>
                      <a:pt x="643" y="333"/>
                      <a:pt x="581" y="271"/>
                      <a:pt x="508" y="218"/>
                    </a:cubicBezTo>
                    <a:cubicBezTo>
                      <a:pt x="446" y="167"/>
                      <a:pt x="374" y="115"/>
                      <a:pt x="301" y="84"/>
                    </a:cubicBezTo>
                    <a:cubicBezTo>
                      <a:pt x="228" y="42"/>
                      <a:pt x="145" y="22"/>
                      <a:pt x="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2249;p53">
                <a:extLst>
                  <a:ext uri="{FF2B5EF4-FFF2-40B4-BE49-F238E27FC236}">
                    <a16:creationId xmlns:a16="http://schemas.microsoft.com/office/drawing/2014/main" id="{96A66FC9-DECE-450A-B5A1-490FF592BF58}"/>
                  </a:ext>
                </a:extLst>
              </p:cNvPr>
              <p:cNvSpPr/>
              <p:nvPr/>
            </p:nvSpPr>
            <p:spPr>
              <a:xfrm>
                <a:off x="6104814" y="2123504"/>
                <a:ext cx="55740" cy="62219"/>
              </a:xfrm>
              <a:custGeom>
                <a:avLst/>
                <a:gdLst/>
                <a:ahLst/>
                <a:cxnLst/>
                <a:rect l="l" t="t" r="r" b="b"/>
                <a:pathLst>
                  <a:path w="757" h="845" extrusionOk="0">
                    <a:moveTo>
                      <a:pt x="62" y="0"/>
                    </a:moveTo>
                    <a:cubicBezTo>
                      <a:pt x="42" y="0"/>
                      <a:pt x="21" y="11"/>
                      <a:pt x="10" y="21"/>
                    </a:cubicBezTo>
                    <a:cubicBezTo>
                      <a:pt x="0" y="52"/>
                      <a:pt x="10" y="83"/>
                      <a:pt x="31" y="94"/>
                    </a:cubicBezTo>
                    <a:cubicBezTo>
                      <a:pt x="93" y="125"/>
                      <a:pt x="155" y="166"/>
                      <a:pt x="208" y="208"/>
                    </a:cubicBezTo>
                    <a:cubicBezTo>
                      <a:pt x="280" y="260"/>
                      <a:pt x="332" y="322"/>
                      <a:pt x="394" y="394"/>
                    </a:cubicBezTo>
                    <a:cubicBezTo>
                      <a:pt x="477" y="509"/>
                      <a:pt x="549" y="633"/>
                      <a:pt x="602" y="758"/>
                    </a:cubicBezTo>
                    <a:cubicBezTo>
                      <a:pt x="602" y="768"/>
                      <a:pt x="612" y="778"/>
                      <a:pt x="612" y="788"/>
                    </a:cubicBezTo>
                    <a:cubicBezTo>
                      <a:pt x="622" y="809"/>
                      <a:pt x="632" y="820"/>
                      <a:pt x="643" y="830"/>
                    </a:cubicBezTo>
                    <a:cubicBezTo>
                      <a:pt x="658" y="838"/>
                      <a:pt x="673" y="845"/>
                      <a:pt x="684" y="845"/>
                    </a:cubicBezTo>
                    <a:cubicBezTo>
                      <a:pt x="688" y="845"/>
                      <a:pt x="692" y="844"/>
                      <a:pt x="695" y="841"/>
                    </a:cubicBezTo>
                    <a:cubicBezTo>
                      <a:pt x="715" y="841"/>
                      <a:pt x="726" y="830"/>
                      <a:pt x="736" y="809"/>
                    </a:cubicBezTo>
                    <a:cubicBezTo>
                      <a:pt x="757" y="788"/>
                      <a:pt x="747" y="768"/>
                      <a:pt x="736" y="737"/>
                    </a:cubicBezTo>
                    <a:cubicBezTo>
                      <a:pt x="705" y="664"/>
                      <a:pt x="664" y="592"/>
                      <a:pt x="622" y="519"/>
                    </a:cubicBezTo>
                    <a:cubicBezTo>
                      <a:pt x="581" y="447"/>
                      <a:pt x="529" y="384"/>
                      <a:pt x="477" y="311"/>
                    </a:cubicBezTo>
                    <a:cubicBezTo>
                      <a:pt x="374" y="187"/>
                      <a:pt x="238" y="83"/>
                      <a:pt x="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2250;p53">
                <a:extLst>
                  <a:ext uri="{FF2B5EF4-FFF2-40B4-BE49-F238E27FC236}">
                    <a16:creationId xmlns:a16="http://schemas.microsoft.com/office/drawing/2014/main" id="{356E5DD8-97FA-4C93-BDB0-0CBFE69EF59B}"/>
                  </a:ext>
                </a:extLst>
              </p:cNvPr>
              <p:cNvSpPr/>
              <p:nvPr/>
            </p:nvSpPr>
            <p:spPr>
              <a:xfrm>
                <a:off x="6092591" y="2121958"/>
                <a:ext cx="152787" cy="467345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6347" extrusionOk="0">
                    <a:moveTo>
                      <a:pt x="228" y="0"/>
                    </a:moveTo>
                    <a:cubicBezTo>
                      <a:pt x="218" y="0"/>
                      <a:pt x="208" y="11"/>
                      <a:pt x="197" y="21"/>
                    </a:cubicBezTo>
                    <a:cubicBezTo>
                      <a:pt x="145" y="83"/>
                      <a:pt x="104" y="146"/>
                      <a:pt x="72" y="219"/>
                    </a:cubicBezTo>
                    <a:cubicBezTo>
                      <a:pt x="42" y="291"/>
                      <a:pt x="21" y="364"/>
                      <a:pt x="21" y="436"/>
                    </a:cubicBezTo>
                    <a:cubicBezTo>
                      <a:pt x="0" y="592"/>
                      <a:pt x="31" y="758"/>
                      <a:pt x="83" y="903"/>
                    </a:cubicBezTo>
                    <a:cubicBezTo>
                      <a:pt x="135" y="1069"/>
                      <a:pt x="208" y="1224"/>
                      <a:pt x="280" y="1380"/>
                    </a:cubicBezTo>
                    <a:lnTo>
                      <a:pt x="524" y="1838"/>
                    </a:lnTo>
                    <a:lnTo>
                      <a:pt x="524" y="1838"/>
                    </a:lnTo>
                    <a:cubicBezTo>
                      <a:pt x="523" y="1837"/>
                      <a:pt x="521" y="1837"/>
                      <a:pt x="519" y="1837"/>
                    </a:cubicBezTo>
                    <a:lnTo>
                      <a:pt x="519" y="1837"/>
                    </a:lnTo>
                    <a:cubicBezTo>
                      <a:pt x="549" y="1888"/>
                      <a:pt x="581" y="1950"/>
                      <a:pt x="602" y="2003"/>
                    </a:cubicBezTo>
                    <a:cubicBezTo>
                      <a:pt x="622" y="2054"/>
                      <a:pt x="643" y="2116"/>
                      <a:pt x="664" y="2179"/>
                    </a:cubicBezTo>
                    <a:cubicBezTo>
                      <a:pt x="726" y="2345"/>
                      <a:pt x="768" y="2531"/>
                      <a:pt x="798" y="2708"/>
                    </a:cubicBezTo>
                    <a:lnTo>
                      <a:pt x="798" y="2697"/>
                    </a:lnTo>
                    <a:cubicBezTo>
                      <a:pt x="934" y="3351"/>
                      <a:pt x="954" y="4025"/>
                      <a:pt x="1100" y="4679"/>
                    </a:cubicBezTo>
                    <a:cubicBezTo>
                      <a:pt x="1130" y="4834"/>
                      <a:pt x="1183" y="5000"/>
                      <a:pt x="1234" y="5156"/>
                    </a:cubicBezTo>
                    <a:cubicBezTo>
                      <a:pt x="1296" y="5311"/>
                      <a:pt x="1359" y="5467"/>
                      <a:pt x="1442" y="5602"/>
                    </a:cubicBezTo>
                    <a:cubicBezTo>
                      <a:pt x="1587" y="5882"/>
                      <a:pt x="1784" y="6131"/>
                      <a:pt x="2012" y="6339"/>
                    </a:cubicBezTo>
                    <a:cubicBezTo>
                      <a:pt x="2017" y="6344"/>
                      <a:pt x="2028" y="6346"/>
                      <a:pt x="2038" y="6346"/>
                    </a:cubicBezTo>
                    <a:cubicBezTo>
                      <a:pt x="2049" y="6346"/>
                      <a:pt x="2059" y="6344"/>
                      <a:pt x="2064" y="6339"/>
                    </a:cubicBezTo>
                    <a:cubicBezTo>
                      <a:pt x="2075" y="6318"/>
                      <a:pt x="2075" y="6297"/>
                      <a:pt x="2064" y="6286"/>
                    </a:cubicBezTo>
                    <a:cubicBezTo>
                      <a:pt x="2002" y="6235"/>
                      <a:pt x="1950" y="6183"/>
                      <a:pt x="1898" y="6131"/>
                    </a:cubicBezTo>
                    <a:lnTo>
                      <a:pt x="1909" y="6131"/>
                    </a:lnTo>
                    <a:cubicBezTo>
                      <a:pt x="1773" y="5975"/>
                      <a:pt x="1670" y="5809"/>
                      <a:pt x="1577" y="5633"/>
                    </a:cubicBezTo>
                    <a:cubicBezTo>
                      <a:pt x="1494" y="5457"/>
                      <a:pt x="1421" y="5281"/>
                      <a:pt x="1359" y="5094"/>
                    </a:cubicBezTo>
                    <a:cubicBezTo>
                      <a:pt x="1296" y="4907"/>
                      <a:pt x="1255" y="4710"/>
                      <a:pt x="1213" y="4523"/>
                    </a:cubicBezTo>
                    <a:cubicBezTo>
                      <a:pt x="1151" y="4223"/>
                      <a:pt x="1110" y="3921"/>
                      <a:pt x="1079" y="3621"/>
                    </a:cubicBezTo>
                    <a:cubicBezTo>
                      <a:pt x="1037" y="3310"/>
                      <a:pt x="985" y="2999"/>
                      <a:pt x="923" y="2697"/>
                    </a:cubicBezTo>
                    <a:cubicBezTo>
                      <a:pt x="881" y="2552"/>
                      <a:pt x="840" y="2397"/>
                      <a:pt x="798" y="2252"/>
                    </a:cubicBezTo>
                    <a:cubicBezTo>
                      <a:pt x="757" y="2137"/>
                      <a:pt x="715" y="2023"/>
                      <a:pt x="653" y="1920"/>
                    </a:cubicBezTo>
                    <a:cubicBezTo>
                      <a:pt x="560" y="1712"/>
                      <a:pt x="436" y="1505"/>
                      <a:pt x="332" y="1307"/>
                    </a:cubicBezTo>
                    <a:cubicBezTo>
                      <a:pt x="238" y="1121"/>
                      <a:pt x="166" y="934"/>
                      <a:pt x="125" y="726"/>
                    </a:cubicBezTo>
                    <a:cubicBezTo>
                      <a:pt x="104" y="643"/>
                      <a:pt x="93" y="560"/>
                      <a:pt x="104" y="477"/>
                    </a:cubicBezTo>
                    <a:lnTo>
                      <a:pt x="104" y="477"/>
                    </a:lnTo>
                    <a:lnTo>
                      <a:pt x="104" y="488"/>
                    </a:lnTo>
                    <a:cubicBezTo>
                      <a:pt x="104" y="426"/>
                      <a:pt x="125" y="364"/>
                      <a:pt x="135" y="302"/>
                    </a:cubicBezTo>
                    <a:cubicBezTo>
                      <a:pt x="155" y="249"/>
                      <a:pt x="187" y="198"/>
                      <a:pt x="218" y="146"/>
                    </a:cubicBezTo>
                    <a:lnTo>
                      <a:pt x="218" y="156"/>
                    </a:lnTo>
                    <a:cubicBezTo>
                      <a:pt x="228" y="125"/>
                      <a:pt x="249" y="104"/>
                      <a:pt x="270" y="83"/>
                    </a:cubicBezTo>
                    <a:cubicBezTo>
                      <a:pt x="280" y="63"/>
                      <a:pt x="280" y="32"/>
                      <a:pt x="259" y="11"/>
                    </a:cubicBezTo>
                    <a:cubicBezTo>
                      <a:pt x="249" y="11"/>
                      <a:pt x="238" y="0"/>
                      <a:pt x="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2251;p53">
                <a:extLst>
                  <a:ext uri="{FF2B5EF4-FFF2-40B4-BE49-F238E27FC236}">
                    <a16:creationId xmlns:a16="http://schemas.microsoft.com/office/drawing/2014/main" id="{427E6583-2FE6-449D-84E7-89D3367EE273}"/>
                  </a:ext>
                </a:extLst>
              </p:cNvPr>
              <p:cNvSpPr/>
              <p:nvPr/>
            </p:nvSpPr>
            <p:spPr>
              <a:xfrm>
                <a:off x="6535558" y="2089118"/>
                <a:ext cx="484281" cy="236876"/>
              </a:xfrm>
              <a:custGeom>
                <a:avLst/>
                <a:gdLst/>
                <a:ahLst/>
                <a:cxnLst/>
                <a:rect l="l" t="t" r="r" b="b"/>
                <a:pathLst>
                  <a:path w="6577" h="3217" extrusionOk="0">
                    <a:moveTo>
                      <a:pt x="2303" y="1"/>
                    </a:moveTo>
                    <a:cubicBezTo>
                      <a:pt x="2147" y="1"/>
                      <a:pt x="1981" y="11"/>
                      <a:pt x="1815" y="42"/>
                    </a:cubicBezTo>
                    <a:cubicBezTo>
                      <a:pt x="1639" y="73"/>
                      <a:pt x="1442" y="135"/>
                      <a:pt x="1255" y="218"/>
                    </a:cubicBezTo>
                    <a:cubicBezTo>
                      <a:pt x="965" y="343"/>
                      <a:pt x="695" y="540"/>
                      <a:pt x="467" y="778"/>
                    </a:cubicBezTo>
                    <a:cubicBezTo>
                      <a:pt x="353" y="893"/>
                      <a:pt x="259" y="1017"/>
                      <a:pt x="176" y="1142"/>
                    </a:cubicBezTo>
                    <a:cubicBezTo>
                      <a:pt x="93" y="1287"/>
                      <a:pt x="42" y="1421"/>
                      <a:pt x="21" y="1557"/>
                    </a:cubicBezTo>
                    <a:cubicBezTo>
                      <a:pt x="10" y="1629"/>
                      <a:pt x="0" y="1712"/>
                      <a:pt x="10" y="1785"/>
                    </a:cubicBezTo>
                    <a:cubicBezTo>
                      <a:pt x="21" y="1857"/>
                      <a:pt x="42" y="1919"/>
                      <a:pt x="73" y="2002"/>
                    </a:cubicBezTo>
                    <a:cubicBezTo>
                      <a:pt x="104" y="2065"/>
                      <a:pt x="146" y="2127"/>
                      <a:pt x="208" y="2200"/>
                    </a:cubicBezTo>
                    <a:cubicBezTo>
                      <a:pt x="270" y="2272"/>
                      <a:pt x="342" y="2334"/>
                      <a:pt x="425" y="2376"/>
                    </a:cubicBezTo>
                    <a:cubicBezTo>
                      <a:pt x="519" y="2417"/>
                      <a:pt x="623" y="2438"/>
                      <a:pt x="737" y="2438"/>
                    </a:cubicBezTo>
                    <a:cubicBezTo>
                      <a:pt x="882" y="2438"/>
                      <a:pt x="1027" y="2407"/>
                      <a:pt x="1162" y="2376"/>
                    </a:cubicBezTo>
                    <a:lnTo>
                      <a:pt x="1442" y="2313"/>
                    </a:lnTo>
                    <a:lnTo>
                      <a:pt x="1598" y="2313"/>
                    </a:lnTo>
                    <a:cubicBezTo>
                      <a:pt x="1670" y="2313"/>
                      <a:pt x="1753" y="2313"/>
                      <a:pt x="1836" y="2324"/>
                    </a:cubicBezTo>
                    <a:cubicBezTo>
                      <a:pt x="1992" y="2355"/>
                      <a:pt x="2147" y="2396"/>
                      <a:pt x="2303" y="2469"/>
                    </a:cubicBezTo>
                    <a:cubicBezTo>
                      <a:pt x="2449" y="2532"/>
                      <a:pt x="2604" y="2615"/>
                      <a:pt x="2790" y="2739"/>
                    </a:cubicBezTo>
                    <a:cubicBezTo>
                      <a:pt x="2853" y="2770"/>
                      <a:pt x="2915" y="2811"/>
                      <a:pt x="2977" y="2853"/>
                    </a:cubicBezTo>
                    <a:cubicBezTo>
                      <a:pt x="3039" y="2884"/>
                      <a:pt x="3112" y="2915"/>
                      <a:pt x="3175" y="2947"/>
                    </a:cubicBezTo>
                    <a:cubicBezTo>
                      <a:pt x="3309" y="3009"/>
                      <a:pt x="3444" y="3060"/>
                      <a:pt x="3579" y="3102"/>
                    </a:cubicBezTo>
                    <a:cubicBezTo>
                      <a:pt x="3703" y="3143"/>
                      <a:pt x="3839" y="3164"/>
                      <a:pt x="3994" y="3185"/>
                    </a:cubicBezTo>
                    <a:cubicBezTo>
                      <a:pt x="4108" y="3206"/>
                      <a:pt x="4222" y="3216"/>
                      <a:pt x="4326" y="3216"/>
                    </a:cubicBezTo>
                    <a:cubicBezTo>
                      <a:pt x="4782" y="3216"/>
                      <a:pt x="5208" y="3092"/>
                      <a:pt x="5581" y="2874"/>
                    </a:cubicBezTo>
                    <a:cubicBezTo>
                      <a:pt x="5778" y="2749"/>
                      <a:pt x="5965" y="2594"/>
                      <a:pt x="6121" y="2407"/>
                    </a:cubicBezTo>
                    <a:cubicBezTo>
                      <a:pt x="6193" y="2313"/>
                      <a:pt x="6266" y="2210"/>
                      <a:pt x="6338" y="2096"/>
                    </a:cubicBezTo>
                    <a:cubicBezTo>
                      <a:pt x="6400" y="2002"/>
                      <a:pt x="6453" y="1889"/>
                      <a:pt x="6504" y="1764"/>
                    </a:cubicBezTo>
                    <a:lnTo>
                      <a:pt x="6525" y="1764"/>
                    </a:lnTo>
                    <a:cubicBezTo>
                      <a:pt x="6545" y="1743"/>
                      <a:pt x="6566" y="1723"/>
                      <a:pt x="6566" y="1702"/>
                    </a:cubicBezTo>
                    <a:cubicBezTo>
                      <a:pt x="6577" y="1670"/>
                      <a:pt x="6566" y="1640"/>
                      <a:pt x="6556" y="1619"/>
                    </a:cubicBezTo>
                    <a:cubicBezTo>
                      <a:pt x="6504" y="1494"/>
                      <a:pt x="6432" y="1370"/>
                      <a:pt x="6338" y="1266"/>
                    </a:cubicBezTo>
                    <a:cubicBezTo>
                      <a:pt x="6255" y="1172"/>
                      <a:pt x="6151" y="1089"/>
                      <a:pt x="6027" y="1006"/>
                    </a:cubicBezTo>
                    <a:cubicBezTo>
                      <a:pt x="5923" y="934"/>
                      <a:pt x="5809" y="882"/>
                      <a:pt x="5653" y="820"/>
                    </a:cubicBezTo>
                    <a:cubicBezTo>
                      <a:pt x="5540" y="768"/>
                      <a:pt x="5415" y="727"/>
                      <a:pt x="5259" y="685"/>
                    </a:cubicBezTo>
                    <a:cubicBezTo>
                      <a:pt x="5083" y="633"/>
                      <a:pt x="4897" y="592"/>
                      <a:pt x="4720" y="561"/>
                    </a:cubicBezTo>
                    <a:cubicBezTo>
                      <a:pt x="4627" y="540"/>
                      <a:pt x="4523" y="509"/>
                      <a:pt x="4419" y="488"/>
                    </a:cubicBezTo>
                    <a:cubicBezTo>
                      <a:pt x="4274" y="457"/>
                      <a:pt x="4150" y="416"/>
                      <a:pt x="4035" y="384"/>
                    </a:cubicBezTo>
                    <a:cubicBezTo>
                      <a:pt x="3994" y="363"/>
                      <a:pt x="3942" y="353"/>
                      <a:pt x="3890" y="333"/>
                    </a:cubicBezTo>
                    <a:lnTo>
                      <a:pt x="3818" y="301"/>
                    </a:lnTo>
                    <a:cubicBezTo>
                      <a:pt x="3714" y="270"/>
                      <a:pt x="3620" y="239"/>
                      <a:pt x="3527" y="208"/>
                    </a:cubicBezTo>
                    <a:cubicBezTo>
                      <a:pt x="3102" y="73"/>
                      <a:pt x="2739" y="11"/>
                      <a:pt x="23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252;p53">
                <a:extLst>
                  <a:ext uri="{FF2B5EF4-FFF2-40B4-BE49-F238E27FC236}">
                    <a16:creationId xmlns:a16="http://schemas.microsoft.com/office/drawing/2014/main" id="{AA517CE9-D5A3-430D-92F4-BF5FE69C4DDC}"/>
                  </a:ext>
                </a:extLst>
              </p:cNvPr>
              <p:cNvSpPr/>
              <p:nvPr/>
            </p:nvSpPr>
            <p:spPr>
              <a:xfrm>
                <a:off x="6894512" y="2196031"/>
                <a:ext cx="126059" cy="128489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45" extrusionOk="0">
                    <a:moveTo>
                      <a:pt x="1515" y="1"/>
                    </a:moveTo>
                    <a:cubicBezTo>
                      <a:pt x="1495" y="1"/>
                      <a:pt x="1474" y="11"/>
                      <a:pt x="1463" y="22"/>
                    </a:cubicBezTo>
                    <a:cubicBezTo>
                      <a:pt x="1422" y="52"/>
                      <a:pt x="1401" y="115"/>
                      <a:pt x="1432" y="156"/>
                    </a:cubicBezTo>
                    <a:cubicBezTo>
                      <a:pt x="1453" y="177"/>
                      <a:pt x="1463" y="198"/>
                      <a:pt x="1474" y="218"/>
                    </a:cubicBezTo>
                    <a:cubicBezTo>
                      <a:pt x="1484" y="239"/>
                      <a:pt x="1495" y="260"/>
                      <a:pt x="1495" y="281"/>
                    </a:cubicBezTo>
                    <a:cubicBezTo>
                      <a:pt x="1504" y="322"/>
                      <a:pt x="1504" y="354"/>
                      <a:pt x="1504" y="384"/>
                    </a:cubicBezTo>
                    <a:cubicBezTo>
                      <a:pt x="1504" y="437"/>
                      <a:pt x="1495" y="499"/>
                      <a:pt x="1474" y="550"/>
                    </a:cubicBezTo>
                    <a:cubicBezTo>
                      <a:pt x="1432" y="665"/>
                      <a:pt x="1370" y="769"/>
                      <a:pt x="1308" y="872"/>
                    </a:cubicBezTo>
                    <a:cubicBezTo>
                      <a:pt x="1235" y="976"/>
                      <a:pt x="1163" y="1069"/>
                      <a:pt x="1069" y="1152"/>
                    </a:cubicBezTo>
                    <a:cubicBezTo>
                      <a:pt x="965" y="1246"/>
                      <a:pt x="851" y="1318"/>
                      <a:pt x="727" y="1391"/>
                    </a:cubicBezTo>
                    <a:cubicBezTo>
                      <a:pt x="612" y="1442"/>
                      <a:pt x="499" y="1484"/>
                      <a:pt x="374" y="1515"/>
                    </a:cubicBezTo>
                    <a:cubicBezTo>
                      <a:pt x="280" y="1536"/>
                      <a:pt x="188" y="1546"/>
                      <a:pt x="94" y="1546"/>
                    </a:cubicBezTo>
                    <a:cubicBezTo>
                      <a:pt x="88" y="1544"/>
                      <a:pt x="83" y="1544"/>
                      <a:pt x="78" y="1544"/>
                    </a:cubicBezTo>
                    <a:cubicBezTo>
                      <a:pt x="56" y="1544"/>
                      <a:pt x="39" y="1561"/>
                      <a:pt x="22" y="1578"/>
                    </a:cubicBezTo>
                    <a:cubicBezTo>
                      <a:pt x="1" y="1598"/>
                      <a:pt x="1" y="1629"/>
                      <a:pt x="1" y="1650"/>
                    </a:cubicBezTo>
                    <a:cubicBezTo>
                      <a:pt x="1" y="1681"/>
                      <a:pt x="11" y="1702"/>
                      <a:pt x="32" y="1723"/>
                    </a:cubicBezTo>
                    <a:cubicBezTo>
                      <a:pt x="52" y="1744"/>
                      <a:pt x="84" y="1744"/>
                      <a:pt x="105" y="1744"/>
                    </a:cubicBezTo>
                    <a:cubicBezTo>
                      <a:pt x="121" y="1744"/>
                      <a:pt x="137" y="1745"/>
                      <a:pt x="153" y="1745"/>
                    </a:cubicBezTo>
                    <a:cubicBezTo>
                      <a:pt x="363" y="1745"/>
                      <a:pt x="564" y="1685"/>
                      <a:pt x="748" y="1598"/>
                    </a:cubicBezTo>
                    <a:cubicBezTo>
                      <a:pt x="965" y="1505"/>
                      <a:pt x="1152" y="1370"/>
                      <a:pt x="1318" y="1193"/>
                    </a:cubicBezTo>
                    <a:cubicBezTo>
                      <a:pt x="1380" y="1121"/>
                      <a:pt x="1442" y="1038"/>
                      <a:pt x="1495" y="955"/>
                    </a:cubicBezTo>
                    <a:cubicBezTo>
                      <a:pt x="1557" y="861"/>
                      <a:pt x="1608" y="769"/>
                      <a:pt x="1650" y="665"/>
                    </a:cubicBezTo>
                    <a:cubicBezTo>
                      <a:pt x="1670" y="613"/>
                      <a:pt x="1681" y="561"/>
                      <a:pt x="1691" y="499"/>
                    </a:cubicBezTo>
                    <a:cubicBezTo>
                      <a:pt x="1712" y="447"/>
                      <a:pt x="1712" y="395"/>
                      <a:pt x="1712" y="343"/>
                    </a:cubicBezTo>
                    <a:cubicBezTo>
                      <a:pt x="1712" y="239"/>
                      <a:pt x="1670" y="125"/>
                      <a:pt x="1598" y="42"/>
                    </a:cubicBezTo>
                    <a:cubicBezTo>
                      <a:pt x="1587" y="22"/>
                      <a:pt x="1567" y="11"/>
                      <a:pt x="1536" y="1"/>
                    </a:cubicBezTo>
                    <a:close/>
                  </a:path>
                </a:pathLst>
              </a:custGeom>
              <a:solidFill>
                <a:srgbClr val="FEA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2253;p53">
                <a:extLst>
                  <a:ext uri="{FF2B5EF4-FFF2-40B4-BE49-F238E27FC236}">
                    <a16:creationId xmlns:a16="http://schemas.microsoft.com/office/drawing/2014/main" id="{1390B83F-34D2-4BAC-A66D-12A1B89D0D8A}"/>
                  </a:ext>
                </a:extLst>
              </p:cNvPr>
              <p:cNvSpPr/>
              <p:nvPr/>
            </p:nvSpPr>
            <p:spPr>
              <a:xfrm>
                <a:off x="6634077" y="2237338"/>
                <a:ext cx="326192" cy="93808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74" extrusionOk="0">
                    <a:moveTo>
                      <a:pt x="104" y="0"/>
                    </a:moveTo>
                    <a:cubicBezTo>
                      <a:pt x="52" y="0"/>
                      <a:pt x="0" y="52"/>
                      <a:pt x="11" y="104"/>
                    </a:cubicBezTo>
                    <a:cubicBezTo>
                      <a:pt x="11" y="166"/>
                      <a:pt x="62" y="208"/>
                      <a:pt x="115" y="208"/>
                    </a:cubicBezTo>
                    <a:cubicBezTo>
                      <a:pt x="146" y="202"/>
                      <a:pt x="177" y="199"/>
                      <a:pt x="208" y="199"/>
                    </a:cubicBezTo>
                    <a:cubicBezTo>
                      <a:pt x="239" y="199"/>
                      <a:pt x="270" y="202"/>
                      <a:pt x="301" y="208"/>
                    </a:cubicBezTo>
                    <a:cubicBezTo>
                      <a:pt x="457" y="217"/>
                      <a:pt x="602" y="259"/>
                      <a:pt x="758" y="311"/>
                    </a:cubicBezTo>
                    <a:cubicBezTo>
                      <a:pt x="1349" y="539"/>
                      <a:pt x="1847" y="985"/>
                      <a:pt x="2459" y="1172"/>
                    </a:cubicBezTo>
                    <a:cubicBezTo>
                      <a:pt x="2604" y="1224"/>
                      <a:pt x="2770" y="1255"/>
                      <a:pt x="2925" y="1266"/>
                    </a:cubicBezTo>
                    <a:cubicBezTo>
                      <a:pt x="3008" y="1271"/>
                      <a:pt x="3091" y="1273"/>
                      <a:pt x="3174" y="1273"/>
                    </a:cubicBezTo>
                    <a:cubicBezTo>
                      <a:pt x="3257" y="1273"/>
                      <a:pt x="3340" y="1271"/>
                      <a:pt x="3423" y="1266"/>
                    </a:cubicBezTo>
                    <a:cubicBezTo>
                      <a:pt x="3755" y="1234"/>
                      <a:pt x="4087" y="1141"/>
                      <a:pt x="4368" y="964"/>
                    </a:cubicBezTo>
                    <a:cubicBezTo>
                      <a:pt x="4419" y="934"/>
                      <a:pt x="4430" y="871"/>
                      <a:pt x="4398" y="819"/>
                    </a:cubicBezTo>
                    <a:cubicBezTo>
                      <a:pt x="4378" y="792"/>
                      <a:pt x="4344" y="773"/>
                      <a:pt x="4311" y="773"/>
                    </a:cubicBezTo>
                    <a:cubicBezTo>
                      <a:pt x="4294" y="773"/>
                      <a:pt x="4278" y="778"/>
                      <a:pt x="4264" y="788"/>
                    </a:cubicBezTo>
                    <a:cubicBezTo>
                      <a:pt x="4202" y="830"/>
                      <a:pt x="4149" y="851"/>
                      <a:pt x="4087" y="881"/>
                    </a:cubicBezTo>
                    <a:cubicBezTo>
                      <a:pt x="3921" y="954"/>
                      <a:pt x="3745" y="1006"/>
                      <a:pt x="3569" y="1037"/>
                    </a:cubicBezTo>
                    <a:lnTo>
                      <a:pt x="3589" y="1037"/>
                    </a:lnTo>
                    <a:cubicBezTo>
                      <a:pt x="3448" y="1057"/>
                      <a:pt x="3312" y="1069"/>
                      <a:pt x="3173" y="1069"/>
                    </a:cubicBezTo>
                    <a:cubicBezTo>
                      <a:pt x="3098" y="1069"/>
                      <a:pt x="3023" y="1065"/>
                      <a:pt x="2946" y="1058"/>
                    </a:cubicBezTo>
                    <a:lnTo>
                      <a:pt x="2946" y="1058"/>
                    </a:lnTo>
                    <a:cubicBezTo>
                      <a:pt x="2954" y="1065"/>
                      <a:pt x="2961" y="1067"/>
                      <a:pt x="2964" y="1068"/>
                    </a:cubicBezTo>
                    <a:lnTo>
                      <a:pt x="2964" y="1068"/>
                    </a:lnTo>
                    <a:cubicBezTo>
                      <a:pt x="2778" y="1047"/>
                      <a:pt x="2593" y="1006"/>
                      <a:pt x="2407" y="944"/>
                    </a:cubicBezTo>
                    <a:cubicBezTo>
                      <a:pt x="1660" y="653"/>
                      <a:pt x="1028" y="0"/>
                      <a:pt x="177" y="0"/>
                    </a:cubicBezTo>
                    <a:close/>
                  </a:path>
                </a:pathLst>
              </a:custGeom>
              <a:solidFill>
                <a:srgbClr val="FEA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2254;p53">
                <a:extLst>
                  <a:ext uri="{FF2B5EF4-FFF2-40B4-BE49-F238E27FC236}">
                    <a16:creationId xmlns:a16="http://schemas.microsoft.com/office/drawing/2014/main" id="{05B05001-8A59-4AEE-BBE2-B6B3D580FD16}"/>
                  </a:ext>
                </a:extLst>
              </p:cNvPr>
              <p:cNvSpPr/>
              <p:nvPr/>
            </p:nvSpPr>
            <p:spPr>
              <a:xfrm>
                <a:off x="6391167" y="1932504"/>
                <a:ext cx="301820" cy="275091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3736" extrusionOk="0">
                    <a:moveTo>
                      <a:pt x="3559" y="1"/>
                    </a:moveTo>
                    <a:cubicBezTo>
                      <a:pt x="3538" y="1"/>
                      <a:pt x="3527" y="1"/>
                      <a:pt x="3507" y="12"/>
                    </a:cubicBezTo>
                    <a:lnTo>
                      <a:pt x="3497" y="22"/>
                    </a:lnTo>
                    <a:cubicBezTo>
                      <a:pt x="3455" y="22"/>
                      <a:pt x="3424" y="12"/>
                      <a:pt x="3382" y="12"/>
                    </a:cubicBezTo>
                    <a:cubicBezTo>
                      <a:pt x="3320" y="12"/>
                      <a:pt x="3258" y="22"/>
                      <a:pt x="3185" y="22"/>
                    </a:cubicBezTo>
                    <a:cubicBezTo>
                      <a:pt x="2926" y="53"/>
                      <a:pt x="2635" y="136"/>
                      <a:pt x="2324" y="281"/>
                    </a:cubicBezTo>
                    <a:cubicBezTo>
                      <a:pt x="2054" y="395"/>
                      <a:pt x="1796" y="551"/>
                      <a:pt x="1515" y="748"/>
                    </a:cubicBezTo>
                    <a:cubicBezTo>
                      <a:pt x="1277" y="924"/>
                      <a:pt x="1079" y="1090"/>
                      <a:pt x="913" y="1277"/>
                    </a:cubicBezTo>
                    <a:cubicBezTo>
                      <a:pt x="841" y="1349"/>
                      <a:pt x="779" y="1432"/>
                      <a:pt x="696" y="1536"/>
                    </a:cubicBezTo>
                    <a:cubicBezTo>
                      <a:pt x="613" y="1640"/>
                      <a:pt x="530" y="1754"/>
                      <a:pt x="457" y="1868"/>
                    </a:cubicBezTo>
                    <a:cubicBezTo>
                      <a:pt x="374" y="1992"/>
                      <a:pt x="302" y="2128"/>
                      <a:pt x="240" y="2252"/>
                    </a:cubicBezTo>
                    <a:cubicBezTo>
                      <a:pt x="167" y="2397"/>
                      <a:pt x="115" y="2532"/>
                      <a:pt x="84" y="2667"/>
                    </a:cubicBezTo>
                    <a:cubicBezTo>
                      <a:pt x="32" y="2875"/>
                      <a:pt x="1" y="3175"/>
                      <a:pt x="167" y="3424"/>
                    </a:cubicBezTo>
                    <a:cubicBezTo>
                      <a:pt x="219" y="3486"/>
                      <a:pt x="260" y="3538"/>
                      <a:pt x="312" y="3590"/>
                    </a:cubicBezTo>
                    <a:cubicBezTo>
                      <a:pt x="374" y="3631"/>
                      <a:pt x="436" y="3673"/>
                      <a:pt x="498" y="3694"/>
                    </a:cubicBezTo>
                    <a:cubicBezTo>
                      <a:pt x="551" y="3714"/>
                      <a:pt x="613" y="3725"/>
                      <a:pt x="675" y="3735"/>
                    </a:cubicBezTo>
                    <a:lnTo>
                      <a:pt x="685" y="3735"/>
                    </a:lnTo>
                    <a:cubicBezTo>
                      <a:pt x="737" y="3735"/>
                      <a:pt x="800" y="3725"/>
                      <a:pt x="862" y="3704"/>
                    </a:cubicBezTo>
                    <a:cubicBezTo>
                      <a:pt x="996" y="3663"/>
                      <a:pt x="1121" y="3590"/>
                      <a:pt x="1215" y="3518"/>
                    </a:cubicBezTo>
                    <a:cubicBezTo>
                      <a:pt x="1308" y="3455"/>
                      <a:pt x="1401" y="3362"/>
                      <a:pt x="1515" y="3237"/>
                    </a:cubicBezTo>
                    <a:cubicBezTo>
                      <a:pt x="1639" y="3103"/>
                      <a:pt x="1764" y="2958"/>
                      <a:pt x="1878" y="2802"/>
                    </a:cubicBezTo>
                    <a:cubicBezTo>
                      <a:pt x="1941" y="2729"/>
                      <a:pt x="1992" y="2656"/>
                      <a:pt x="2054" y="2584"/>
                    </a:cubicBezTo>
                    <a:lnTo>
                      <a:pt x="2054" y="2584"/>
                    </a:lnTo>
                    <a:lnTo>
                      <a:pt x="2044" y="2594"/>
                    </a:lnTo>
                    <a:cubicBezTo>
                      <a:pt x="2293" y="2294"/>
                      <a:pt x="2552" y="2013"/>
                      <a:pt x="2822" y="1764"/>
                    </a:cubicBezTo>
                    <a:cubicBezTo>
                      <a:pt x="2967" y="1640"/>
                      <a:pt x="3112" y="1515"/>
                      <a:pt x="3268" y="1391"/>
                    </a:cubicBezTo>
                    <a:cubicBezTo>
                      <a:pt x="3310" y="1360"/>
                      <a:pt x="3351" y="1339"/>
                      <a:pt x="3393" y="1308"/>
                    </a:cubicBezTo>
                    <a:cubicBezTo>
                      <a:pt x="3465" y="1256"/>
                      <a:pt x="3538" y="1194"/>
                      <a:pt x="3600" y="1142"/>
                    </a:cubicBezTo>
                    <a:cubicBezTo>
                      <a:pt x="3704" y="1059"/>
                      <a:pt x="3787" y="976"/>
                      <a:pt x="3859" y="893"/>
                    </a:cubicBezTo>
                    <a:cubicBezTo>
                      <a:pt x="3901" y="841"/>
                      <a:pt x="3932" y="789"/>
                      <a:pt x="3963" y="748"/>
                    </a:cubicBezTo>
                    <a:cubicBezTo>
                      <a:pt x="3995" y="706"/>
                      <a:pt x="4025" y="655"/>
                      <a:pt x="4046" y="592"/>
                    </a:cubicBezTo>
                    <a:cubicBezTo>
                      <a:pt x="4098" y="499"/>
                      <a:pt x="4098" y="395"/>
                      <a:pt x="4078" y="312"/>
                    </a:cubicBezTo>
                    <a:cubicBezTo>
                      <a:pt x="4057" y="261"/>
                      <a:pt x="4036" y="229"/>
                      <a:pt x="4005" y="198"/>
                    </a:cubicBezTo>
                    <a:cubicBezTo>
                      <a:pt x="4005" y="178"/>
                      <a:pt x="3984" y="157"/>
                      <a:pt x="3974" y="157"/>
                    </a:cubicBezTo>
                    <a:cubicBezTo>
                      <a:pt x="3932" y="125"/>
                      <a:pt x="3891" y="95"/>
                      <a:pt x="3829" y="74"/>
                    </a:cubicBezTo>
                    <a:cubicBezTo>
                      <a:pt x="3766" y="42"/>
                      <a:pt x="3683" y="22"/>
                      <a:pt x="35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2255;p53">
                <a:extLst>
                  <a:ext uri="{FF2B5EF4-FFF2-40B4-BE49-F238E27FC236}">
                    <a16:creationId xmlns:a16="http://schemas.microsoft.com/office/drawing/2014/main" id="{AE8136E6-B2B8-4AB3-A0E6-DFE62229DBD3}"/>
                  </a:ext>
                </a:extLst>
              </p:cNvPr>
              <p:cNvSpPr/>
              <p:nvPr/>
            </p:nvSpPr>
            <p:spPr>
              <a:xfrm>
                <a:off x="6533202" y="2082197"/>
                <a:ext cx="421693" cy="253222"/>
              </a:xfrm>
              <a:custGeom>
                <a:avLst/>
                <a:gdLst/>
                <a:ahLst/>
                <a:cxnLst/>
                <a:rect l="l" t="t" r="r" b="b"/>
                <a:pathLst>
                  <a:path w="5727" h="3439" extrusionOk="0">
                    <a:moveTo>
                      <a:pt x="1266" y="437"/>
                    </a:moveTo>
                    <a:lnTo>
                      <a:pt x="1266" y="437"/>
                    </a:lnTo>
                    <a:cubicBezTo>
                      <a:pt x="1260" y="440"/>
                      <a:pt x="1254" y="444"/>
                      <a:pt x="1247" y="447"/>
                    </a:cubicBezTo>
                    <a:lnTo>
                      <a:pt x="1247" y="447"/>
                    </a:lnTo>
                    <a:cubicBezTo>
                      <a:pt x="1258" y="446"/>
                      <a:pt x="1266" y="437"/>
                      <a:pt x="1266" y="437"/>
                    </a:cubicBezTo>
                    <a:close/>
                    <a:moveTo>
                      <a:pt x="2325" y="1"/>
                    </a:moveTo>
                    <a:cubicBezTo>
                      <a:pt x="2273" y="1"/>
                      <a:pt x="2221" y="12"/>
                      <a:pt x="2179" y="12"/>
                    </a:cubicBezTo>
                    <a:cubicBezTo>
                      <a:pt x="1817" y="22"/>
                      <a:pt x="1453" y="125"/>
                      <a:pt x="1142" y="291"/>
                    </a:cubicBezTo>
                    <a:cubicBezTo>
                      <a:pt x="987" y="374"/>
                      <a:pt x="852" y="478"/>
                      <a:pt x="717" y="593"/>
                    </a:cubicBezTo>
                    <a:cubicBezTo>
                      <a:pt x="593" y="696"/>
                      <a:pt x="468" y="821"/>
                      <a:pt x="364" y="955"/>
                    </a:cubicBezTo>
                    <a:cubicBezTo>
                      <a:pt x="198" y="1153"/>
                      <a:pt x="63" y="1381"/>
                      <a:pt x="12" y="1640"/>
                    </a:cubicBezTo>
                    <a:cubicBezTo>
                      <a:pt x="1" y="1702"/>
                      <a:pt x="1" y="1764"/>
                      <a:pt x="1" y="1827"/>
                    </a:cubicBezTo>
                    <a:cubicBezTo>
                      <a:pt x="1" y="1889"/>
                      <a:pt x="1" y="1951"/>
                      <a:pt x="22" y="2013"/>
                    </a:cubicBezTo>
                    <a:cubicBezTo>
                      <a:pt x="53" y="2138"/>
                      <a:pt x="105" y="2262"/>
                      <a:pt x="188" y="2366"/>
                    </a:cubicBezTo>
                    <a:cubicBezTo>
                      <a:pt x="261" y="2439"/>
                      <a:pt x="344" y="2501"/>
                      <a:pt x="447" y="2532"/>
                    </a:cubicBezTo>
                    <a:cubicBezTo>
                      <a:pt x="551" y="2563"/>
                      <a:pt x="655" y="2563"/>
                      <a:pt x="759" y="2563"/>
                    </a:cubicBezTo>
                    <a:cubicBezTo>
                      <a:pt x="872" y="2553"/>
                      <a:pt x="976" y="2543"/>
                      <a:pt x="1080" y="2522"/>
                    </a:cubicBezTo>
                    <a:cubicBezTo>
                      <a:pt x="1225" y="2501"/>
                      <a:pt x="1370" y="2490"/>
                      <a:pt x="1505" y="2490"/>
                    </a:cubicBezTo>
                    <a:cubicBezTo>
                      <a:pt x="1692" y="2501"/>
                      <a:pt x="1879" y="2522"/>
                      <a:pt x="2066" y="2573"/>
                    </a:cubicBezTo>
                    <a:cubicBezTo>
                      <a:pt x="2221" y="2626"/>
                      <a:pt x="2377" y="2677"/>
                      <a:pt x="2522" y="2750"/>
                    </a:cubicBezTo>
                    <a:cubicBezTo>
                      <a:pt x="2677" y="2822"/>
                      <a:pt x="2822" y="2895"/>
                      <a:pt x="2978" y="2968"/>
                    </a:cubicBezTo>
                    <a:cubicBezTo>
                      <a:pt x="3124" y="3041"/>
                      <a:pt x="3258" y="3092"/>
                      <a:pt x="3403" y="3154"/>
                    </a:cubicBezTo>
                    <a:cubicBezTo>
                      <a:pt x="3549" y="3217"/>
                      <a:pt x="3694" y="3269"/>
                      <a:pt x="3850" y="3310"/>
                    </a:cubicBezTo>
                    <a:cubicBezTo>
                      <a:pt x="3984" y="3362"/>
                      <a:pt x="4129" y="3393"/>
                      <a:pt x="4265" y="3414"/>
                    </a:cubicBezTo>
                    <a:cubicBezTo>
                      <a:pt x="4379" y="3429"/>
                      <a:pt x="4487" y="3439"/>
                      <a:pt x="4598" y="3439"/>
                    </a:cubicBezTo>
                    <a:cubicBezTo>
                      <a:pt x="4639" y="3439"/>
                      <a:pt x="4680" y="3437"/>
                      <a:pt x="4721" y="3435"/>
                    </a:cubicBezTo>
                    <a:cubicBezTo>
                      <a:pt x="4876" y="3424"/>
                      <a:pt x="5032" y="3403"/>
                      <a:pt x="5187" y="3362"/>
                    </a:cubicBezTo>
                    <a:cubicBezTo>
                      <a:pt x="5364" y="3310"/>
                      <a:pt x="5530" y="3237"/>
                      <a:pt x="5696" y="3154"/>
                    </a:cubicBezTo>
                    <a:cubicBezTo>
                      <a:pt x="5717" y="3144"/>
                      <a:pt x="5727" y="3124"/>
                      <a:pt x="5717" y="3103"/>
                    </a:cubicBezTo>
                    <a:cubicBezTo>
                      <a:pt x="5706" y="3092"/>
                      <a:pt x="5685" y="3082"/>
                      <a:pt x="5665" y="3082"/>
                    </a:cubicBezTo>
                    <a:cubicBezTo>
                      <a:pt x="5519" y="3165"/>
                      <a:pt x="5364" y="3227"/>
                      <a:pt x="5198" y="3269"/>
                    </a:cubicBezTo>
                    <a:lnTo>
                      <a:pt x="5208" y="3269"/>
                    </a:lnTo>
                    <a:cubicBezTo>
                      <a:pt x="5042" y="3310"/>
                      <a:pt x="4866" y="3331"/>
                      <a:pt x="4690" y="3331"/>
                    </a:cubicBezTo>
                    <a:cubicBezTo>
                      <a:pt x="4503" y="3331"/>
                      <a:pt x="4316" y="3300"/>
                      <a:pt x="4129" y="3248"/>
                    </a:cubicBezTo>
                    <a:cubicBezTo>
                      <a:pt x="3995" y="3207"/>
                      <a:pt x="3860" y="3154"/>
                      <a:pt x="3735" y="3103"/>
                    </a:cubicBezTo>
                    <a:cubicBezTo>
                      <a:pt x="3663" y="3071"/>
                      <a:pt x="3601" y="3041"/>
                      <a:pt x="3539" y="3009"/>
                    </a:cubicBezTo>
                    <a:cubicBezTo>
                      <a:pt x="3466" y="2978"/>
                      <a:pt x="3393" y="2947"/>
                      <a:pt x="3320" y="2905"/>
                    </a:cubicBezTo>
                    <a:cubicBezTo>
                      <a:pt x="3186" y="2833"/>
                      <a:pt x="3041" y="2760"/>
                      <a:pt x="2905" y="2688"/>
                    </a:cubicBezTo>
                    <a:cubicBezTo>
                      <a:pt x="2750" y="2605"/>
                      <a:pt x="2594" y="2522"/>
                      <a:pt x="2428" y="2460"/>
                    </a:cubicBezTo>
                    <a:cubicBezTo>
                      <a:pt x="2283" y="2398"/>
                      <a:pt x="2117" y="2356"/>
                      <a:pt x="1951" y="2315"/>
                    </a:cubicBezTo>
                    <a:cubicBezTo>
                      <a:pt x="1796" y="2283"/>
                      <a:pt x="1630" y="2273"/>
                      <a:pt x="1464" y="2273"/>
                    </a:cubicBezTo>
                    <a:cubicBezTo>
                      <a:pt x="1319" y="2283"/>
                      <a:pt x="1174" y="2294"/>
                      <a:pt x="1018" y="2324"/>
                    </a:cubicBezTo>
                    <a:cubicBezTo>
                      <a:pt x="904" y="2335"/>
                      <a:pt x="789" y="2356"/>
                      <a:pt x="676" y="2356"/>
                    </a:cubicBezTo>
                    <a:cubicBezTo>
                      <a:pt x="623" y="2356"/>
                      <a:pt x="572" y="2356"/>
                      <a:pt x="530" y="2345"/>
                    </a:cubicBezTo>
                    <a:cubicBezTo>
                      <a:pt x="499" y="2335"/>
                      <a:pt x="468" y="2315"/>
                      <a:pt x="437" y="2304"/>
                    </a:cubicBezTo>
                    <a:cubicBezTo>
                      <a:pt x="416" y="2294"/>
                      <a:pt x="395" y="2273"/>
                      <a:pt x="374" y="2252"/>
                    </a:cubicBezTo>
                    <a:cubicBezTo>
                      <a:pt x="344" y="2232"/>
                      <a:pt x="333" y="2200"/>
                      <a:pt x="312" y="2169"/>
                    </a:cubicBezTo>
                    <a:cubicBezTo>
                      <a:pt x="281" y="2117"/>
                      <a:pt x="261" y="2066"/>
                      <a:pt x="250" y="2013"/>
                    </a:cubicBezTo>
                    <a:cubicBezTo>
                      <a:pt x="229" y="1951"/>
                      <a:pt x="219" y="1889"/>
                      <a:pt x="219" y="1827"/>
                    </a:cubicBezTo>
                    <a:cubicBezTo>
                      <a:pt x="219" y="1744"/>
                      <a:pt x="240" y="1671"/>
                      <a:pt x="250" y="1598"/>
                    </a:cubicBezTo>
                    <a:cubicBezTo>
                      <a:pt x="291" y="1495"/>
                      <a:pt x="333" y="1391"/>
                      <a:pt x="385" y="1298"/>
                    </a:cubicBezTo>
                    <a:cubicBezTo>
                      <a:pt x="489" y="1121"/>
                      <a:pt x="623" y="966"/>
                      <a:pt x="759" y="831"/>
                    </a:cubicBezTo>
                    <a:cubicBezTo>
                      <a:pt x="908" y="681"/>
                      <a:pt x="1068" y="550"/>
                      <a:pt x="1247" y="447"/>
                    </a:cubicBezTo>
                    <a:lnTo>
                      <a:pt x="1247" y="447"/>
                    </a:lnTo>
                    <a:cubicBezTo>
                      <a:pt x="1247" y="447"/>
                      <a:pt x="1246" y="447"/>
                      <a:pt x="1246" y="447"/>
                    </a:cubicBezTo>
                    <a:cubicBezTo>
                      <a:pt x="1402" y="354"/>
                      <a:pt x="1568" y="291"/>
                      <a:pt x="1744" y="240"/>
                    </a:cubicBezTo>
                    <a:cubicBezTo>
                      <a:pt x="1958" y="189"/>
                      <a:pt x="2171" y="168"/>
                      <a:pt x="2385" y="167"/>
                    </a:cubicBezTo>
                    <a:lnTo>
                      <a:pt x="2385" y="167"/>
                    </a:lnTo>
                    <a:cubicBezTo>
                      <a:pt x="2487" y="167"/>
                      <a:pt x="2597" y="178"/>
                      <a:pt x="2698" y="188"/>
                    </a:cubicBezTo>
                    <a:cubicBezTo>
                      <a:pt x="2854" y="188"/>
                      <a:pt x="3009" y="208"/>
                      <a:pt x="3154" y="240"/>
                    </a:cubicBezTo>
                    <a:cubicBezTo>
                      <a:pt x="3331" y="271"/>
                      <a:pt x="3507" y="312"/>
                      <a:pt x="3684" y="364"/>
                    </a:cubicBezTo>
                    <a:lnTo>
                      <a:pt x="4119" y="489"/>
                    </a:lnTo>
                    <a:cubicBezTo>
                      <a:pt x="4192" y="510"/>
                      <a:pt x="4275" y="530"/>
                      <a:pt x="4348" y="561"/>
                    </a:cubicBezTo>
                    <a:cubicBezTo>
                      <a:pt x="4410" y="582"/>
                      <a:pt x="4472" y="593"/>
                      <a:pt x="4534" y="613"/>
                    </a:cubicBezTo>
                    <a:cubicBezTo>
                      <a:pt x="4524" y="603"/>
                      <a:pt x="4514" y="593"/>
                      <a:pt x="4503" y="593"/>
                    </a:cubicBezTo>
                    <a:cubicBezTo>
                      <a:pt x="4306" y="520"/>
                      <a:pt x="4099" y="437"/>
                      <a:pt x="3901" y="364"/>
                    </a:cubicBezTo>
                    <a:cubicBezTo>
                      <a:pt x="3694" y="291"/>
                      <a:pt x="3486" y="219"/>
                      <a:pt x="3279" y="157"/>
                    </a:cubicBezTo>
                    <a:cubicBezTo>
                      <a:pt x="3092" y="105"/>
                      <a:pt x="2916" y="63"/>
                      <a:pt x="2719" y="32"/>
                    </a:cubicBezTo>
                    <a:cubicBezTo>
                      <a:pt x="2594" y="12"/>
                      <a:pt x="2460" y="1"/>
                      <a:pt x="2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2256;p53">
                <a:extLst>
                  <a:ext uri="{FF2B5EF4-FFF2-40B4-BE49-F238E27FC236}">
                    <a16:creationId xmlns:a16="http://schemas.microsoft.com/office/drawing/2014/main" id="{FE8D2771-89D1-4366-975F-2891504ACA36}"/>
                  </a:ext>
                </a:extLst>
              </p:cNvPr>
              <p:cNvSpPr/>
              <p:nvPr/>
            </p:nvSpPr>
            <p:spPr>
              <a:xfrm>
                <a:off x="6387412" y="1996711"/>
                <a:ext cx="238348" cy="214712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916" extrusionOk="0">
                    <a:moveTo>
                      <a:pt x="1400" y="0"/>
                    </a:moveTo>
                    <a:lnTo>
                      <a:pt x="1400" y="0"/>
                    </a:lnTo>
                    <a:cubicBezTo>
                      <a:pt x="1359" y="32"/>
                      <a:pt x="1317" y="73"/>
                      <a:pt x="1276" y="104"/>
                    </a:cubicBezTo>
                    <a:cubicBezTo>
                      <a:pt x="1047" y="270"/>
                      <a:pt x="851" y="457"/>
                      <a:pt x="664" y="664"/>
                    </a:cubicBezTo>
                    <a:cubicBezTo>
                      <a:pt x="477" y="882"/>
                      <a:pt x="301" y="1110"/>
                      <a:pt x="176" y="1359"/>
                    </a:cubicBezTo>
                    <a:cubicBezTo>
                      <a:pt x="72" y="1588"/>
                      <a:pt x="0" y="1837"/>
                      <a:pt x="21" y="2095"/>
                    </a:cubicBezTo>
                    <a:cubicBezTo>
                      <a:pt x="21" y="2158"/>
                      <a:pt x="31" y="2210"/>
                      <a:pt x="42" y="2272"/>
                    </a:cubicBezTo>
                    <a:cubicBezTo>
                      <a:pt x="62" y="2334"/>
                      <a:pt x="83" y="2397"/>
                      <a:pt x="114" y="2459"/>
                    </a:cubicBezTo>
                    <a:cubicBezTo>
                      <a:pt x="135" y="2510"/>
                      <a:pt x="176" y="2563"/>
                      <a:pt x="208" y="2614"/>
                    </a:cubicBezTo>
                    <a:cubicBezTo>
                      <a:pt x="228" y="2646"/>
                      <a:pt x="259" y="2676"/>
                      <a:pt x="280" y="2708"/>
                    </a:cubicBezTo>
                    <a:cubicBezTo>
                      <a:pt x="311" y="2749"/>
                      <a:pt x="353" y="2780"/>
                      <a:pt x="394" y="2801"/>
                    </a:cubicBezTo>
                    <a:cubicBezTo>
                      <a:pt x="446" y="2853"/>
                      <a:pt x="519" y="2884"/>
                      <a:pt x="591" y="2895"/>
                    </a:cubicBezTo>
                    <a:cubicBezTo>
                      <a:pt x="622" y="2905"/>
                      <a:pt x="653" y="2915"/>
                      <a:pt x="695" y="2915"/>
                    </a:cubicBezTo>
                    <a:lnTo>
                      <a:pt x="819" y="2915"/>
                    </a:lnTo>
                    <a:cubicBezTo>
                      <a:pt x="964" y="2895"/>
                      <a:pt x="1110" y="2832"/>
                      <a:pt x="1245" y="2749"/>
                    </a:cubicBezTo>
                    <a:cubicBezTo>
                      <a:pt x="1307" y="2708"/>
                      <a:pt x="1369" y="2656"/>
                      <a:pt x="1421" y="2614"/>
                    </a:cubicBezTo>
                    <a:cubicBezTo>
                      <a:pt x="1494" y="2552"/>
                      <a:pt x="1556" y="2480"/>
                      <a:pt x="1618" y="2417"/>
                    </a:cubicBezTo>
                    <a:cubicBezTo>
                      <a:pt x="1753" y="2272"/>
                      <a:pt x="1877" y="2127"/>
                      <a:pt x="2002" y="1971"/>
                    </a:cubicBezTo>
                    <a:cubicBezTo>
                      <a:pt x="2251" y="1671"/>
                      <a:pt x="2479" y="1359"/>
                      <a:pt x="2749" y="1069"/>
                    </a:cubicBezTo>
                    <a:cubicBezTo>
                      <a:pt x="2894" y="903"/>
                      <a:pt x="3050" y="747"/>
                      <a:pt x="3216" y="613"/>
                    </a:cubicBezTo>
                    <a:cubicBezTo>
                      <a:pt x="3236" y="602"/>
                      <a:pt x="3236" y="581"/>
                      <a:pt x="3226" y="560"/>
                    </a:cubicBezTo>
                    <a:lnTo>
                      <a:pt x="3226" y="560"/>
                    </a:lnTo>
                    <a:lnTo>
                      <a:pt x="3195" y="592"/>
                    </a:lnTo>
                    <a:cubicBezTo>
                      <a:pt x="3154" y="613"/>
                      <a:pt x="3122" y="633"/>
                      <a:pt x="3091" y="664"/>
                    </a:cubicBezTo>
                    <a:cubicBezTo>
                      <a:pt x="2946" y="788"/>
                      <a:pt x="2801" y="913"/>
                      <a:pt x="2666" y="1048"/>
                    </a:cubicBezTo>
                    <a:cubicBezTo>
                      <a:pt x="2510" y="1224"/>
                      <a:pt x="2365" y="1390"/>
                      <a:pt x="2220" y="1567"/>
                    </a:cubicBezTo>
                    <a:cubicBezTo>
                      <a:pt x="2075" y="1743"/>
                      <a:pt x="1919" y="1920"/>
                      <a:pt x="1764" y="2095"/>
                    </a:cubicBezTo>
                    <a:cubicBezTo>
                      <a:pt x="1690" y="2178"/>
                      <a:pt x="1608" y="2272"/>
                      <a:pt x="1525" y="2344"/>
                    </a:cubicBezTo>
                    <a:cubicBezTo>
                      <a:pt x="1452" y="2417"/>
                      <a:pt x="1379" y="2490"/>
                      <a:pt x="1296" y="2552"/>
                    </a:cubicBezTo>
                    <a:cubicBezTo>
                      <a:pt x="1213" y="2614"/>
                      <a:pt x="1120" y="2666"/>
                      <a:pt x="1027" y="2708"/>
                    </a:cubicBezTo>
                    <a:cubicBezTo>
                      <a:pt x="964" y="2729"/>
                      <a:pt x="892" y="2749"/>
                      <a:pt x="819" y="2759"/>
                    </a:cubicBezTo>
                    <a:lnTo>
                      <a:pt x="695" y="2759"/>
                    </a:lnTo>
                    <a:cubicBezTo>
                      <a:pt x="653" y="2749"/>
                      <a:pt x="612" y="2739"/>
                      <a:pt x="581" y="2729"/>
                    </a:cubicBezTo>
                    <a:cubicBezTo>
                      <a:pt x="540" y="2708"/>
                      <a:pt x="498" y="2687"/>
                      <a:pt x="466" y="2656"/>
                    </a:cubicBezTo>
                    <a:cubicBezTo>
                      <a:pt x="415" y="2614"/>
                      <a:pt x="374" y="2573"/>
                      <a:pt x="332" y="2521"/>
                    </a:cubicBezTo>
                    <a:lnTo>
                      <a:pt x="332" y="2510"/>
                    </a:lnTo>
                    <a:cubicBezTo>
                      <a:pt x="280" y="2448"/>
                      <a:pt x="249" y="2386"/>
                      <a:pt x="218" y="2314"/>
                    </a:cubicBezTo>
                    <a:cubicBezTo>
                      <a:pt x="197" y="2252"/>
                      <a:pt x="176" y="2178"/>
                      <a:pt x="166" y="2095"/>
                    </a:cubicBezTo>
                    <a:cubicBezTo>
                      <a:pt x="155" y="2013"/>
                      <a:pt x="155" y="1930"/>
                      <a:pt x="166" y="1847"/>
                    </a:cubicBezTo>
                    <a:lnTo>
                      <a:pt x="166" y="1857"/>
                    </a:lnTo>
                    <a:cubicBezTo>
                      <a:pt x="187" y="1722"/>
                      <a:pt x="218" y="1598"/>
                      <a:pt x="270" y="1473"/>
                    </a:cubicBezTo>
                    <a:lnTo>
                      <a:pt x="270" y="1484"/>
                    </a:lnTo>
                    <a:cubicBezTo>
                      <a:pt x="363" y="1266"/>
                      <a:pt x="487" y="1069"/>
                      <a:pt x="632" y="882"/>
                    </a:cubicBezTo>
                    <a:lnTo>
                      <a:pt x="632" y="882"/>
                    </a:lnTo>
                    <a:cubicBezTo>
                      <a:pt x="632" y="882"/>
                      <a:pt x="631" y="882"/>
                      <a:pt x="631" y="882"/>
                    </a:cubicBezTo>
                    <a:lnTo>
                      <a:pt x="631" y="882"/>
                    </a:lnTo>
                    <a:cubicBezTo>
                      <a:pt x="690" y="813"/>
                      <a:pt x="750" y="734"/>
                      <a:pt x="809" y="664"/>
                    </a:cubicBezTo>
                    <a:cubicBezTo>
                      <a:pt x="881" y="571"/>
                      <a:pt x="954" y="488"/>
                      <a:pt x="1027" y="394"/>
                    </a:cubicBezTo>
                    <a:cubicBezTo>
                      <a:pt x="1100" y="311"/>
                      <a:pt x="1172" y="228"/>
                      <a:pt x="1255" y="145"/>
                    </a:cubicBezTo>
                    <a:cubicBezTo>
                      <a:pt x="1296" y="94"/>
                      <a:pt x="1349" y="52"/>
                      <a:pt x="14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2257;p53">
                <a:extLst>
                  <a:ext uri="{FF2B5EF4-FFF2-40B4-BE49-F238E27FC236}">
                    <a16:creationId xmlns:a16="http://schemas.microsoft.com/office/drawing/2014/main" id="{0CE7E835-9FA7-4E05-890F-8DF1813B494B}"/>
                  </a:ext>
                </a:extLst>
              </p:cNvPr>
              <p:cNvSpPr/>
              <p:nvPr/>
            </p:nvSpPr>
            <p:spPr>
              <a:xfrm>
                <a:off x="6411857" y="2181525"/>
                <a:ext cx="74" cy="884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0" y="11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2258;p53">
                <a:extLst>
                  <a:ext uri="{FF2B5EF4-FFF2-40B4-BE49-F238E27FC236}">
                    <a16:creationId xmlns:a16="http://schemas.microsoft.com/office/drawing/2014/main" id="{AEB90AC5-E03B-4EB9-81D4-3E021D4B4F23}"/>
                  </a:ext>
                </a:extLst>
              </p:cNvPr>
              <p:cNvSpPr/>
              <p:nvPr/>
            </p:nvSpPr>
            <p:spPr>
              <a:xfrm>
                <a:off x="6482838" y="2184544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2259;p53">
                <a:extLst>
                  <a:ext uri="{FF2B5EF4-FFF2-40B4-BE49-F238E27FC236}">
                    <a16:creationId xmlns:a16="http://schemas.microsoft.com/office/drawing/2014/main" id="{BD1B34C7-8EE2-47C4-942F-774886DCF490}"/>
                  </a:ext>
                </a:extLst>
              </p:cNvPr>
              <p:cNvSpPr/>
              <p:nvPr/>
            </p:nvSpPr>
            <p:spPr>
              <a:xfrm>
                <a:off x="6557648" y="2215101"/>
                <a:ext cx="63545" cy="3836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521" extrusionOk="0">
                    <a:moveTo>
                      <a:pt x="779" y="1"/>
                    </a:moveTo>
                    <a:cubicBezTo>
                      <a:pt x="779" y="1"/>
                      <a:pt x="768" y="1"/>
                      <a:pt x="768" y="12"/>
                    </a:cubicBezTo>
                    <a:cubicBezTo>
                      <a:pt x="613" y="32"/>
                      <a:pt x="468" y="74"/>
                      <a:pt x="333" y="146"/>
                    </a:cubicBezTo>
                    <a:cubicBezTo>
                      <a:pt x="271" y="178"/>
                      <a:pt x="208" y="219"/>
                      <a:pt x="157" y="271"/>
                    </a:cubicBezTo>
                    <a:cubicBezTo>
                      <a:pt x="125" y="291"/>
                      <a:pt x="105" y="323"/>
                      <a:pt x="84" y="344"/>
                    </a:cubicBezTo>
                    <a:cubicBezTo>
                      <a:pt x="53" y="374"/>
                      <a:pt x="32" y="416"/>
                      <a:pt x="12" y="447"/>
                    </a:cubicBezTo>
                    <a:cubicBezTo>
                      <a:pt x="1" y="468"/>
                      <a:pt x="1" y="499"/>
                      <a:pt x="22" y="510"/>
                    </a:cubicBezTo>
                    <a:cubicBezTo>
                      <a:pt x="29" y="517"/>
                      <a:pt x="39" y="521"/>
                      <a:pt x="48" y="521"/>
                    </a:cubicBezTo>
                    <a:cubicBezTo>
                      <a:pt x="63" y="521"/>
                      <a:pt x="78" y="512"/>
                      <a:pt x="84" y="499"/>
                    </a:cubicBezTo>
                    <a:cubicBezTo>
                      <a:pt x="95" y="478"/>
                      <a:pt x="115" y="447"/>
                      <a:pt x="136" y="427"/>
                    </a:cubicBezTo>
                    <a:cubicBezTo>
                      <a:pt x="157" y="406"/>
                      <a:pt x="188" y="374"/>
                      <a:pt x="219" y="354"/>
                    </a:cubicBezTo>
                    <a:cubicBezTo>
                      <a:pt x="281" y="312"/>
                      <a:pt x="344" y="281"/>
                      <a:pt x="416" y="250"/>
                    </a:cubicBezTo>
                    <a:lnTo>
                      <a:pt x="427" y="250"/>
                    </a:lnTo>
                    <a:cubicBezTo>
                      <a:pt x="551" y="208"/>
                      <a:pt x="676" y="188"/>
                      <a:pt x="800" y="157"/>
                    </a:cubicBezTo>
                    <a:cubicBezTo>
                      <a:pt x="831" y="146"/>
                      <a:pt x="862" y="105"/>
                      <a:pt x="851" y="63"/>
                    </a:cubicBezTo>
                    <a:cubicBezTo>
                      <a:pt x="842" y="32"/>
                      <a:pt x="810" y="1"/>
                      <a:pt x="7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260;p53">
                <a:extLst>
                  <a:ext uri="{FF2B5EF4-FFF2-40B4-BE49-F238E27FC236}">
                    <a16:creationId xmlns:a16="http://schemas.microsoft.com/office/drawing/2014/main" id="{E6546D83-828D-4C0D-B6FB-3D202E6CFCFA}"/>
                  </a:ext>
                </a:extLst>
              </p:cNvPr>
              <p:cNvSpPr/>
              <p:nvPr/>
            </p:nvSpPr>
            <p:spPr>
              <a:xfrm>
                <a:off x="6539313" y="2179979"/>
                <a:ext cx="65754" cy="4211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2" extrusionOk="0">
                    <a:moveTo>
                      <a:pt x="779" y="1"/>
                    </a:moveTo>
                    <a:cubicBezTo>
                      <a:pt x="623" y="32"/>
                      <a:pt x="478" y="84"/>
                      <a:pt x="333" y="167"/>
                    </a:cubicBezTo>
                    <a:cubicBezTo>
                      <a:pt x="261" y="198"/>
                      <a:pt x="198" y="250"/>
                      <a:pt x="136" y="312"/>
                    </a:cubicBezTo>
                    <a:cubicBezTo>
                      <a:pt x="84" y="364"/>
                      <a:pt x="42" y="426"/>
                      <a:pt x="12" y="499"/>
                    </a:cubicBezTo>
                    <a:cubicBezTo>
                      <a:pt x="1" y="519"/>
                      <a:pt x="22" y="561"/>
                      <a:pt x="42" y="572"/>
                    </a:cubicBezTo>
                    <a:cubicBezTo>
                      <a:pt x="74" y="572"/>
                      <a:pt x="105" y="561"/>
                      <a:pt x="115" y="530"/>
                    </a:cubicBezTo>
                    <a:lnTo>
                      <a:pt x="115" y="519"/>
                    </a:lnTo>
                    <a:cubicBezTo>
                      <a:pt x="136" y="489"/>
                      <a:pt x="146" y="468"/>
                      <a:pt x="167" y="436"/>
                    </a:cubicBezTo>
                    <a:cubicBezTo>
                      <a:pt x="198" y="406"/>
                      <a:pt x="229" y="385"/>
                      <a:pt x="261" y="364"/>
                    </a:cubicBezTo>
                    <a:cubicBezTo>
                      <a:pt x="323" y="323"/>
                      <a:pt x="385" y="291"/>
                      <a:pt x="447" y="270"/>
                    </a:cubicBezTo>
                    <a:cubicBezTo>
                      <a:pt x="572" y="229"/>
                      <a:pt x="696" y="198"/>
                      <a:pt x="821" y="177"/>
                    </a:cubicBezTo>
                    <a:cubicBezTo>
                      <a:pt x="862" y="167"/>
                      <a:pt x="893" y="115"/>
                      <a:pt x="883" y="74"/>
                    </a:cubicBezTo>
                    <a:cubicBezTo>
                      <a:pt x="883" y="32"/>
                      <a:pt x="842" y="1"/>
                      <a:pt x="8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261;p53">
                <a:extLst>
                  <a:ext uri="{FF2B5EF4-FFF2-40B4-BE49-F238E27FC236}">
                    <a16:creationId xmlns:a16="http://schemas.microsoft.com/office/drawing/2014/main" id="{3F7A9458-065D-40F5-98E4-FFC79EB8E231}"/>
                  </a:ext>
                </a:extLst>
              </p:cNvPr>
              <p:cNvSpPr/>
              <p:nvPr/>
            </p:nvSpPr>
            <p:spPr>
              <a:xfrm>
                <a:off x="6444623" y="2156343"/>
                <a:ext cx="20764" cy="476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47" extrusionOk="0">
                    <a:moveTo>
                      <a:pt x="198" y="239"/>
                    </a:moveTo>
                    <a:lnTo>
                      <a:pt x="198" y="239"/>
                    </a:lnTo>
                    <a:cubicBezTo>
                      <a:pt x="196" y="242"/>
                      <a:pt x="195" y="245"/>
                      <a:pt x="193" y="248"/>
                    </a:cubicBezTo>
                    <a:lnTo>
                      <a:pt x="193" y="248"/>
                    </a:lnTo>
                    <a:cubicBezTo>
                      <a:pt x="198" y="245"/>
                      <a:pt x="198" y="239"/>
                      <a:pt x="198" y="239"/>
                    </a:cubicBezTo>
                    <a:close/>
                    <a:moveTo>
                      <a:pt x="208" y="1"/>
                    </a:moveTo>
                    <a:cubicBezTo>
                      <a:pt x="187" y="1"/>
                      <a:pt x="167" y="10"/>
                      <a:pt x="146" y="31"/>
                    </a:cubicBezTo>
                    <a:cubicBezTo>
                      <a:pt x="94" y="114"/>
                      <a:pt x="63" y="208"/>
                      <a:pt x="32" y="301"/>
                    </a:cubicBezTo>
                    <a:cubicBezTo>
                      <a:pt x="11" y="405"/>
                      <a:pt x="1" y="498"/>
                      <a:pt x="11" y="591"/>
                    </a:cubicBezTo>
                    <a:cubicBezTo>
                      <a:pt x="11" y="612"/>
                      <a:pt x="11" y="623"/>
                      <a:pt x="21" y="633"/>
                    </a:cubicBezTo>
                    <a:cubicBezTo>
                      <a:pt x="32" y="644"/>
                      <a:pt x="42" y="644"/>
                      <a:pt x="53" y="644"/>
                    </a:cubicBezTo>
                    <a:cubicBezTo>
                      <a:pt x="58" y="645"/>
                      <a:pt x="63" y="646"/>
                      <a:pt x="68" y="646"/>
                    </a:cubicBezTo>
                    <a:cubicBezTo>
                      <a:pt x="90" y="646"/>
                      <a:pt x="104" y="628"/>
                      <a:pt x="104" y="602"/>
                    </a:cubicBezTo>
                    <a:cubicBezTo>
                      <a:pt x="104" y="561"/>
                      <a:pt x="104" y="508"/>
                      <a:pt x="115" y="467"/>
                    </a:cubicBezTo>
                    <a:cubicBezTo>
                      <a:pt x="135" y="388"/>
                      <a:pt x="155" y="318"/>
                      <a:pt x="193" y="248"/>
                    </a:cubicBezTo>
                    <a:lnTo>
                      <a:pt x="193" y="248"/>
                    </a:lnTo>
                    <a:cubicBezTo>
                      <a:pt x="191" y="249"/>
                      <a:pt x="190" y="249"/>
                      <a:pt x="187" y="249"/>
                    </a:cubicBezTo>
                    <a:cubicBezTo>
                      <a:pt x="219" y="197"/>
                      <a:pt x="240" y="156"/>
                      <a:pt x="260" y="114"/>
                    </a:cubicBezTo>
                    <a:cubicBezTo>
                      <a:pt x="270" y="93"/>
                      <a:pt x="281" y="73"/>
                      <a:pt x="270" y="63"/>
                    </a:cubicBezTo>
                    <a:cubicBezTo>
                      <a:pt x="270" y="42"/>
                      <a:pt x="260" y="21"/>
                      <a:pt x="250" y="10"/>
                    </a:cubicBezTo>
                    <a:cubicBezTo>
                      <a:pt x="240" y="10"/>
                      <a:pt x="219" y="1"/>
                      <a:pt x="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262;p53">
                <a:extLst>
                  <a:ext uri="{FF2B5EF4-FFF2-40B4-BE49-F238E27FC236}">
                    <a16:creationId xmlns:a16="http://schemas.microsoft.com/office/drawing/2014/main" id="{D03FC1C2-7F2B-4104-AEDD-5E748E9A0C0F}"/>
                  </a:ext>
                </a:extLst>
              </p:cNvPr>
              <p:cNvSpPr/>
              <p:nvPr/>
            </p:nvSpPr>
            <p:spPr>
              <a:xfrm>
                <a:off x="6408765" y="2138009"/>
                <a:ext cx="19144" cy="58832"/>
              </a:xfrm>
              <a:custGeom>
                <a:avLst/>
                <a:gdLst/>
                <a:ahLst/>
                <a:cxnLst/>
                <a:rect l="l" t="t" r="r" b="b"/>
                <a:pathLst>
                  <a:path w="260" h="799" extrusionOk="0">
                    <a:moveTo>
                      <a:pt x="176" y="1"/>
                    </a:moveTo>
                    <a:lnTo>
                      <a:pt x="146" y="31"/>
                    </a:lnTo>
                    <a:cubicBezTo>
                      <a:pt x="114" y="73"/>
                      <a:pt x="84" y="125"/>
                      <a:pt x="63" y="176"/>
                    </a:cubicBezTo>
                    <a:cubicBezTo>
                      <a:pt x="42" y="239"/>
                      <a:pt x="21" y="301"/>
                      <a:pt x="11" y="363"/>
                    </a:cubicBezTo>
                    <a:cubicBezTo>
                      <a:pt x="1" y="488"/>
                      <a:pt x="1" y="623"/>
                      <a:pt x="11" y="747"/>
                    </a:cubicBezTo>
                    <a:cubicBezTo>
                      <a:pt x="11" y="778"/>
                      <a:pt x="31" y="799"/>
                      <a:pt x="63" y="799"/>
                    </a:cubicBezTo>
                    <a:cubicBezTo>
                      <a:pt x="93" y="799"/>
                      <a:pt x="114" y="778"/>
                      <a:pt x="114" y="747"/>
                    </a:cubicBezTo>
                    <a:cubicBezTo>
                      <a:pt x="114" y="644"/>
                      <a:pt x="104" y="529"/>
                      <a:pt x="125" y="425"/>
                    </a:cubicBezTo>
                    <a:cubicBezTo>
                      <a:pt x="135" y="353"/>
                      <a:pt x="146" y="280"/>
                      <a:pt x="176" y="218"/>
                    </a:cubicBezTo>
                    <a:cubicBezTo>
                      <a:pt x="197" y="167"/>
                      <a:pt x="218" y="125"/>
                      <a:pt x="250" y="84"/>
                    </a:cubicBezTo>
                    <a:cubicBezTo>
                      <a:pt x="259" y="63"/>
                      <a:pt x="250" y="21"/>
                      <a:pt x="229" y="11"/>
                    </a:cubicBezTo>
                    <a:cubicBezTo>
                      <a:pt x="218" y="1"/>
                      <a:pt x="208" y="1"/>
                      <a:pt x="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263;p53">
                <a:extLst>
                  <a:ext uri="{FF2B5EF4-FFF2-40B4-BE49-F238E27FC236}">
                    <a16:creationId xmlns:a16="http://schemas.microsoft.com/office/drawing/2014/main" id="{D765ECAA-5DE9-4901-BBF3-3A787C841230}"/>
                  </a:ext>
                </a:extLst>
              </p:cNvPr>
              <p:cNvSpPr/>
              <p:nvPr/>
            </p:nvSpPr>
            <p:spPr>
              <a:xfrm>
                <a:off x="7146553" y="1591886"/>
                <a:ext cx="242177" cy="313233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4254" extrusionOk="0">
                    <a:moveTo>
                      <a:pt x="2013" y="0"/>
                    </a:moveTo>
                    <a:cubicBezTo>
                      <a:pt x="1910" y="0"/>
                      <a:pt x="1806" y="11"/>
                      <a:pt x="1691" y="21"/>
                    </a:cubicBezTo>
                    <a:cubicBezTo>
                      <a:pt x="1474" y="53"/>
                      <a:pt x="1246" y="94"/>
                      <a:pt x="1017" y="166"/>
                    </a:cubicBezTo>
                    <a:cubicBezTo>
                      <a:pt x="675" y="270"/>
                      <a:pt x="343" y="405"/>
                      <a:pt x="52" y="581"/>
                    </a:cubicBezTo>
                    <a:cubicBezTo>
                      <a:pt x="22" y="602"/>
                      <a:pt x="11" y="623"/>
                      <a:pt x="1" y="644"/>
                    </a:cubicBezTo>
                    <a:cubicBezTo>
                      <a:pt x="1" y="675"/>
                      <a:pt x="1" y="706"/>
                      <a:pt x="11" y="727"/>
                    </a:cubicBezTo>
                    <a:cubicBezTo>
                      <a:pt x="32" y="758"/>
                      <a:pt x="63" y="779"/>
                      <a:pt x="105" y="779"/>
                    </a:cubicBezTo>
                    <a:cubicBezTo>
                      <a:pt x="125" y="779"/>
                      <a:pt x="146" y="768"/>
                      <a:pt x="156" y="758"/>
                    </a:cubicBezTo>
                    <a:cubicBezTo>
                      <a:pt x="229" y="717"/>
                      <a:pt x="301" y="685"/>
                      <a:pt x="364" y="644"/>
                    </a:cubicBezTo>
                    <a:cubicBezTo>
                      <a:pt x="426" y="841"/>
                      <a:pt x="509" y="1028"/>
                      <a:pt x="623" y="1235"/>
                    </a:cubicBezTo>
                    <a:cubicBezTo>
                      <a:pt x="737" y="1453"/>
                      <a:pt x="882" y="1660"/>
                      <a:pt x="1007" y="1837"/>
                    </a:cubicBezTo>
                    <a:lnTo>
                      <a:pt x="1100" y="1982"/>
                    </a:lnTo>
                    <a:cubicBezTo>
                      <a:pt x="1339" y="2303"/>
                      <a:pt x="1578" y="2646"/>
                      <a:pt x="1733" y="3019"/>
                    </a:cubicBezTo>
                    <a:cubicBezTo>
                      <a:pt x="1806" y="3195"/>
                      <a:pt x="1857" y="3361"/>
                      <a:pt x="1889" y="3527"/>
                    </a:cubicBezTo>
                    <a:cubicBezTo>
                      <a:pt x="1889" y="3559"/>
                      <a:pt x="1920" y="3589"/>
                      <a:pt x="1961" y="3600"/>
                    </a:cubicBezTo>
                    <a:cubicBezTo>
                      <a:pt x="1857" y="3746"/>
                      <a:pt x="1744" y="3911"/>
                      <a:pt x="1608" y="4077"/>
                    </a:cubicBezTo>
                    <a:cubicBezTo>
                      <a:pt x="1588" y="4098"/>
                      <a:pt x="1578" y="4129"/>
                      <a:pt x="1578" y="4160"/>
                    </a:cubicBezTo>
                    <a:cubicBezTo>
                      <a:pt x="1578" y="4181"/>
                      <a:pt x="1598" y="4212"/>
                      <a:pt x="1619" y="4233"/>
                    </a:cubicBezTo>
                    <a:cubicBezTo>
                      <a:pt x="1629" y="4243"/>
                      <a:pt x="1661" y="4253"/>
                      <a:pt x="1691" y="4253"/>
                    </a:cubicBezTo>
                    <a:cubicBezTo>
                      <a:pt x="1723" y="4253"/>
                      <a:pt x="1744" y="4243"/>
                      <a:pt x="1764" y="4223"/>
                    </a:cubicBezTo>
                    <a:cubicBezTo>
                      <a:pt x="2231" y="3610"/>
                      <a:pt x="2698" y="2936"/>
                      <a:pt x="3009" y="2179"/>
                    </a:cubicBezTo>
                    <a:cubicBezTo>
                      <a:pt x="3081" y="1992"/>
                      <a:pt x="3144" y="1816"/>
                      <a:pt x="3196" y="1639"/>
                    </a:cubicBezTo>
                    <a:cubicBezTo>
                      <a:pt x="3227" y="1505"/>
                      <a:pt x="3258" y="1370"/>
                      <a:pt x="3268" y="1235"/>
                    </a:cubicBezTo>
                    <a:cubicBezTo>
                      <a:pt x="3289" y="986"/>
                      <a:pt x="3258" y="779"/>
                      <a:pt x="3185" y="613"/>
                    </a:cubicBezTo>
                    <a:cubicBezTo>
                      <a:pt x="3164" y="561"/>
                      <a:pt x="3144" y="519"/>
                      <a:pt x="3123" y="488"/>
                    </a:cubicBezTo>
                    <a:cubicBezTo>
                      <a:pt x="3092" y="436"/>
                      <a:pt x="3061" y="405"/>
                      <a:pt x="3030" y="364"/>
                    </a:cubicBezTo>
                    <a:cubicBezTo>
                      <a:pt x="2978" y="312"/>
                      <a:pt x="2915" y="249"/>
                      <a:pt x="2832" y="198"/>
                    </a:cubicBezTo>
                    <a:cubicBezTo>
                      <a:pt x="2760" y="156"/>
                      <a:pt x="2687" y="125"/>
                      <a:pt x="2583" y="83"/>
                    </a:cubicBezTo>
                    <a:cubicBezTo>
                      <a:pt x="2500" y="63"/>
                      <a:pt x="2417" y="42"/>
                      <a:pt x="2314" y="21"/>
                    </a:cubicBezTo>
                    <a:cubicBezTo>
                      <a:pt x="2221" y="11"/>
                      <a:pt x="2117" y="0"/>
                      <a:pt x="2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264;p53">
                <a:extLst>
                  <a:ext uri="{FF2B5EF4-FFF2-40B4-BE49-F238E27FC236}">
                    <a16:creationId xmlns:a16="http://schemas.microsoft.com/office/drawing/2014/main" id="{BBD8FF90-28DC-48A4-9AE3-BEE64344B6B4}"/>
                  </a:ext>
                </a:extLst>
              </p:cNvPr>
              <p:cNvSpPr/>
              <p:nvPr/>
            </p:nvSpPr>
            <p:spPr>
              <a:xfrm>
                <a:off x="6737162" y="1381079"/>
                <a:ext cx="271188" cy="229218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113" extrusionOk="0">
                    <a:moveTo>
                      <a:pt x="2604" y="0"/>
                    </a:moveTo>
                    <a:cubicBezTo>
                      <a:pt x="2563" y="0"/>
                      <a:pt x="2511" y="0"/>
                      <a:pt x="2470" y="11"/>
                    </a:cubicBezTo>
                    <a:cubicBezTo>
                      <a:pt x="2221" y="42"/>
                      <a:pt x="1972" y="136"/>
                      <a:pt x="1702" y="312"/>
                    </a:cubicBezTo>
                    <a:cubicBezTo>
                      <a:pt x="1588" y="385"/>
                      <a:pt x="1463" y="478"/>
                      <a:pt x="1329" y="592"/>
                    </a:cubicBezTo>
                    <a:cubicBezTo>
                      <a:pt x="1214" y="696"/>
                      <a:pt x="1101" y="810"/>
                      <a:pt x="976" y="934"/>
                    </a:cubicBezTo>
                    <a:cubicBezTo>
                      <a:pt x="758" y="1173"/>
                      <a:pt x="561" y="1432"/>
                      <a:pt x="384" y="1712"/>
                    </a:cubicBezTo>
                    <a:cubicBezTo>
                      <a:pt x="218" y="1971"/>
                      <a:pt x="94" y="2220"/>
                      <a:pt x="1" y="2469"/>
                    </a:cubicBezTo>
                    <a:cubicBezTo>
                      <a:pt x="1" y="2501"/>
                      <a:pt x="1" y="2531"/>
                      <a:pt x="22" y="2552"/>
                    </a:cubicBezTo>
                    <a:cubicBezTo>
                      <a:pt x="32" y="2573"/>
                      <a:pt x="52" y="2594"/>
                      <a:pt x="84" y="2594"/>
                    </a:cubicBezTo>
                    <a:lnTo>
                      <a:pt x="105" y="2594"/>
                    </a:lnTo>
                    <a:cubicBezTo>
                      <a:pt x="125" y="2594"/>
                      <a:pt x="146" y="2594"/>
                      <a:pt x="156" y="2584"/>
                    </a:cubicBezTo>
                    <a:cubicBezTo>
                      <a:pt x="167" y="2573"/>
                      <a:pt x="177" y="2573"/>
                      <a:pt x="177" y="2563"/>
                    </a:cubicBezTo>
                    <a:cubicBezTo>
                      <a:pt x="188" y="2584"/>
                      <a:pt x="188" y="2594"/>
                      <a:pt x="198" y="2604"/>
                    </a:cubicBezTo>
                    <a:cubicBezTo>
                      <a:pt x="229" y="2646"/>
                      <a:pt x="260" y="2697"/>
                      <a:pt x="301" y="2750"/>
                    </a:cubicBezTo>
                    <a:cubicBezTo>
                      <a:pt x="364" y="2833"/>
                      <a:pt x="447" y="2895"/>
                      <a:pt x="540" y="2957"/>
                    </a:cubicBezTo>
                    <a:cubicBezTo>
                      <a:pt x="706" y="3061"/>
                      <a:pt x="924" y="3112"/>
                      <a:pt x="1183" y="3112"/>
                    </a:cubicBezTo>
                    <a:lnTo>
                      <a:pt x="1214" y="3112"/>
                    </a:lnTo>
                    <a:cubicBezTo>
                      <a:pt x="1318" y="3112"/>
                      <a:pt x="1422" y="3112"/>
                      <a:pt x="1546" y="3092"/>
                    </a:cubicBezTo>
                    <a:cubicBezTo>
                      <a:pt x="1661" y="3071"/>
                      <a:pt x="1785" y="3050"/>
                      <a:pt x="1920" y="3019"/>
                    </a:cubicBezTo>
                    <a:cubicBezTo>
                      <a:pt x="2148" y="2957"/>
                      <a:pt x="2397" y="2863"/>
                      <a:pt x="2656" y="2750"/>
                    </a:cubicBezTo>
                    <a:cubicBezTo>
                      <a:pt x="2853" y="2656"/>
                      <a:pt x="3030" y="2563"/>
                      <a:pt x="3206" y="2448"/>
                    </a:cubicBezTo>
                    <a:cubicBezTo>
                      <a:pt x="3300" y="2386"/>
                      <a:pt x="3393" y="2324"/>
                      <a:pt x="3476" y="2262"/>
                    </a:cubicBezTo>
                    <a:lnTo>
                      <a:pt x="3476" y="2262"/>
                    </a:lnTo>
                    <a:cubicBezTo>
                      <a:pt x="3466" y="2283"/>
                      <a:pt x="3466" y="2303"/>
                      <a:pt x="3466" y="2324"/>
                    </a:cubicBezTo>
                    <a:cubicBezTo>
                      <a:pt x="3455" y="2386"/>
                      <a:pt x="3455" y="2439"/>
                      <a:pt x="3445" y="2490"/>
                    </a:cubicBezTo>
                    <a:cubicBezTo>
                      <a:pt x="3434" y="2552"/>
                      <a:pt x="3466" y="2604"/>
                      <a:pt x="3517" y="2614"/>
                    </a:cubicBezTo>
                    <a:lnTo>
                      <a:pt x="3538" y="2614"/>
                    </a:lnTo>
                    <a:cubicBezTo>
                      <a:pt x="3590" y="2614"/>
                      <a:pt x="3641" y="2584"/>
                      <a:pt x="3641" y="2542"/>
                    </a:cubicBezTo>
                    <a:cubicBezTo>
                      <a:pt x="3683" y="2303"/>
                      <a:pt x="3683" y="2075"/>
                      <a:pt x="3662" y="1888"/>
                    </a:cubicBezTo>
                    <a:cubicBezTo>
                      <a:pt x="3662" y="1764"/>
                      <a:pt x="3652" y="1639"/>
                      <a:pt x="3632" y="1505"/>
                    </a:cubicBezTo>
                    <a:cubicBezTo>
                      <a:pt x="3600" y="1215"/>
                      <a:pt x="3559" y="986"/>
                      <a:pt x="3496" y="789"/>
                    </a:cubicBezTo>
                    <a:cubicBezTo>
                      <a:pt x="3413" y="530"/>
                      <a:pt x="3300" y="332"/>
                      <a:pt x="3144" y="198"/>
                    </a:cubicBezTo>
                    <a:cubicBezTo>
                      <a:pt x="3061" y="125"/>
                      <a:pt x="2957" y="73"/>
                      <a:pt x="2843" y="32"/>
                    </a:cubicBezTo>
                    <a:cubicBezTo>
                      <a:pt x="2770" y="11"/>
                      <a:pt x="2687" y="0"/>
                      <a:pt x="26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265;p53">
                <a:extLst>
                  <a:ext uri="{FF2B5EF4-FFF2-40B4-BE49-F238E27FC236}">
                    <a16:creationId xmlns:a16="http://schemas.microsoft.com/office/drawing/2014/main" id="{9AE34EFC-2DA8-46C0-84ED-DF20375255A5}"/>
                  </a:ext>
                </a:extLst>
              </p:cNvPr>
              <p:cNvSpPr/>
              <p:nvPr/>
            </p:nvSpPr>
            <p:spPr>
              <a:xfrm>
                <a:off x="6770811" y="1424669"/>
                <a:ext cx="191003" cy="144393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1961" extrusionOk="0">
                    <a:moveTo>
                      <a:pt x="1877" y="0"/>
                    </a:moveTo>
                    <a:cubicBezTo>
                      <a:pt x="1660" y="0"/>
                      <a:pt x="1442" y="83"/>
                      <a:pt x="1204" y="259"/>
                    </a:cubicBezTo>
                    <a:cubicBezTo>
                      <a:pt x="892" y="487"/>
                      <a:pt x="653" y="798"/>
                      <a:pt x="498" y="1017"/>
                    </a:cubicBezTo>
                    <a:cubicBezTo>
                      <a:pt x="332" y="1266"/>
                      <a:pt x="166" y="1525"/>
                      <a:pt x="21" y="1815"/>
                    </a:cubicBezTo>
                    <a:cubicBezTo>
                      <a:pt x="10" y="1836"/>
                      <a:pt x="0" y="1867"/>
                      <a:pt x="10" y="1888"/>
                    </a:cubicBezTo>
                    <a:cubicBezTo>
                      <a:pt x="21" y="1919"/>
                      <a:pt x="42" y="1939"/>
                      <a:pt x="63" y="1950"/>
                    </a:cubicBezTo>
                    <a:cubicBezTo>
                      <a:pt x="83" y="1960"/>
                      <a:pt x="93" y="1960"/>
                      <a:pt x="114" y="1960"/>
                    </a:cubicBezTo>
                    <a:cubicBezTo>
                      <a:pt x="146" y="1960"/>
                      <a:pt x="187" y="1939"/>
                      <a:pt x="208" y="1909"/>
                    </a:cubicBezTo>
                    <a:cubicBezTo>
                      <a:pt x="280" y="1764"/>
                      <a:pt x="353" y="1618"/>
                      <a:pt x="436" y="1494"/>
                    </a:cubicBezTo>
                    <a:cubicBezTo>
                      <a:pt x="570" y="1587"/>
                      <a:pt x="726" y="1649"/>
                      <a:pt x="882" y="1681"/>
                    </a:cubicBezTo>
                    <a:cubicBezTo>
                      <a:pt x="955" y="1701"/>
                      <a:pt x="1027" y="1701"/>
                      <a:pt x="1110" y="1701"/>
                    </a:cubicBezTo>
                    <a:cubicBezTo>
                      <a:pt x="1193" y="1701"/>
                      <a:pt x="1287" y="1691"/>
                      <a:pt x="1390" y="1681"/>
                    </a:cubicBezTo>
                    <a:cubicBezTo>
                      <a:pt x="1566" y="1649"/>
                      <a:pt x="1732" y="1587"/>
                      <a:pt x="1877" y="1525"/>
                    </a:cubicBezTo>
                    <a:cubicBezTo>
                      <a:pt x="1971" y="1494"/>
                      <a:pt x="2064" y="1452"/>
                      <a:pt x="2158" y="1411"/>
                    </a:cubicBezTo>
                    <a:cubicBezTo>
                      <a:pt x="2220" y="1390"/>
                      <a:pt x="2282" y="1359"/>
                      <a:pt x="2355" y="1338"/>
                    </a:cubicBezTo>
                    <a:lnTo>
                      <a:pt x="2355" y="1338"/>
                    </a:lnTo>
                    <a:cubicBezTo>
                      <a:pt x="2334" y="1442"/>
                      <a:pt x="2313" y="1535"/>
                      <a:pt x="2282" y="1628"/>
                    </a:cubicBezTo>
                    <a:lnTo>
                      <a:pt x="2272" y="1639"/>
                    </a:lnTo>
                    <a:cubicBezTo>
                      <a:pt x="2262" y="1670"/>
                      <a:pt x="2262" y="1691"/>
                      <a:pt x="2272" y="1711"/>
                    </a:cubicBezTo>
                    <a:cubicBezTo>
                      <a:pt x="2282" y="1743"/>
                      <a:pt x="2303" y="1764"/>
                      <a:pt x="2324" y="1774"/>
                    </a:cubicBezTo>
                    <a:cubicBezTo>
                      <a:pt x="2334" y="1784"/>
                      <a:pt x="2355" y="1784"/>
                      <a:pt x="2365" y="1784"/>
                    </a:cubicBezTo>
                    <a:lnTo>
                      <a:pt x="2396" y="1784"/>
                    </a:lnTo>
                    <a:cubicBezTo>
                      <a:pt x="2428" y="1774"/>
                      <a:pt x="2458" y="1753"/>
                      <a:pt x="2458" y="1732"/>
                    </a:cubicBezTo>
                    <a:cubicBezTo>
                      <a:pt x="2521" y="1577"/>
                      <a:pt x="2552" y="1411"/>
                      <a:pt x="2573" y="1234"/>
                    </a:cubicBezTo>
                    <a:cubicBezTo>
                      <a:pt x="2583" y="1203"/>
                      <a:pt x="2594" y="1172"/>
                      <a:pt x="2583" y="1141"/>
                    </a:cubicBezTo>
                    <a:cubicBezTo>
                      <a:pt x="2583" y="1141"/>
                      <a:pt x="2583" y="1130"/>
                      <a:pt x="2573" y="1130"/>
                    </a:cubicBezTo>
                    <a:cubicBezTo>
                      <a:pt x="2573" y="1110"/>
                      <a:pt x="2583" y="1089"/>
                      <a:pt x="2583" y="1068"/>
                    </a:cubicBezTo>
                    <a:cubicBezTo>
                      <a:pt x="2594" y="798"/>
                      <a:pt x="2552" y="560"/>
                      <a:pt x="2458" y="374"/>
                    </a:cubicBezTo>
                    <a:cubicBezTo>
                      <a:pt x="2407" y="270"/>
                      <a:pt x="2345" y="187"/>
                      <a:pt x="2262" y="125"/>
                    </a:cubicBezTo>
                    <a:cubicBezTo>
                      <a:pt x="2220" y="93"/>
                      <a:pt x="2179" y="62"/>
                      <a:pt x="2126" y="42"/>
                    </a:cubicBezTo>
                    <a:cubicBezTo>
                      <a:pt x="2064" y="21"/>
                      <a:pt x="2002" y="10"/>
                      <a:pt x="19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266;p53">
                <a:extLst>
                  <a:ext uri="{FF2B5EF4-FFF2-40B4-BE49-F238E27FC236}">
                    <a16:creationId xmlns:a16="http://schemas.microsoft.com/office/drawing/2014/main" id="{0C3C015A-762F-4AEA-AB68-DE642BC908DA}"/>
                  </a:ext>
                </a:extLst>
              </p:cNvPr>
              <p:cNvSpPr/>
              <p:nvPr/>
            </p:nvSpPr>
            <p:spPr>
              <a:xfrm>
                <a:off x="7179393" y="1629364"/>
                <a:ext cx="165084" cy="194022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635" extrusionOk="0">
                    <a:moveTo>
                      <a:pt x="1443" y="0"/>
                    </a:moveTo>
                    <a:cubicBezTo>
                      <a:pt x="1349" y="0"/>
                      <a:pt x="1256" y="10"/>
                      <a:pt x="1132" y="42"/>
                    </a:cubicBezTo>
                    <a:cubicBezTo>
                      <a:pt x="1017" y="62"/>
                      <a:pt x="893" y="104"/>
                      <a:pt x="737" y="176"/>
                    </a:cubicBezTo>
                    <a:cubicBezTo>
                      <a:pt x="571" y="238"/>
                      <a:pt x="406" y="332"/>
                      <a:pt x="240" y="415"/>
                    </a:cubicBezTo>
                    <a:lnTo>
                      <a:pt x="53" y="508"/>
                    </a:lnTo>
                    <a:cubicBezTo>
                      <a:pt x="21" y="519"/>
                      <a:pt x="11" y="549"/>
                      <a:pt x="1" y="581"/>
                    </a:cubicBezTo>
                    <a:cubicBezTo>
                      <a:pt x="1" y="602"/>
                      <a:pt x="1" y="632"/>
                      <a:pt x="21" y="653"/>
                    </a:cubicBezTo>
                    <a:cubicBezTo>
                      <a:pt x="32" y="674"/>
                      <a:pt x="63" y="695"/>
                      <a:pt x="84" y="695"/>
                    </a:cubicBezTo>
                    <a:cubicBezTo>
                      <a:pt x="94" y="705"/>
                      <a:pt x="94" y="705"/>
                      <a:pt x="104" y="705"/>
                    </a:cubicBezTo>
                    <a:cubicBezTo>
                      <a:pt x="125" y="705"/>
                      <a:pt x="136" y="695"/>
                      <a:pt x="167" y="685"/>
                    </a:cubicBezTo>
                    <a:cubicBezTo>
                      <a:pt x="208" y="664"/>
                      <a:pt x="260" y="632"/>
                      <a:pt x="312" y="612"/>
                    </a:cubicBezTo>
                    <a:lnTo>
                      <a:pt x="312" y="622"/>
                    </a:lnTo>
                    <a:cubicBezTo>
                      <a:pt x="302" y="705"/>
                      <a:pt x="323" y="788"/>
                      <a:pt x="343" y="892"/>
                    </a:cubicBezTo>
                    <a:cubicBezTo>
                      <a:pt x="364" y="975"/>
                      <a:pt x="406" y="1058"/>
                      <a:pt x="447" y="1162"/>
                    </a:cubicBezTo>
                    <a:cubicBezTo>
                      <a:pt x="488" y="1255"/>
                      <a:pt x="540" y="1349"/>
                      <a:pt x="613" y="1452"/>
                    </a:cubicBezTo>
                    <a:cubicBezTo>
                      <a:pt x="727" y="1639"/>
                      <a:pt x="862" y="1815"/>
                      <a:pt x="1017" y="1960"/>
                    </a:cubicBezTo>
                    <a:cubicBezTo>
                      <a:pt x="1132" y="2075"/>
                      <a:pt x="1235" y="2158"/>
                      <a:pt x="1349" y="2220"/>
                    </a:cubicBezTo>
                    <a:lnTo>
                      <a:pt x="1328" y="2251"/>
                    </a:lnTo>
                    <a:lnTo>
                      <a:pt x="1266" y="2324"/>
                    </a:lnTo>
                    <a:lnTo>
                      <a:pt x="1277" y="2313"/>
                    </a:lnTo>
                    <a:lnTo>
                      <a:pt x="1277" y="2313"/>
                    </a:lnTo>
                    <a:cubicBezTo>
                      <a:pt x="1245" y="2365"/>
                      <a:pt x="1204" y="2417"/>
                      <a:pt x="1173" y="2469"/>
                    </a:cubicBezTo>
                    <a:cubicBezTo>
                      <a:pt x="1152" y="2490"/>
                      <a:pt x="1142" y="2510"/>
                      <a:pt x="1142" y="2541"/>
                    </a:cubicBezTo>
                    <a:cubicBezTo>
                      <a:pt x="1142" y="2562"/>
                      <a:pt x="1162" y="2593"/>
                      <a:pt x="1183" y="2614"/>
                    </a:cubicBezTo>
                    <a:cubicBezTo>
                      <a:pt x="1194" y="2624"/>
                      <a:pt x="1225" y="2635"/>
                      <a:pt x="1245" y="2635"/>
                    </a:cubicBezTo>
                    <a:cubicBezTo>
                      <a:pt x="1277" y="2635"/>
                      <a:pt x="1308" y="2624"/>
                      <a:pt x="1328" y="2603"/>
                    </a:cubicBezTo>
                    <a:cubicBezTo>
                      <a:pt x="1505" y="2354"/>
                      <a:pt x="1650" y="2126"/>
                      <a:pt x="1785" y="1919"/>
                    </a:cubicBezTo>
                    <a:cubicBezTo>
                      <a:pt x="1961" y="1639"/>
                      <a:pt x="2075" y="1400"/>
                      <a:pt x="2158" y="1162"/>
                    </a:cubicBezTo>
                    <a:cubicBezTo>
                      <a:pt x="2200" y="1037"/>
                      <a:pt x="2220" y="902"/>
                      <a:pt x="2231" y="778"/>
                    </a:cubicBezTo>
                    <a:cubicBezTo>
                      <a:pt x="2241" y="653"/>
                      <a:pt x="2220" y="529"/>
                      <a:pt x="2179" y="436"/>
                    </a:cubicBezTo>
                    <a:cubicBezTo>
                      <a:pt x="2148" y="374"/>
                      <a:pt x="2127" y="332"/>
                      <a:pt x="2086" y="280"/>
                    </a:cubicBezTo>
                    <a:cubicBezTo>
                      <a:pt x="2044" y="228"/>
                      <a:pt x="1992" y="187"/>
                      <a:pt x="1930" y="135"/>
                    </a:cubicBezTo>
                    <a:cubicBezTo>
                      <a:pt x="1868" y="104"/>
                      <a:pt x="1805" y="62"/>
                      <a:pt x="1733" y="42"/>
                    </a:cubicBezTo>
                    <a:cubicBezTo>
                      <a:pt x="1671" y="21"/>
                      <a:pt x="1598" y="10"/>
                      <a:pt x="1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267;p53">
                <a:extLst>
                  <a:ext uri="{FF2B5EF4-FFF2-40B4-BE49-F238E27FC236}">
                    <a16:creationId xmlns:a16="http://schemas.microsoft.com/office/drawing/2014/main" id="{D5D49E04-D34B-4ED3-BA57-EFA5A8C5D6DF}"/>
                  </a:ext>
                </a:extLst>
              </p:cNvPr>
              <p:cNvSpPr/>
              <p:nvPr/>
            </p:nvSpPr>
            <p:spPr>
              <a:xfrm>
                <a:off x="6582903" y="1501761"/>
                <a:ext cx="723366" cy="636332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8642" extrusionOk="0">
                    <a:moveTo>
                      <a:pt x="4399" y="0"/>
                    </a:moveTo>
                    <a:cubicBezTo>
                      <a:pt x="4284" y="0"/>
                      <a:pt x="4171" y="0"/>
                      <a:pt x="4067" y="11"/>
                    </a:cubicBezTo>
                    <a:cubicBezTo>
                      <a:pt x="3735" y="42"/>
                      <a:pt x="3392" y="115"/>
                      <a:pt x="3071" y="229"/>
                    </a:cubicBezTo>
                    <a:cubicBezTo>
                      <a:pt x="2781" y="332"/>
                      <a:pt x="2490" y="478"/>
                      <a:pt x="2179" y="664"/>
                    </a:cubicBezTo>
                    <a:cubicBezTo>
                      <a:pt x="1919" y="830"/>
                      <a:pt x="1650" y="1038"/>
                      <a:pt x="1411" y="1256"/>
                    </a:cubicBezTo>
                    <a:cubicBezTo>
                      <a:pt x="1162" y="1484"/>
                      <a:pt x="944" y="1733"/>
                      <a:pt x="757" y="1992"/>
                    </a:cubicBezTo>
                    <a:cubicBezTo>
                      <a:pt x="353" y="2542"/>
                      <a:pt x="104" y="3133"/>
                      <a:pt x="31" y="3725"/>
                    </a:cubicBezTo>
                    <a:cubicBezTo>
                      <a:pt x="1" y="4036"/>
                      <a:pt x="11" y="4347"/>
                      <a:pt x="73" y="4648"/>
                    </a:cubicBezTo>
                    <a:cubicBezTo>
                      <a:pt x="135" y="4959"/>
                      <a:pt x="260" y="5270"/>
                      <a:pt x="446" y="5571"/>
                    </a:cubicBezTo>
                    <a:cubicBezTo>
                      <a:pt x="540" y="5726"/>
                      <a:pt x="654" y="5872"/>
                      <a:pt x="747" y="5996"/>
                    </a:cubicBezTo>
                    <a:cubicBezTo>
                      <a:pt x="851" y="6120"/>
                      <a:pt x="965" y="6245"/>
                      <a:pt x="1079" y="6369"/>
                    </a:cubicBezTo>
                    <a:cubicBezTo>
                      <a:pt x="1308" y="6629"/>
                      <a:pt x="1567" y="6867"/>
                      <a:pt x="1836" y="7086"/>
                    </a:cubicBezTo>
                    <a:cubicBezTo>
                      <a:pt x="2386" y="7531"/>
                      <a:pt x="2998" y="7884"/>
                      <a:pt x="3652" y="8164"/>
                    </a:cubicBezTo>
                    <a:cubicBezTo>
                      <a:pt x="4316" y="8434"/>
                      <a:pt x="5000" y="8600"/>
                      <a:pt x="5664" y="8631"/>
                    </a:cubicBezTo>
                    <a:cubicBezTo>
                      <a:pt x="5757" y="8642"/>
                      <a:pt x="5851" y="8642"/>
                      <a:pt x="5944" y="8642"/>
                    </a:cubicBezTo>
                    <a:cubicBezTo>
                      <a:pt x="6193" y="8642"/>
                      <a:pt x="6442" y="8621"/>
                      <a:pt x="6670" y="8579"/>
                    </a:cubicBezTo>
                    <a:cubicBezTo>
                      <a:pt x="6951" y="8538"/>
                      <a:pt x="7241" y="8455"/>
                      <a:pt x="7511" y="8340"/>
                    </a:cubicBezTo>
                    <a:cubicBezTo>
                      <a:pt x="8009" y="8123"/>
                      <a:pt x="8475" y="7770"/>
                      <a:pt x="8848" y="7324"/>
                    </a:cubicBezTo>
                    <a:cubicBezTo>
                      <a:pt x="9201" y="6899"/>
                      <a:pt x="9471" y="6390"/>
                      <a:pt x="9627" y="5841"/>
                    </a:cubicBezTo>
                    <a:cubicBezTo>
                      <a:pt x="9782" y="5291"/>
                      <a:pt x="9823" y="4710"/>
                      <a:pt x="9731" y="4170"/>
                    </a:cubicBezTo>
                    <a:cubicBezTo>
                      <a:pt x="9689" y="3921"/>
                      <a:pt x="9616" y="3672"/>
                      <a:pt x="9512" y="3434"/>
                    </a:cubicBezTo>
                    <a:cubicBezTo>
                      <a:pt x="9399" y="3154"/>
                      <a:pt x="9233" y="2874"/>
                      <a:pt x="9025" y="2604"/>
                    </a:cubicBezTo>
                    <a:cubicBezTo>
                      <a:pt x="8901" y="2428"/>
                      <a:pt x="8745" y="2262"/>
                      <a:pt x="8579" y="2086"/>
                    </a:cubicBezTo>
                    <a:cubicBezTo>
                      <a:pt x="8341" y="1816"/>
                      <a:pt x="8081" y="1567"/>
                      <a:pt x="7801" y="1349"/>
                    </a:cubicBezTo>
                    <a:cubicBezTo>
                      <a:pt x="7251" y="892"/>
                      <a:pt x="6660" y="540"/>
                      <a:pt x="6038" y="312"/>
                    </a:cubicBezTo>
                    <a:cubicBezTo>
                      <a:pt x="5716" y="187"/>
                      <a:pt x="5384" y="104"/>
                      <a:pt x="5063" y="53"/>
                    </a:cubicBezTo>
                    <a:cubicBezTo>
                      <a:pt x="4844" y="11"/>
                      <a:pt x="4627" y="0"/>
                      <a:pt x="4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268;p53">
                <a:extLst>
                  <a:ext uri="{FF2B5EF4-FFF2-40B4-BE49-F238E27FC236}">
                    <a16:creationId xmlns:a16="http://schemas.microsoft.com/office/drawing/2014/main" id="{FE8BD8E6-B7FD-4A8E-B708-B5597E591A7B}"/>
                  </a:ext>
                </a:extLst>
              </p:cNvPr>
              <p:cNvSpPr/>
              <p:nvPr/>
            </p:nvSpPr>
            <p:spPr>
              <a:xfrm>
                <a:off x="6905262" y="1501761"/>
                <a:ext cx="103895" cy="9476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287" extrusionOk="0">
                    <a:moveTo>
                      <a:pt x="238" y="0"/>
                    </a:moveTo>
                    <a:cubicBezTo>
                      <a:pt x="217" y="63"/>
                      <a:pt x="187" y="125"/>
                      <a:pt x="166" y="187"/>
                    </a:cubicBezTo>
                    <a:cubicBezTo>
                      <a:pt x="104" y="374"/>
                      <a:pt x="42" y="571"/>
                      <a:pt x="21" y="768"/>
                    </a:cubicBezTo>
                    <a:cubicBezTo>
                      <a:pt x="10" y="851"/>
                      <a:pt x="0" y="924"/>
                      <a:pt x="10" y="1007"/>
                    </a:cubicBezTo>
                    <a:cubicBezTo>
                      <a:pt x="21" y="1048"/>
                      <a:pt x="31" y="1079"/>
                      <a:pt x="42" y="1121"/>
                    </a:cubicBezTo>
                    <a:cubicBezTo>
                      <a:pt x="51" y="1141"/>
                      <a:pt x="62" y="1173"/>
                      <a:pt x="83" y="1194"/>
                    </a:cubicBezTo>
                    <a:cubicBezTo>
                      <a:pt x="93" y="1204"/>
                      <a:pt x="104" y="1224"/>
                      <a:pt x="125" y="1235"/>
                    </a:cubicBezTo>
                    <a:cubicBezTo>
                      <a:pt x="145" y="1245"/>
                      <a:pt x="155" y="1256"/>
                      <a:pt x="176" y="1266"/>
                    </a:cubicBezTo>
                    <a:cubicBezTo>
                      <a:pt x="197" y="1277"/>
                      <a:pt x="217" y="1287"/>
                      <a:pt x="238" y="1287"/>
                    </a:cubicBezTo>
                    <a:lnTo>
                      <a:pt x="311" y="1287"/>
                    </a:lnTo>
                    <a:cubicBezTo>
                      <a:pt x="342" y="1277"/>
                      <a:pt x="373" y="1266"/>
                      <a:pt x="415" y="1256"/>
                    </a:cubicBezTo>
                    <a:cubicBezTo>
                      <a:pt x="477" y="1224"/>
                      <a:pt x="549" y="1183"/>
                      <a:pt x="612" y="1141"/>
                    </a:cubicBezTo>
                    <a:lnTo>
                      <a:pt x="602" y="1141"/>
                    </a:lnTo>
                    <a:cubicBezTo>
                      <a:pt x="705" y="1069"/>
                      <a:pt x="798" y="975"/>
                      <a:pt x="881" y="883"/>
                    </a:cubicBezTo>
                    <a:cubicBezTo>
                      <a:pt x="975" y="789"/>
                      <a:pt x="1058" y="685"/>
                      <a:pt x="1141" y="581"/>
                    </a:cubicBezTo>
                    <a:lnTo>
                      <a:pt x="1141" y="592"/>
                    </a:lnTo>
                    <a:cubicBezTo>
                      <a:pt x="1234" y="468"/>
                      <a:pt x="1317" y="343"/>
                      <a:pt x="1411" y="219"/>
                    </a:cubicBezTo>
                    <a:cubicBezTo>
                      <a:pt x="1162" y="146"/>
                      <a:pt x="923" y="83"/>
                      <a:pt x="685" y="42"/>
                    </a:cubicBezTo>
                    <a:cubicBezTo>
                      <a:pt x="539" y="21"/>
                      <a:pt x="383" y="11"/>
                      <a:pt x="2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269;p53">
                <a:extLst>
                  <a:ext uri="{FF2B5EF4-FFF2-40B4-BE49-F238E27FC236}">
                    <a16:creationId xmlns:a16="http://schemas.microsoft.com/office/drawing/2014/main" id="{5622926C-823D-44A4-BADC-4E495B17C1FD}"/>
                  </a:ext>
                </a:extLst>
              </p:cNvPr>
              <p:cNvSpPr/>
              <p:nvPr/>
            </p:nvSpPr>
            <p:spPr>
              <a:xfrm>
                <a:off x="6918148" y="1594905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270;p53">
                <a:extLst>
                  <a:ext uri="{FF2B5EF4-FFF2-40B4-BE49-F238E27FC236}">
                    <a16:creationId xmlns:a16="http://schemas.microsoft.com/office/drawing/2014/main" id="{791897C4-591B-433B-9505-27511E59316C}"/>
                  </a:ext>
                </a:extLst>
              </p:cNvPr>
              <p:cNvSpPr/>
              <p:nvPr/>
            </p:nvSpPr>
            <p:spPr>
              <a:xfrm>
                <a:off x="6918148" y="1594905"/>
                <a:ext cx="88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2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2271;p53">
                <a:extLst>
                  <a:ext uri="{FF2B5EF4-FFF2-40B4-BE49-F238E27FC236}">
                    <a16:creationId xmlns:a16="http://schemas.microsoft.com/office/drawing/2014/main" id="{981045C1-F746-4ECF-884C-24FC39D76840}"/>
                  </a:ext>
                </a:extLst>
              </p:cNvPr>
              <p:cNvSpPr/>
              <p:nvPr/>
            </p:nvSpPr>
            <p:spPr>
              <a:xfrm>
                <a:off x="6928162" y="1596451"/>
                <a:ext cx="810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272;p53">
                <a:extLst>
                  <a:ext uri="{FF2B5EF4-FFF2-40B4-BE49-F238E27FC236}">
                    <a16:creationId xmlns:a16="http://schemas.microsoft.com/office/drawing/2014/main" id="{E7917AD3-0BF1-4043-9CB1-0A4AB9842751}"/>
                  </a:ext>
                </a:extLst>
              </p:cNvPr>
              <p:cNvSpPr/>
              <p:nvPr/>
            </p:nvSpPr>
            <p:spPr>
              <a:xfrm>
                <a:off x="7122107" y="1607127"/>
                <a:ext cx="10242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576" extrusionOk="0">
                    <a:moveTo>
                      <a:pt x="592" y="1"/>
                    </a:moveTo>
                    <a:cubicBezTo>
                      <a:pt x="540" y="74"/>
                      <a:pt x="499" y="146"/>
                      <a:pt x="447" y="219"/>
                    </a:cubicBezTo>
                    <a:cubicBezTo>
                      <a:pt x="333" y="416"/>
                      <a:pt x="218" y="613"/>
                      <a:pt x="125" y="831"/>
                    </a:cubicBezTo>
                    <a:lnTo>
                      <a:pt x="125" y="821"/>
                    </a:lnTo>
                    <a:cubicBezTo>
                      <a:pt x="73" y="945"/>
                      <a:pt x="32" y="1080"/>
                      <a:pt x="11" y="1204"/>
                    </a:cubicBezTo>
                    <a:cubicBezTo>
                      <a:pt x="11" y="1256"/>
                      <a:pt x="1" y="1308"/>
                      <a:pt x="11" y="1360"/>
                    </a:cubicBezTo>
                    <a:cubicBezTo>
                      <a:pt x="11" y="1381"/>
                      <a:pt x="22" y="1412"/>
                      <a:pt x="32" y="1432"/>
                    </a:cubicBezTo>
                    <a:lnTo>
                      <a:pt x="63" y="1495"/>
                    </a:lnTo>
                    <a:cubicBezTo>
                      <a:pt x="73" y="1505"/>
                      <a:pt x="84" y="1515"/>
                      <a:pt x="105" y="1526"/>
                    </a:cubicBezTo>
                    <a:cubicBezTo>
                      <a:pt x="115" y="1536"/>
                      <a:pt x="125" y="1547"/>
                      <a:pt x="146" y="1557"/>
                    </a:cubicBezTo>
                    <a:cubicBezTo>
                      <a:pt x="167" y="1568"/>
                      <a:pt x="188" y="1568"/>
                      <a:pt x="208" y="1568"/>
                    </a:cubicBezTo>
                    <a:cubicBezTo>
                      <a:pt x="224" y="1573"/>
                      <a:pt x="237" y="1575"/>
                      <a:pt x="250" y="1575"/>
                    </a:cubicBezTo>
                    <a:cubicBezTo>
                      <a:pt x="263" y="1575"/>
                      <a:pt x="276" y="1573"/>
                      <a:pt x="291" y="1568"/>
                    </a:cubicBezTo>
                    <a:cubicBezTo>
                      <a:pt x="343" y="1568"/>
                      <a:pt x="384" y="1547"/>
                      <a:pt x="426" y="1536"/>
                    </a:cubicBezTo>
                    <a:cubicBezTo>
                      <a:pt x="571" y="1474"/>
                      <a:pt x="696" y="1391"/>
                      <a:pt x="820" y="1308"/>
                    </a:cubicBezTo>
                    <a:lnTo>
                      <a:pt x="810" y="1308"/>
                    </a:lnTo>
                    <a:cubicBezTo>
                      <a:pt x="955" y="1204"/>
                      <a:pt x="1090" y="1080"/>
                      <a:pt x="1225" y="955"/>
                    </a:cubicBezTo>
                    <a:cubicBezTo>
                      <a:pt x="1276" y="914"/>
                      <a:pt x="1329" y="862"/>
                      <a:pt x="1380" y="810"/>
                    </a:cubicBezTo>
                    <a:cubicBezTo>
                      <a:pt x="1380" y="800"/>
                      <a:pt x="1391" y="800"/>
                      <a:pt x="1391" y="800"/>
                    </a:cubicBezTo>
                    <a:cubicBezTo>
                      <a:pt x="1349" y="748"/>
                      <a:pt x="1308" y="696"/>
                      <a:pt x="1256" y="655"/>
                    </a:cubicBezTo>
                    <a:cubicBezTo>
                      <a:pt x="1048" y="427"/>
                      <a:pt x="820" y="208"/>
                      <a:pt x="5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273;p53">
                <a:extLst>
                  <a:ext uri="{FF2B5EF4-FFF2-40B4-BE49-F238E27FC236}">
                    <a16:creationId xmlns:a16="http://schemas.microsoft.com/office/drawing/2014/main" id="{E15DFBA1-3BAB-42DD-9D17-F60D33CED591}"/>
                  </a:ext>
                </a:extLst>
              </p:cNvPr>
              <p:cNvSpPr/>
              <p:nvPr/>
            </p:nvSpPr>
            <p:spPr>
              <a:xfrm>
                <a:off x="7128955" y="1719489"/>
                <a:ext cx="88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2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2274;p53">
                <a:extLst>
                  <a:ext uri="{FF2B5EF4-FFF2-40B4-BE49-F238E27FC236}">
                    <a16:creationId xmlns:a16="http://schemas.microsoft.com/office/drawing/2014/main" id="{CC69625A-EC9B-473E-BD29-1A2DEC3F6D7D}"/>
                  </a:ext>
                </a:extLst>
              </p:cNvPr>
              <p:cNvSpPr/>
              <p:nvPr/>
            </p:nvSpPr>
            <p:spPr>
              <a:xfrm>
                <a:off x="7153401" y="1719489"/>
                <a:ext cx="884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" y="10"/>
                    </a:moveTo>
                    <a:cubicBezTo>
                      <a:pt x="12" y="10"/>
                      <a:pt x="12" y="0"/>
                      <a:pt x="12" y="0"/>
                    </a:cubicBezTo>
                    <a:cubicBezTo>
                      <a:pt x="12" y="0"/>
                      <a:pt x="12" y="10"/>
                      <a:pt x="1" y="10"/>
                    </a:cubicBez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275;p53">
                <a:extLst>
                  <a:ext uri="{FF2B5EF4-FFF2-40B4-BE49-F238E27FC236}">
                    <a16:creationId xmlns:a16="http://schemas.microsoft.com/office/drawing/2014/main" id="{A02043AE-4238-4A90-B1C2-DF0A60CC1C81}"/>
                  </a:ext>
                </a:extLst>
              </p:cNvPr>
              <p:cNvSpPr/>
              <p:nvPr/>
            </p:nvSpPr>
            <p:spPr>
              <a:xfrm>
                <a:off x="6983901" y="1528489"/>
                <a:ext cx="142921" cy="15440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2097" extrusionOk="0">
                    <a:moveTo>
                      <a:pt x="737" y="1"/>
                    </a:moveTo>
                    <a:cubicBezTo>
                      <a:pt x="685" y="84"/>
                      <a:pt x="633" y="156"/>
                      <a:pt x="592" y="239"/>
                    </a:cubicBezTo>
                    <a:cubicBezTo>
                      <a:pt x="436" y="488"/>
                      <a:pt x="301" y="748"/>
                      <a:pt x="187" y="1017"/>
                    </a:cubicBezTo>
                    <a:cubicBezTo>
                      <a:pt x="145" y="1121"/>
                      <a:pt x="104" y="1225"/>
                      <a:pt x="73" y="1329"/>
                    </a:cubicBezTo>
                    <a:cubicBezTo>
                      <a:pt x="42" y="1422"/>
                      <a:pt x="21" y="1515"/>
                      <a:pt x="11" y="1619"/>
                    </a:cubicBezTo>
                    <a:cubicBezTo>
                      <a:pt x="0" y="1681"/>
                      <a:pt x="0" y="1753"/>
                      <a:pt x="11" y="1816"/>
                    </a:cubicBezTo>
                    <a:cubicBezTo>
                      <a:pt x="11" y="1857"/>
                      <a:pt x="21" y="1899"/>
                      <a:pt x="32" y="1930"/>
                    </a:cubicBezTo>
                    <a:cubicBezTo>
                      <a:pt x="42" y="1961"/>
                      <a:pt x="62" y="1982"/>
                      <a:pt x="73" y="2002"/>
                    </a:cubicBezTo>
                    <a:cubicBezTo>
                      <a:pt x="94" y="2023"/>
                      <a:pt x="104" y="2044"/>
                      <a:pt x="125" y="2055"/>
                    </a:cubicBezTo>
                    <a:cubicBezTo>
                      <a:pt x="145" y="2065"/>
                      <a:pt x="156" y="2075"/>
                      <a:pt x="177" y="2085"/>
                    </a:cubicBezTo>
                    <a:cubicBezTo>
                      <a:pt x="198" y="2085"/>
                      <a:pt x="208" y="2096"/>
                      <a:pt x="228" y="2096"/>
                    </a:cubicBezTo>
                    <a:lnTo>
                      <a:pt x="290" y="2096"/>
                    </a:lnTo>
                    <a:cubicBezTo>
                      <a:pt x="343" y="2085"/>
                      <a:pt x="384" y="2075"/>
                      <a:pt x="426" y="2065"/>
                    </a:cubicBezTo>
                    <a:cubicBezTo>
                      <a:pt x="539" y="2013"/>
                      <a:pt x="643" y="1951"/>
                      <a:pt x="737" y="1868"/>
                    </a:cubicBezTo>
                    <a:cubicBezTo>
                      <a:pt x="892" y="1764"/>
                      <a:pt x="1027" y="1640"/>
                      <a:pt x="1162" y="1505"/>
                    </a:cubicBezTo>
                    <a:cubicBezTo>
                      <a:pt x="1307" y="1370"/>
                      <a:pt x="1442" y="1225"/>
                      <a:pt x="1577" y="1080"/>
                    </a:cubicBezTo>
                    <a:cubicBezTo>
                      <a:pt x="1691" y="955"/>
                      <a:pt x="1805" y="831"/>
                      <a:pt x="1909" y="695"/>
                    </a:cubicBezTo>
                    <a:lnTo>
                      <a:pt x="1940" y="665"/>
                    </a:lnTo>
                    <a:cubicBezTo>
                      <a:pt x="1556" y="395"/>
                      <a:pt x="1152" y="167"/>
                      <a:pt x="7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276;p53">
                <a:extLst>
                  <a:ext uri="{FF2B5EF4-FFF2-40B4-BE49-F238E27FC236}">
                    <a16:creationId xmlns:a16="http://schemas.microsoft.com/office/drawing/2014/main" id="{B6739889-BAFB-4EDE-9DA5-7FBD705C8317}"/>
                  </a:ext>
                </a:extLst>
              </p:cNvPr>
              <p:cNvSpPr/>
              <p:nvPr/>
            </p:nvSpPr>
            <p:spPr>
              <a:xfrm>
                <a:off x="6599691" y="1882140"/>
                <a:ext cx="478979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345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2" y="166"/>
                      <a:pt x="125" y="332"/>
                      <a:pt x="208" y="488"/>
                    </a:cubicBezTo>
                    <a:cubicBezTo>
                      <a:pt x="353" y="758"/>
                      <a:pt x="529" y="1017"/>
                      <a:pt x="737" y="1245"/>
                    </a:cubicBezTo>
                    <a:cubicBezTo>
                      <a:pt x="944" y="1494"/>
                      <a:pt x="1183" y="1722"/>
                      <a:pt x="1442" y="1930"/>
                    </a:cubicBezTo>
                    <a:cubicBezTo>
                      <a:pt x="1691" y="2137"/>
                      <a:pt x="1961" y="2335"/>
                      <a:pt x="2241" y="2500"/>
                    </a:cubicBezTo>
                    <a:cubicBezTo>
                      <a:pt x="2511" y="2666"/>
                      <a:pt x="2802" y="2812"/>
                      <a:pt x="3092" y="2946"/>
                    </a:cubicBezTo>
                    <a:cubicBezTo>
                      <a:pt x="3351" y="3061"/>
                      <a:pt x="3621" y="3154"/>
                      <a:pt x="3901" y="3216"/>
                    </a:cubicBezTo>
                    <a:cubicBezTo>
                      <a:pt x="4316" y="3320"/>
                      <a:pt x="4731" y="3393"/>
                      <a:pt x="5156" y="3434"/>
                    </a:cubicBezTo>
                    <a:cubicBezTo>
                      <a:pt x="5316" y="3449"/>
                      <a:pt x="5470" y="3459"/>
                      <a:pt x="5627" y="3459"/>
                    </a:cubicBezTo>
                    <a:cubicBezTo>
                      <a:pt x="5684" y="3459"/>
                      <a:pt x="5741" y="3457"/>
                      <a:pt x="5799" y="3455"/>
                    </a:cubicBezTo>
                    <a:cubicBezTo>
                      <a:pt x="6006" y="3455"/>
                      <a:pt x="6214" y="3434"/>
                      <a:pt x="6411" y="3403"/>
                    </a:cubicBezTo>
                    <a:cubicBezTo>
                      <a:pt x="6432" y="3393"/>
                      <a:pt x="6453" y="3393"/>
                      <a:pt x="6463" y="3393"/>
                    </a:cubicBezTo>
                    <a:cubicBezTo>
                      <a:pt x="6484" y="3382"/>
                      <a:pt x="6504" y="3361"/>
                      <a:pt x="6494" y="3340"/>
                    </a:cubicBezTo>
                    <a:cubicBezTo>
                      <a:pt x="6494" y="3317"/>
                      <a:pt x="6483" y="3306"/>
                      <a:pt x="6464" y="3306"/>
                    </a:cubicBezTo>
                    <a:cubicBezTo>
                      <a:pt x="6457" y="3306"/>
                      <a:pt x="6450" y="3307"/>
                      <a:pt x="6442" y="3310"/>
                    </a:cubicBezTo>
                    <a:lnTo>
                      <a:pt x="6421" y="3310"/>
                    </a:lnTo>
                    <a:cubicBezTo>
                      <a:pt x="6297" y="3320"/>
                      <a:pt x="6172" y="3325"/>
                      <a:pt x="6048" y="3325"/>
                    </a:cubicBezTo>
                    <a:cubicBezTo>
                      <a:pt x="5923" y="3325"/>
                      <a:pt x="5799" y="3320"/>
                      <a:pt x="5674" y="3310"/>
                    </a:cubicBezTo>
                    <a:cubicBezTo>
                      <a:pt x="5416" y="3299"/>
                      <a:pt x="5156" y="3268"/>
                      <a:pt x="4907" y="3227"/>
                    </a:cubicBezTo>
                    <a:lnTo>
                      <a:pt x="4886" y="3227"/>
                    </a:lnTo>
                    <a:cubicBezTo>
                      <a:pt x="4689" y="3195"/>
                      <a:pt x="4503" y="3154"/>
                      <a:pt x="4305" y="3112"/>
                    </a:cubicBezTo>
                    <a:cubicBezTo>
                      <a:pt x="4129" y="3071"/>
                      <a:pt x="3953" y="3019"/>
                      <a:pt x="3787" y="2967"/>
                    </a:cubicBezTo>
                    <a:cubicBezTo>
                      <a:pt x="3507" y="2884"/>
                      <a:pt x="3247" y="2780"/>
                      <a:pt x="2988" y="2666"/>
                    </a:cubicBezTo>
                    <a:lnTo>
                      <a:pt x="2998" y="2666"/>
                    </a:lnTo>
                    <a:cubicBezTo>
                      <a:pt x="2708" y="2531"/>
                      <a:pt x="2438" y="2386"/>
                      <a:pt x="2168" y="2220"/>
                    </a:cubicBezTo>
                    <a:cubicBezTo>
                      <a:pt x="1889" y="2044"/>
                      <a:pt x="1619" y="1857"/>
                      <a:pt x="1359" y="1650"/>
                    </a:cubicBezTo>
                    <a:lnTo>
                      <a:pt x="1370" y="1650"/>
                    </a:lnTo>
                    <a:cubicBezTo>
                      <a:pt x="1017" y="1359"/>
                      <a:pt x="685" y="1028"/>
                      <a:pt x="426" y="643"/>
                    </a:cubicBezTo>
                    <a:cubicBezTo>
                      <a:pt x="395" y="602"/>
                      <a:pt x="363" y="560"/>
                      <a:pt x="343" y="519"/>
                    </a:cubicBezTo>
                    <a:lnTo>
                      <a:pt x="322" y="498"/>
                    </a:lnTo>
                    <a:cubicBezTo>
                      <a:pt x="312" y="477"/>
                      <a:pt x="291" y="457"/>
                      <a:pt x="280" y="436"/>
                    </a:cubicBezTo>
                    <a:cubicBezTo>
                      <a:pt x="218" y="353"/>
                      <a:pt x="167" y="270"/>
                      <a:pt x="115" y="198"/>
                    </a:cubicBezTo>
                    <a:cubicBezTo>
                      <a:pt x="73" y="125"/>
                      <a:pt x="32" y="62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277;p53">
                <a:extLst>
                  <a:ext uri="{FF2B5EF4-FFF2-40B4-BE49-F238E27FC236}">
                    <a16:creationId xmlns:a16="http://schemas.microsoft.com/office/drawing/2014/main" id="{B53630FB-0F26-4500-B1BD-C98A4AD4AED7}"/>
                  </a:ext>
                </a:extLst>
              </p:cNvPr>
              <p:cNvSpPr/>
              <p:nvPr/>
            </p:nvSpPr>
            <p:spPr>
              <a:xfrm>
                <a:off x="6820439" y="2078441"/>
                <a:ext cx="810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11" y="1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278;p53">
                <a:extLst>
                  <a:ext uri="{FF2B5EF4-FFF2-40B4-BE49-F238E27FC236}">
                    <a16:creationId xmlns:a16="http://schemas.microsoft.com/office/drawing/2014/main" id="{F0FDC4F4-EDF8-4DC8-A8D9-E6C1AC273D5B}"/>
                  </a:ext>
                </a:extLst>
              </p:cNvPr>
              <p:cNvSpPr/>
              <p:nvPr/>
            </p:nvSpPr>
            <p:spPr>
              <a:xfrm>
                <a:off x="6959455" y="2119675"/>
                <a:ext cx="810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1" y="1"/>
                    </a:moveTo>
                    <a:lnTo>
                      <a:pt x="1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279;p53">
                <a:extLst>
                  <a:ext uri="{FF2B5EF4-FFF2-40B4-BE49-F238E27FC236}">
                    <a16:creationId xmlns:a16="http://schemas.microsoft.com/office/drawing/2014/main" id="{E4E64915-E0B5-452F-B8D8-039523C8E6A7}"/>
                  </a:ext>
                </a:extLst>
              </p:cNvPr>
              <p:cNvSpPr/>
              <p:nvPr/>
            </p:nvSpPr>
            <p:spPr>
              <a:xfrm>
                <a:off x="6838037" y="1679728"/>
                <a:ext cx="465946" cy="912822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12397" extrusionOk="0">
                    <a:moveTo>
                      <a:pt x="5415" y="1"/>
                    </a:moveTo>
                    <a:lnTo>
                      <a:pt x="5415" y="1"/>
                    </a:lnTo>
                    <a:cubicBezTo>
                      <a:pt x="5498" y="197"/>
                      <a:pt x="5570" y="405"/>
                      <a:pt x="5622" y="612"/>
                    </a:cubicBezTo>
                    <a:cubicBezTo>
                      <a:pt x="5685" y="914"/>
                      <a:pt x="5726" y="1235"/>
                      <a:pt x="5726" y="1546"/>
                    </a:cubicBezTo>
                    <a:cubicBezTo>
                      <a:pt x="5726" y="1857"/>
                      <a:pt x="5695" y="2168"/>
                      <a:pt x="5632" y="2470"/>
                    </a:cubicBezTo>
                    <a:cubicBezTo>
                      <a:pt x="5581" y="2791"/>
                      <a:pt x="5487" y="3102"/>
                      <a:pt x="5373" y="3413"/>
                    </a:cubicBezTo>
                    <a:cubicBezTo>
                      <a:pt x="5259" y="3714"/>
                      <a:pt x="5124" y="4005"/>
                      <a:pt x="4968" y="4284"/>
                    </a:cubicBezTo>
                    <a:cubicBezTo>
                      <a:pt x="4803" y="4565"/>
                      <a:pt x="4627" y="4845"/>
                      <a:pt x="4429" y="5093"/>
                    </a:cubicBezTo>
                    <a:lnTo>
                      <a:pt x="4274" y="5280"/>
                    </a:lnTo>
                    <a:cubicBezTo>
                      <a:pt x="4222" y="5342"/>
                      <a:pt x="4170" y="5405"/>
                      <a:pt x="4108" y="5478"/>
                    </a:cubicBezTo>
                    <a:cubicBezTo>
                      <a:pt x="4046" y="5540"/>
                      <a:pt x="3983" y="5612"/>
                      <a:pt x="3910" y="5664"/>
                    </a:cubicBezTo>
                    <a:cubicBezTo>
                      <a:pt x="3880" y="5695"/>
                      <a:pt x="3848" y="5716"/>
                      <a:pt x="3817" y="5737"/>
                    </a:cubicBezTo>
                    <a:cubicBezTo>
                      <a:pt x="3786" y="5747"/>
                      <a:pt x="3765" y="5768"/>
                      <a:pt x="3735" y="5778"/>
                    </a:cubicBezTo>
                    <a:lnTo>
                      <a:pt x="3735" y="5789"/>
                    </a:lnTo>
                    <a:cubicBezTo>
                      <a:pt x="3776" y="6017"/>
                      <a:pt x="3786" y="6255"/>
                      <a:pt x="3776" y="6494"/>
                    </a:cubicBezTo>
                    <a:cubicBezTo>
                      <a:pt x="3765" y="6743"/>
                      <a:pt x="3735" y="6992"/>
                      <a:pt x="3682" y="7230"/>
                    </a:cubicBezTo>
                    <a:cubicBezTo>
                      <a:pt x="3578" y="7728"/>
                      <a:pt x="3403" y="8216"/>
                      <a:pt x="3174" y="8683"/>
                    </a:cubicBezTo>
                    <a:cubicBezTo>
                      <a:pt x="3018" y="9005"/>
                      <a:pt x="2852" y="9316"/>
                      <a:pt x="2656" y="9616"/>
                    </a:cubicBezTo>
                    <a:cubicBezTo>
                      <a:pt x="2469" y="9907"/>
                      <a:pt x="2262" y="10197"/>
                      <a:pt x="2043" y="10467"/>
                    </a:cubicBezTo>
                    <a:cubicBezTo>
                      <a:pt x="1847" y="10726"/>
                      <a:pt x="1628" y="10975"/>
                      <a:pt x="1400" y="11204"/>
                    </a:cubicBezTo>
                    <a:lnTo>
                      <a:pt x="1079" y="11525"/>
                    </a:lnTo>
                    <a:cubicBezTo>
                      <a:pt x="955" y="11639"/>
                      <a:pt x="819" y="11753"/>
                      <a:pt x="695" y="11857"/>
                    </a:cubicBezTo>
                    <a:cubicBezTo>
                      <a:pt x="467" y="12043"/>
                      <a:pt x="238" y="12220"/>
                      <a:pt x="0" y="12396"/>
                    </a:cubicBezTo>
                    <a:cubicBezTo>
                      <a:pt x="259" y="12241"/>
                      <a:pt x="519" y="12064"/>
                      <a:pt x="757" y="11888"/>
                    </a:cubicBezTo>
                    <a:cubicBezTo>
                      <a:pt x="1390" y="11421"/>
                      <a:pt x="1950" y="10892"/>
                      <a:pt x="2448" y="10322"/>
                    </a:cubicBezTo>
                    <a:cubicBezTo>
                      <a:pt x="2977" y="9699"/>
                      <a:pt x="3403" y="9035"/>
                      <a:pt x="3703" y="8351"/>
                    </a:cubicBezTo>
                    <a:cubicBezTo>
                      <a:pt x="3910" y="7894"/>
                      <a:pt x="4056" y="7428"/>
                      <a:pt x="4149" y="6961"/>
                    </a:cubicBezTo>
                    <a:cubicBezTo>
                      <a:pt x="4222" y="6587"/>
                      <a:pt x="4242" y="6204"/>
                      <a:pt x="4242" y="5830"/>
                    </a:cubicBezTo>
                    <a:lnTo>
                      <a:pt x="4222" y="5830"/>
                    </a:lnTo>
                    <a:cubicBezTo>
                      <a:pt x="4657" y="5623"/>
                      <a:pt x="5062" y="5291"/>
                      <a:pt x="5383" y="4907"/>
                    </a:cubicBezTo>
                    <a:cubicBezTo>
                      <a:pt x="5747" y="4482"/>
                      <a:pt x="6017" y="3973"/>
                      <a:pt x="6172" y="3424"/>
                    </a:cubicBezTo>
                    <a:cubicBezTo>
                      <a:pt x="6255" y="3133"/>
                      <a:pt x="6307" y="2822"/>
                      <a:pt x="6317" y="2521"/>
                    </a:cubicBezTo>
                    <a:cubicBezTo>
                      <a:pt x="6328" y="2262"/>
                      <a:pt x="6307" y="2002"/>
                      <a:pt x="6266" y="1753"/>
                    </a:cubicBezTo>
                    <a:cubicBezTo>
                      <a:pt x="6234" y="1577"/>
                      <a:pt x="6192" y="1401"/>
                      <a:pt x="6141" y="1235"/>
                    </a:cubicBezTo>
                    <a:cubicBezTo>
                      <a:pt x="6130" y="1225"/>
                      <a:pt x="6130" y="1214"/>
                      <a:pt x="6130" y="1204"/>
                    </a:cubicBezTo>
                    <a:lnTo>
                      <a:pt x="6130" y="1225"/>
                    </a:lnTo>
                    <a:lnTo>
                      <a:pt x="6068" y="1069"/>
                    </a:lnTo>
                    <a:lnTo>
                      <a:pt x="6058" y="1017"/>
                    </a:lnTo>
                    <a:cubicBezTo>
                      <a:pt x="5954" y="778"/>
                      <a:pt x="5809" y="529"/>
                      <a:pt x="5632" y="280"/>
                    </a:cubicBezTo>
                    <a:cubicBezTo>
                      <a:pt x="5612" y="250"/>
                      <a:pt x="5591" y="218"/>
                      <a:pt x="5560" y="187"/>
                    </a:cubicBezTo>
                    <a:cubicBezTo>
                      <a:pt x="5519" y="125"/>
                      <a:pt x="5466" y="63"/>
                      <a:pt x="54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280;p53">
                <a:extLst>
                  <a:ext uri="{FF2B5EF4-FFF2-40B4-BE49-F238E27FC236}">
                    <a16:creationId xmlns:a16="http://schemas.microsoft.com/office/drawing/2014/main" id="{A247E168-C5A9-4D1B-A7BF-46BD0DD530EC}"/>
                  </a:ext>
                </a:extLst>
              </p:cNvPr>
              <p:cNvSpPr/>
              <p:nvPr/>
            </p:nvSpPr>
            <p:spPr>
              <a:xfrm>
                <a:off x="6865501" y="1814915"/>
                <a:ext cx="26066" cy="36006"/>
              </a:xfrm>
              <a:custGeom>
                <a:avLst/>
                <a:gdLst/>
                <a:ahLst/>
                <a:cxnLst/>
                <a:rect l="l" t="t" r="r" b="b"/>
                <a:pathLst>
                  <a:path w="354" h="489" extrusionOk="0">
                    <a:moveTo>
                      <a:pt x="260" y="0"/>
                    </a:moveTo>
                    <a:cubicBezTo>
                      <a:pt x="239" y="11"/>
                      <a:pt x="229" y="21"/>
                      <a:pt x="218" y="42"/>
                    </a:cubicBezTo>
                    <a:cubicBezTo>
                      <a:pt x="167" y="115"/>
                      <a:pt x="125" y="198"/>
                      <a:pt x="73" y="281"/>
                    </a:cubicBezTo>
                    <a:lnTo>
                      <a:pt x="11" y="374"/>
                    </a:lnTo>
                    <a:cubicBezTo>
                      <a:pt x="1" y="395"/>
                      <a:pt x="1" y="405"/>
                      <a:pt x="1" y="426"/>
                    </a:cubicBezTo>
                    <a:cubicBezTo>
                      <a:pt x="1" y="447"/>
                      <a:pt x="11" y="457"/>
                      <a:pt x="21" y="468"/>
                    </a:cubicBezTo>
                    <a:cubicBezTo>
                      <a:pt x="42" y="478"/>
                      <a:pt x="63" y="488"/>
                      <a:pt x="73" y="488"/>
                    </a:cubicBezTo>
                    <a:cubicBezTo>
                      <a:pt x="94" y="478"/>
                      <a:pt x="114" y="478"/>
                      <a:pt x="125" y="457"/>
                    </a:cubicBezTo>
                    <a:cubicBezTo>
                      <a:pt x="197" y="343"/>
                      <a:pt x="270" y="219"/>
                      <a:pt x="343" y="94"/>
                    </a:cubicBezTo>
                    <a:cubicBezTo>
                      <a:pt x="353" y="73"/>
                      <a:pt x="353" y="53"/>
                      <a:pt x="343" y="42"/>
                    </a:cubicBezTo>
                    <a:cubicBezTo>
                      <a:pt x="343" y="21"/>
                      <a:pt x="322" y="11"/>
                      <a:pt x="312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2281;p53">
                <a:extLst>
                  <a:ext uri="{FF2B5EF4-FFF2-40B4-BE49-F238E27FC236}">
                    <a16:creationId xmlns:a16="http://schemas.microsoft.com/office/drawing/2014/main" id="{D33E7120-56D0-4D92-96D1-AA927ED79A52}"/>
                  </a:ext>
                </a:extLst>
              </p:cNvPr>
              <p:cNvSpPr/>
              <p:nvPr/>
            </p:nvSpPr>
            <p:spPr>
              <a:xfrm>
                <a:off x="6835681" y="1809614"/>
                <a:ext cx="40572" cy="45063"/>
              </a:xfrm>
              <a:custGeom>
                <a:avLst/>
                <a:gdLst/>
                <a:ahLst/>
                <a:cxnLst/>
                <a:rect l="l" t="t" r="r" b="b"/>
                <a:pathLst>
                  <a:path w="551" h="612" extrusionOk="0">
                    <a:moveTo>
                      <a:pt x="94" y="0"/>
                    </a:moveTo>
                    <a:cubicBezTo>
                      <a:pt x="63" y="0"/>
                      <a:pt x="42" y="10"/>
                      <a:pt x="32" y="42"/>
                    </a:cubicBezTo>
                    <a:cubicBezTo>
                      <a:pt x="21" y="72"/>
                      <a:pt x="11" y="104"/>
                      <a:pt x="11" y="135"/>
                    </a:cubicBezTo>
                    <a:cubicBezTo>
                      <a:pt x="1" y="176"/>
                      <a:pt x="11" y="218"/>
                      <a:pt x="11" y="259"/>
                    </a:cubicBezTo>
                    <a:cubicBezTo>
                      <a:pt x="21" y="342"/>
                      <a:pt x="63" y="425"/>
                      <a:pt x="115" y="487"/>
                    </a:cubicBezTo>
                    <a:cubicBezTo>
                      <a:pt x="136" y="508"/>
                      <a:pt x="157" y="540"/>
                      <a:pt x="187" y="560"/>
                    </a:cubicBezTo>
                    <a:cubicBezTo>
                      <a:pt x="219" y="581"/>
                      <a:pt x="250" y="591"/>
                      <a:pt x="281" y="602"/>
                    </a:cubicBezTo>
                    <a:cubicBezTo>
                      <a:pt x="302" y="612"/>
                      <a:pt x="323" y="612"/>
                      <a:pt x="343" y="612"/>
                    </a:cubicBezTo>
                    <a:cubicBezTo>
                      <a:pt x="364" y="612"/>
                      <a:pt x="385" y="602"/>
                      <a:pt x="395" y="602"/>
                    </a:cubicBezTo>
                    <a:cubicBezTo>
                      <a:pt x="436" y="591"/>
                      <a:pt x="478" y="570"/>
                      <a:pt x="509" y="540"/>
                    </a:cubicBezTo>
                    <a:cubicBezTo>
                      <a:pt x="540" y="519"/>
                      <a:pt x="551" y="477"/>
                      <a:pt x="530" y="446"/>
                    </a:cubicBezTo>
                    <a:cubicBezTo>
                      <a:pt x="517" y="426"/>
                      <a:pt x="494" y="414"/>
                      <a:pt x="472" y="414"/>
                    </a:cubicBezTo>
                    <a:cubicBezTo>
                      <a:pt x="460" y="414"/>
                      <a:pt x="447" y="418"/>
                      <a:pt x="436" y="425"/>
                    </a:cubicBezTo>
                    <a:cubicBezTo>
                      <a:pt x="426" y="436"/>
                      <a:pt x="406" y="446"/>
                      <a:pt x="395" y="457"/>
                    </a:cubicBezTo>
                    <a:cubicBezTo>
                      <a:pt x="385" y="457"/>
                      <a:pt x="374" y="467"/>
                      <a:pt x="353" y="467"/>
                    </a:cubicBezTo>
                    <a:lnTo>
                      <a:pt x="302" y="467"/>
                    </a:lnTo>
                    <a:cubicBezTo>
                      <a:pt x="291" y="467"/>
                      <a:pt x="281" y="457"/>
                      <a:pt x="270" y="457"/>
                    </a:cubicBezTo>
                    <a:cubicBezTo>
                      <a:pt x="260" y="446"/>
                      <a:pt x="250" y="436"/>
                      <a:pt x="229" y="425"/>
                    </a:cubicBezTo>
                    <a:cubicBezTo>
                      <a:pt x="219" y="404"/>
                      <a:pt x="198" y="384"/>
                      <a:pt x="187" y="363"/>
                    </a:cubicBezTo>
                    <a:lnTo>
                      <a:pt x="157" y="270"/>
                    </a:lnTo>
                    <a:cubicBezTo>
                      <a:pt x="146" y="238"/>
                      <a:pt x="146" y="208"/>
                      <a:pt x="146" y="176"/>
                    </a:cubicBezTo>
                    <a:cubicBezTo>
                      <a:pt x="146" y="145"/>
                      <a:pt x="146" y="125"/>
                      <a:pt x="157" y="104"/>
                    </a:cubicBezTo>
                    <a:lnTo>
                      <a:pt x="157" y="93"/>
                    </a:lnTo>
                    <a:cubicBezTo>
                      <a:pt x="167" y="62"/>
                      <a:pt x="157" y="21"/>
                      <a:pt x="125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282;p53">
                <a:extLst>
                  <a:ext uri="{FF2B5EF4-FFF2-40B4-BE49-F238E27FC236}">
                    <a16:creationId xmlns:a16="http://schemas.microsoft.com/office/drawing/2014/main" id="{D986E402-C816-46D3-8083-A01F63F62C81}"/>
                  </a:ext>
                </a:extLst>
              </p:cNvPr>
              <p:cNvSpPr/>
              <p:nvPr/>
            </p:nvSpPr>
            <p:spPr>
              <a:xfrm>
                <a:off x="6864691" y="1843926"/>
                <a:ext cx="58906" cy="28569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88" extrusionOk="0">
                    <a:moveTo>
                      <a:pt x="53" y="1"/>
                    </a:moveTo>
                    <a:cubicBezTo>
                      <a:pt x="22" y="21"/>
                      <a:pt x="1" y="53"/>
                      <a:pt x="12" y="94"/>
                    </a:cubicBezTo>
                    <a:cubicBezTo>
                      <a:pt x="32" y="136"/>
                      <a:pt x="53" y="177"/>
                      <a:pt x="74" y="208"/>
                    </a:cubicBezTo>
                    <a:cubicBezTo>
                      <a:pt x="95" y="249"/>
                      <a:pt x="125" y="270"/>
                      <a:pt x="146" y="302"/>
                    </a:cubicBezTo>
                    <a:cubicBezTo>
                      <a:pt x="178" y="323"/>
                      <a:pt x="208" y="343"/>
                      <a:pt x="240" y="353"/>
                    </a:cubicBezTo>
                    <a:cubicBezTo>
                      <a:pt x="271" y="374"/>
                      <a:pt x="312" y="385"/>
                      <a:pt x="354" y="385"/>
                    </a:cubicBezTo>
                    <a:cubicBezTo>
                      <a:pt x="366" y="386"/>
                      <a:pt x="379" y="387"/>
                      <a:pt x="391" y="387"/>
                    </a:cubicBezTo>
                    <a:cubicBezTo>
                      <a:pt x="451" y="387"/>
                      <a:pt x="511" y="369"/>
                      <a:pt x="572" y="343"/>
                    </a:cubicBezTo>
                    <a:cubicBezTo>
                      <a:pt x="655" y="302"/>
                      <a:pt x="717" y="249"/>
                      <a:pt x="779" y="187"/>
                    </a:cubicBezTo>
                    <a:cubicBezTo>
                      <a:pt x="789" y="177"/>
                      <a:pt x="800" y="157"/>
                      <a:pt x="789" y="136"/>
                    </a:cubicBezTo>
                    <a:cubicBezTo>
                      <a:pt x="789" y="125"/>
                      <a:pt x="779" y="104"/>
                      <a:pt x="768" y="94"/>
                    </a:cubicBezTo>
                    <a:cubicBezTo>
                      <a:pt x="761" y="87"/>
                      <a:pt x="749" y="79"/>
                      <a:pt x="735" y="79"/>
                    </a:cubicBezTo>
                    <a:cubicBezTo>
                      <a:pt x="729" y="79"/>
                      <a:pt x="723" y="81"/>
                      <a:pt x="717" y="84"/>
                    </a:cubicBezTo>
                    <a:cubicBezTo>
                      <a:pt x="696" y="84"/>
                      <a:pt x="685" y="94"/>
                      <a:pt x="676" y="104"/>
                    </a:cubicBezTo>
                    <a:cubicBezTo>
                      <a:pt x="665" y="104"/>
                      <a:pt x="665" y="115"/>
                      <a:pt x="655" y="115"/>
                    </a:cubicBezTo>
                    <a:cubicBezTo>
                      <a:pt x="623" y="157"/>
                      <a:pt x="582" y="177"/>
                      <a:pt x="540" y="208"/>
                    </a:cubicBezTo>
                    <a:cubicBezTo>
                      <a:pt x="510" y="219"/>
                      <a:pt x="478" y="240"/>
                      <a:pt x="447" y="240"/>
                    </a:cubicBezTo>
                    <a:cubicBezTo>
                      <a:pt x="427" y="249"/>
                      <a:pt x="395" y="249"/>
                      <a:pt x="374" y="249"/>
                    </a:cubicBezTo>
                    <a:cubicBezTo>
                      <a:pt x="354" y="249"/>
                      <a:pt x="333" y="249"/>
                      <a:pt x="323" y="240"/>
                    </a:cubicBezTo>
                    <a:cubicBezTo>
                      <a:pt x="302" y="240"/>
                      <a:pt x="291" y="229"/>
                      <a:pt x="271" y="219"/>
                    </a:cubicBezTo>
                    <a:cubicBezTo>
                      <a:pt x="250" y="208"/>
                      <a:pt x="240" y="198"/>
                      <a:pt x="219" y="187"/>
                    </a:cubicBezTo>
                    <a:cubicBezTo>
                      <a:pt x="208" y="157"/>
                      <a:pt x="188" y="136"/>
                      <a:pt x="178" y="115"/>
                    </a:cubicBezTo>
                    <a:cubicBezTo>
                      <a:pt x="167" y="84"/>
                      <a:pt x="157" y="63"/>
                      <a:pt x="146" y="42"/>
                    </a:cubicBezTo>
                    <a:cubicBezTo>
                      <a:pt x="136" y="11"/>
                      <a:pt x="105" y="1"/>
                      <a:pt x="84" y="1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283;p53">
                <a:extLst>
                  <a:ext uri="{FF2B5EF4-FFF2-40B4-BE49-F238E27FC236}">
                    <a16:creationId xmlns:a16="http://schemas.microsoft.com/office/drawing/2014/main" id="{4BBA602B-AF51-4F96-8E90-548291AB5DBC}"/>
                  </a:ext>
                </a:extLst>
              </p:cNvPr>
              <p:cNvSpPr/>
              <p:nvPr/>
            </p:nvSpPr>
            <p:spPr>
              <a:xfrm>
                <a:off x="6798276" y="1593432"/>
                <a:ext cx="76504" cy="3821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519" extrusionOk="0">
                    <a:moveTo>
                      <a:pt x="363" y="0"/>
                    </a:moveTo>
                    <a:cubicBezTo>
                      <a:pt x="177" y="0"/>
                      <a:pt x="42" y="62"/>
                      <a:pt x="22" y="156"/>
                    </a:cubicBezTo>
                    <a:cubicBezTo>
                      <a:pt x="1" y="281"/>
                      <a:pt x="197" y="436"/>
                      <a:pt x="478" y="498"/>
                    </a:cubicBezTo>
                    <a:cubicBezTo>
                      <a:pt x="550" y="509"/>
                      <a:pt x="623" y="519"/>
                      <a:pt x="695" y="519"/>
                    </a:cubicBezTo>
                    <a:cubicBezTo>
                      <a:pt x="882" y="519"/>
                      <a:pt x="1017" y="467"/>
                      <a:pt x="1027" y="374"/>
                    </a:cubicBezTo>
                    <a:cubicBezTo>
                      <a:pt x="1038" y="332"/>
                      <a:pt x="1027" y="301"/>
                      <a:pt x="1007" y="260"/>
                    </a:cubicBezTo>
                    <a:cubicBezTo>
                      <a:pt x="944" y="156"/>
                      <a:pt x="778" y="73"/>
                      <a:pt x="582" y="32"/>
                    </a:cubicBezTo>
                    <a:cubicBezTo>
                      <a:pt x="509" y="11"/>
                      <a:pt x="436" y="0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284;p53">
                <a:extLst>
                  <a:ext uri="{FF2B5EF4-FFF2-40B4-BE49-F238E27FC236}">
                    <a16:creationId xmlns:a16="http://schemas.microsoft.com/office/drawing/2014/main" id="{8C23FD24-AE17-46A0-AF07-7AA3AFB79E9A}"/>
                  </a:ext>
                </a:extLst>
              </p:cNvPr>
              <p:cNvSpPr/>
              <p:nvPr/>
            </p:nvSpPr>
            <p:spPr>
              <a:xfrm>
                <a:off x="7082420" y="1727073"/>
                <a:ext cx="65754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41" extrusionOk="0">
                    <a:moveTo>
                      <a:pt x="167" y="1"/>
                    </a:moveTo>
                    <a:cubicBezTo>
                      <a:pt x="114" y="1"/>
                      <a:pt x="73" y="11"/>
                      <a:pt x="42" y="42"/>
                    </a:cubicBezTo>
                    <a:cubicBezTo>
                      <a:pt x="1" y="94"/>
                      <a:pt x="1" y="177"/>
                      <a:pt x="42" y="281"/>
                    </a:cubicBezTo>
                    <a:cubicBezTo>
                      <a:pt x="84" y="395"/>
                      <a:pt x="167" y="509"/>
                      <a:pt x="270" y="602"/>
                    </a:cubicBezTo>
                    <a:cubicBezTo>
                      <a:pt x="416" y="748"/>
                      <a:pt x="591" y="841"/>
                      <a:pt x="716" y="841"/>
                    </a:cubicBezTo>
                    <a:cubicBezTo>
                      <a:pt x="768" y="841"/>
                      <a:pt x="810" y="820"/>
                      <a:pt x="840" y="789"/>
                    </a:cubicBezTo>
                    <a:cubicBezTo>
                      <a:pt x="882" y="748"/>
                      <a:pt x="893" y="654"/>
                      <a:pt x="851" y="550"/>
                    </a:cubicBezTo>
                    <a:cubicBezTo>
                      <a:pt x="799" y="446"/>
                      <a:pt x="727" y="333"/>
                      <a:pt x="623" y="239"/>
                    </a:cubicBezTo>
                    <a:cubicBezTo>
                      <a:pt x="467" y="94"/>
                      <a:pt x="291" y="1"/>
                      <a:pt x="1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285;p53">
                <a:extLst>
                  <a:ext uri="{FF2B5EF4-FFF2-40B4-BE49-F238E27FC236}">
                    <a16:creationId xmlns:a16="http://schemas.microsoft.com/office/drawing/2014/main" id="{E2215F20-F20E-47F8-81B1-3621245F7785}"/>
                  </a:ext>
                </a:extLst>
              </p:cNvPr>
              <p:cNvSpPr/>
              <p:nvPr/>
            </p:nvSpPr>
            <p:spPr>
              <a:xfrm>
                <a:off x="6754759" y="1669272"/>
                <a:ext cx="66490" cy="77093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047" extrusionOk="0">
                    <a:moveTo>
                      <a:pt x="630" y="0"/>
                    </a:moveTo>
                    <a:cubicBezTo>
                      <a:pt x="479" y="0"/>
                      <a:pt x="288" y="136"/>
                      <a:pt x="156" y="350"/>
                    </a:cubicBezTo>
                    <a:cubicBezTo>
                      <a:pt x="0" y="630"/>
                      <a:pt x="0" y="920"/>
                      <a:pt x="156" y="1014"/>
                    </a:cubicBezTo>
                    <a:cubicBezTo>
                      <a:pt x="191" y="1036"/>
                      <a:pt x="231" y="1046"/>
                      <a:pt x="273" y="1046"/>
                    </a:cubicBezTo>
                    <a:cubicBezTo>
                      <a:pt x="427" y="1046"/>
                      <a:pt x="614" y="905"/>
                      <a:pt x="737" y="692"/>
                    </a:cubicBezTo>
                    <a:cubicBezTo>
                      <a:pt x="903" y="422"/>
                      <a:pt x="903" y="122"/>
                      <a:pt x="737" y="28"/>
                    </a:cubicBezTo>
                    <a:cubicBezTo>
                      <a:pt x="705" y="9"/>
                      <a:pt x="669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286;p53">
                <a:extLst>
                  <a:ext uri="{FF2B5EF4-FFF2-40B4-BE49-F238E27FC236}">
                    <a16:creationId xmlns:a16="http://schemas.microsoft.com/office/drawing/2014/main" id="{23B34DDB-6944-4A15-8EB7-1C884A404A9A}"/>
                  </a:ext>
                </a:extLst>
              </p:cNvPr>
              <p:cNvSpPr/>
              <p:nvPr/>
            </p:nvSpPr>
            <p:spPr>
              <a:xfrm>
                <a:off x="7028963" y="1805932"/>
                <a:ext cx="66490" cy="7760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054" extrusionOk="0">
                    <a:moveTo>
                      <a:pt x="635" y="1"/>
                    </a:moveTo>
                    <a:cubicBezTo>
                      <a:pt x="479" y="1"/>
                      <a:pt x="290" y="138"/>
                      <a:pt x="166" y="361"/>
                    </a:cubicBezTo>
                    <a:cubicBezTo>
                      <a:pt x="0" y="631"/>
                      <a:pt x="0" y="931"/>
                      <a:pt x="166" y="1025"/>
                    </a:cubicBezTo>
                    <a:cubicBezTo>
                      <a:pt x="198" y="1044"/>
                      <a:pt x="234" y="1053"/>
                      <a:pt x="273" y="1053"/>
                    </a:cubicBezTo>
                    <a:cubicBezTo>
                      <a:pt x="424" y="1053"/>
                      <a:pt x="615" y="916"/>
                      <a:pt x="747" y="693"/>
                    </a:cubicBezTo>
                    <a:cubicBezTo>
                      <a:pt x="903" y="424"/>
                      <a:pt x="903" y="122"/>
                      <a:pt x="747" y="29"/>
                    </a:cubicBezTo>
                    <a:cubicBezTo>
                      <a:pt x="713" y="10"/>
                      <a:pt x="675" y="1"/>
                      <a:pt x="635" y="1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287;p53">
                <a:extLst>
                  <a:ext uri="{FF2B5EF4-FFF2-40B4-BE49-F238E27FC236}">
                    <a16:creationId xmlns:a16="http://schemas.microsoft.com/office/drawing/2014/main" id="{6E53427B-3B7B-4F2F-9C20-4AFF09E27360}"/>
                  </a:ext>
                </a:extLst>
              </p:cNvPr>
              <p:cNvSpPr/>
              <p:nvPr/>
            </p:nvSpPr>
            <p:spPr>
              <a:xfrm>
                <a:off x="6860936" y="1738559"/>
                <a:ext cx="103969" cy="89463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215" extrusionOk="0">
                    <a:moveTo>
                      <a:pt x="395" y="0"/>
                    </a:moveTo>
                    <a:cubicBezTo>
                      <a:pt x="342" y="0"/>
                      <a:pt x="291" y="11"/>
                      <a:pt x="249" y="32"/>
                    </a:cubicBezTo>
                    <a:cubicBezTo>
                      <a:pt x="166" y="52"/>
                      <a:pt x="104" y="115"/>
                      <a:pt x="63" y="187"/>
                    </a:cubicBezTo>
                    <a:cubicBezTo>
                      <a:pt x="0" y="290"/>
                      <a:pt x="0" y="415"/>
                      <a:pt x="10" y="498"/>
                    </a:cubicBezTo>
                    <a:cubicBezTo>
                      <a:pt x="21" y="622"/>
                      <a:pt x="73" y="747"/>
                      <a:pt x="114" y="841"/>
                    </a:cubicBezTo>
                    <a:cubicBezTo>
                      <a:pt x="146" y="924"/>
                      <a:pt x="187" y="1007"/>
                      <a:pt x="239" y="1100"/>
                    </a:cubicBezTo>
                    <a:lnTo>
                      <a:pt x="291" y="1173"/>
                    </a:lnTo>
                    <a:lnTo>
                      <a:pt x="312" y="1183"/>
                    </a:lnTo>
                    <a:lnTo>
                      <a:pt x="322" y="1193"/>
                    </a:lnTo>
                    <a:lnTo>
                      <a:pt x="342" y="1203"/>
                    </a:lnTo>
                    <a:lnTo>
                      <a:pt x="363" y="1203"/>
                    </a:lnTo>
                    <a:cubicBezTo>
                      <a:pt x="405" y="1214"/>
                      <a:pt x="436" y="1214"/>
                      <a:pt x="478" y="1214"/>
                    </a:cubicBezTo>
                    <a:lnTo>
                      <a:pt x="540" y="1203"/>
                    </a:lnTo>
                    <a:lnTo>
                      <a:pt x="644" y="1203"/>
                    </a:lnTo>
                    <a:cubicBezTo>
                      <a:pt x="757" y="1183"/>
                      <a:pt x="892" y="1162"/>
                      <a:pt x="1027" y="1120"/>
                    </a:cubicBezTo>
                    <a:cubicBezTo>
                      <a:pt x="1141" y="1079"/>
                      <a:pt x="1234" y="1037"/>
                      <a:pt x="1297" y="975"/>
                    </a:cubicBezTo>
                    <a:cubicBezTo>
                      <a:pt x="1370" y="913"/>
                      <a:pt x="1411" y="820"/>
                      <a:pt x="1400" y="737"/>
                    </a:cubicBezTo>
                    <a:cubicBezTo>
                      <a:pt x="1390" y="602"/>
                      <a:pt x="1297" y="488"/>
                      <a:pt x="1224" y="405"/>
                    </a:cubicBezTo>
                    <a:cubicBezTo>
                      <a:pt x="1151" y="332"/>
                      <a:pt x="1058" y="270"/>
                      <a:pt x="944" y="187"/>
                    </a:cubicBezTo>
                    <a:cubicBezTo>
                      <a:pt x="830" y="115"/>
                      <a:pt x="706" y="62"/>
                      <a:pt x="591" y="32"/>
                    </a:cubicBezTo>
                    <a:cubicBezTo>
                      <a:pt x="519" y="11"/>
                      <a:pt x="457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2288;p53">
                <a:extLst>
                  <a:ext uri="{FF2B5EF4-FFF2-40B4-BE49-F238E27FC236}">
                    <a16:creationId xmlns:a16="http://schemas.microsoft.com/office/drawing/2014/main" id="{16BEFFF1-4876-4086-BD40-CDF35EE53BE0}"/>
                  </a:ext>
                </a:extLst>
              </p:cNvPr>
              <p:cNvSpPr/>
              <p:nvPr/>
            </p:nvSpPr>
            <p:spPr>
              <a:xfrm>
                <a:off x="7028963" y="1931768"/>
                <a:ext cx="327002" cy="91304"/>
              </a:xfrm>
              <a:custGeom>
                <a:avLst/>
                <a:gdLst/>
                <a:ahLst/>
                <a:cxnLst/>
                <a:rect l="l" t="t" r="r" b="b"/>
                <a:pathLst>
                  <a:path w="4441" h="1240" extrusionOk="0">
                    <a:moveTo>
                      <a:pt x="73" y="1"/>
                    </a:moveTo>
                    <a:cubicBezTo>
                      <a:pt x="42" y="1"/>
                      <a:pt x="10" y="32"/>
                      <a:pt x="10" y="63"/>
                    </a:cubicBezTo>
                    <a:cubicBezTo>
                      <a:pt x="0" y="105"/>
                      <a:pt x="31" y="135"/>
                      <a:pt x="73" y="135"/>
                    </a:cubicBezTo>
                    <a:cubicBezTo>
                      <a:pt x="467" y="146"/>
                      <a:pt x="861" y="188"/>
                      <a:pt x="1255" y="250"/>
                    </a:cubicBezTo>
                    <a:lnTo>
                      <a:pt x="1234" y="250"/>
                    </a:lnTo>
                    <a:cubicBezTo>
                      <a:pt x="2313" y="437"/>
                      <a:pt x="3351" y="789"/>
                      <a:pt x="4346" y="1235"/>
                    </a:cubicBezTo>
                    <a:cubicBezTo>
                      <a:pt x="4352" y="1238"/>
                      <a:pt x="4359" y="1239"/>
                      <a:pt x="4364" y="1239"/>
                    </a:cubicBezTo>
                    <a:cubicBezTo>
                      <a:pt x="4378" y="1239"/>
                      <a:pt x="4391" y="1232"/>
                      <a:pt x="4399" y="1225"/>
                    </a:cubicBezTo>
                    <a:cubicBezTo>
                      <a:pt x="4419" y="1225"/>
                      <a:pt x="4429" y="1204"/>
                      <a:pt x="4429" y="1193"/>
                    </a:cubicBezTo>
                    <a:cubicBezTo>
                      <a:pt x="4440" y="1173"/>
                      <a:pt x="4440" y="1152"/>
                      <a:pt x="4429" y="1142"/>
                    </a:cubicBezTo>
                    <a:cubicBezTo>
                      <a:pt x="4419" y="1121"/>
                      <a:pt x="4409" y="1110"/>
                      <a:pt x="4388" y="1100"/>
                    </a:cubicBezTo>
                    <a:cubicBezTo>
                      <a:pt x="3029" y="499"/>
                      <a:pt x="1577" y="42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289;p53">
                <a:extLst>
                  <a:ext uri="{FF2B5EF4-FFF2-40B4-BE49-F238E27FC236}">
                    <a16:creationId xmlns:a16="http://schemas.microsoft.com/office/drawing/2014/main" id="{E72E86CD-D81B-498A-A379-22AED83A853D}"/>
                  </a:ext>
                </a:extLst>
              </p:cNvPr>
              <p:cNvSpPr/>
              <p:nvPr/>
            </p:nvSpPr>
            <p:spPr>
              <a:xfrm>
                <a:off x="7018287" y="1982942"/>
                <a:ext cx="259775" cy="190561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2588" extrusionOk="0">
                    <a:moveTo>
                      <a:pt x="83" y="0"/>
                    </a:moveTo>
                    <a:cubicBezTo>
                      <a:pt x="52" y="0"/>
                      <a:pt x="31" y="11"/>
                      <a:pt x="21" y="32"/>
                    </a:cubicBezTo>
                    <a:cubicBezTo>
                      <a:pt x="0" y="63"/>
                      <a:pt x="21" y="115"/>
                      <a:pt x="52" y="125"/>
                    </a:cubicBezTo>
                    <a:cubicBezTo>
                      <a:pt x="498" y="312"/>
                      <a:pt x="913" y="551"/>
                      <a:pt x="1307" y="820"/>
                    </a:cubicBezTo>
                    <a:lnTo>
                      <a:pt x="1296" y="810"/>
                    </a:lnTo>
                    <a:lnTo>
                      <a:pt x="1296" y="810"/>
                    </a:lnTo>
                    <a:cubicBezTo>
                      <a:pt x="2054" y="1328"/>
                      <a:pt x="2739" y="1941"/>
                      <a:pt x="3413" y="2573"/>
                    </a:cubicBezTo>
                    <a:cubicBezTo>
                      <a:pt x="3422" y="2582"/>
                      <a:pt x="3438" y="2587"/>
                      <a:pt x="3454" y="2587"/>
                    </a:cubicBezTo>
                    <a:cubicBezTo>
                      <a:pt x="3474" y="2587"/>
                      <a:pt x="3495" y="2580"/>
                      <a:pt x="3506" y="2563"/>
                    </a:cubicBezTo>
                    <a:cubicBezTo>
                      <a:pt x="3527" y="2542"/>
                      <a:pt x="3527" y="2490"/>
                      <a:pt x="3496" y="2469"/>
                    </a:cubicBezTo>
                    <a:cubicBezTo>
                      <a:pt x="2988" y="1992"/>
                      <a:pt x="2469" y="1515"/>
                      <a:pt x="1909" y="1090"/>
                    </a:cubicBezTo>
                    <a:cubicBezTo>
                      <a:pt x="1349" y="664"/>
                      <a:pt x="757" y="281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290;p53">
                <a:extLst>
                  <a:ext uri="{FF2B5EF4-FFF2-40B4-BE49-F238E27FC236}">
                    <a16:creationId xmlns:a16="http://schemas.microsoft.com/office/drawing/2014/main" id="{A90EC096-FFDD-40DD-8BB9-279FC69EB172}"/>
                  </a:ext>
                </a:extLst>
              </p:cNvPr>
              <p:cNvSpPr/>
              <p:nvPr/>
            </p:nvSpPr>
            <p:spPr>
              <a:xfrm>
                <a:off x="7054955" y="1964607"/>
                <a:ext cx="235992" cy="117297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1593" extrusionOk="0">
                    <a:moveTo>
                      <a:pt x="72" y="0"/>
                    </a:moveTo>
                    <a:cubicBezTo>
                      <a:pt x="42" y="0"/>
                      <a:pt x="10" y="21"/>
                      <a:pt x="0" y="53"/>
                    </a:cubicBezTo>
                    <a:cubicBezTo>
                      <a:pt x="0" y="73"/>
                      <a:pt x="0" y="94"/>
                      <a:pt x="10" y="104"/>
                    </a:cubicBezTo>
                    <a:cubicBezTo>
                      <a:pt x="21" y="125"/>
                      <a:pt x="42" y="125"/>
                      <a:pt x="62" y="136"/>
                    </a:cubicBezTo>
                    <a:lnTo>
                      <a:pt x="498" y="260"/>
                    </a:lnTo>
                    <a:cubicBezTo>
                      <a:pt x="954" y="415"/>
                      <a:pt x="1390" y="602"/>
                      <a:pt x="1815" y="830"/>
                    </a:cubicBezTo>
                    <a:cubicBezTo>
                      <a:pt x="2261" y="1059"/>
                      <a:pt x="2686" y="1318"/>
                      <a:pt x="3112" y="1588"/>
                    </a:cubicBezTo>
                    <a:cubicBezTo>
                      <a:pt x="3115" y="1591"/>
                      <a:pt x="3120" y="1592"/>
                      <a:pt x="3125" y="1592"/>
                    </a:cubicBezTo>
                    <a:cubicBezTo>
                      <a:pt x="3136" y="1592"/>
                      <a:pt x="3150" y="1588"/>
                      <a:pt x="3164" y="1588"/>
                    </a:cubicBezTo>
                    <a:cubicBezTo>
                      <a:pt x="3174" y="1577"/>
                      <a:pt x="3195" y="1567"/>
                      <a:pt x="3205" y="1556"/>
                    </a:cubicBezTo>
                    <a:lnTo>
                      <a:pt x="3205" y="1494"/>
                    </a:lnTo>
                    <a:lnTo>
                      <a:pt x="3174" y="1463"/>
                    </a:lnTo>
                    <a:cubicBezTo>
                      <a:pt x="2686" y="1152"/>
                      <a:pt x="2199" y="862"/>
                      <a:pt x="1691" y="613"/>
                    </a:cubicBezTo>
                    <a:cubicBezTo>
                      <a:pt x="1172" y="353"/>
                      <a:pt x="632" y="146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291;p53">
                <a:extLst>
                  <a:ext uri="{FF2B5EF4-FFF2-40B4-BE49-F238E27FC236}">
                    <a16:creationId xmlns:a16="http://schemas.microsoft.com/office/drawing/2014/main" id="{5FD19911-ECBD-4249-A972-4E885E593390}"/>
                  </a:ext>
                </a:extLst>
              </p:cNvPr>
              <p:cNvSpPr/>
              <p:nvPr/>
            </p:nvSpPr>
            <p:spPr>
              <a:xfrm>
                <a:off x="6508094" y="1565158"/>
                <a:ext cx="229881" cy="198955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2702" extrusionOk="0">
                    <a:moveTo>
                      <a:pt x="62" y="1"/>
                    </a:moveTo>
                    <a:cubicBezTo>
                      <a:pt x="42" y="1"/>
                      <a:pt x="21" y="11"/>
                      <a:pt x="21" y="22"/>
                    </a:cubicBezTo>
                    <a:cubicBezTo>
                      <a:pt x="10" y="31"/>
                      <a:pt x="0" y="52"/>
                      <a:pt x="0" y="63"/>
                    </a:cubicBezTo>
                    <a:cubicBezTo>
                      <a:pt x="0" y="84"/>
                      <a:pt x="10" y="94"/>
                      <a:pt x="31" y="104"/>
                    </a:cubicBezTo>
                    <a:cubicBezTo>
                      <a:pt x="861" y="612"/>
                      <a:pt x="1649" y="1193"/>
                      <a:pt x="2334" y="1889"/>
                    </a:cubicBezTo>
                    <a:lnTo>
                      <a:pt x="2324" y="1878"/>
                    </a:lnTo>
                    <a:lnTo>
                      <a:pt x="2324" y="1878"/>
                    </a:lnTo>
                    <a:cubicBezTo>
                      <a:pt x="2562" y="2127"/>
                      <a:pt x="2801" y="2397"/>
                      <a:pt x="3008" y="2677"/>
                    </a:cubicBezTo>
                    <a:cubicBezTo>
                      <a:pt x="3020" y="2694"/>
                      <a:pt x="3037" y="2701"/>
                      <a:pt x="3054" y="2701"/>
                    </a:cubicBezTo>
                    <a:cubicBezTo>
                      <a:pt x="3068" y="2701"/>
                      <a:pt x="3082" y="2696"/>
                      <a:pt x="3091" y="2687"/>
                    </a:cubicBezTo>
                    <a:cubicBezTo>
                      <a:pt x="3122" y="2677"/>
                      <a:pt x="3122" y="2636"/>
                      <a:pt x="3112" y="2604"/>
                    </a:cubicBezTo>
                    <a:lnTo>
                      <a:pt x="3101" y="2604"/>
                    </a:lnTo>
                    <a:cubicBezTo>
                      <a:pt x="2313" y="1536"/>
                      <a:pt x="1234" y="695"/>
                      <a:pt x="104" y="11"/>
                    </a:cubicBezTo>
                    <a:cubicBezTo>
                      <a:pt x="83" y="1"/>
                      <a:pt x="72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2292;p53">
                <a:extLst>
                  <a:ext uri="{FF2B5EF4-FFF2-40B4-BE49-F238E27FC236}">
                    <a16:creationId xmlns:a16="http://schemas.microsoft.com/office/drawing/2014/main" id="{F93CF1CB-DD7C-487D-869E-40C1C126684E}"/>
                  </a:ext>
                </a:extLst>
              </p:cNvPr>
              <p:cNvSpPr/>
              <p:nvPr/>
            </p:nvSpPr>
            <p:spPr>
              <a:xfrm>
                <a:off x="6436966" y="1698651"/>
                <a:ext cx="268980" cy="99036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1345" extrusionOk="0">
                    <a:moveTo>
                      <a:pt x="68" y="0"/>
                    </a:moveTo>
                    <a:cubicBezTo>
                      <a:pt x="43" y="0"/>
                      <a:pt x="20" y="19"/>
                      <a:pt x="12" y="44"/>
                    </a:cubicBezTo>
                    <a:cubicBezTo>
                      <a:pt x="1" y="76"/>
                      <a:pt x="22" y="117"/>
                      <a:pt x="53" y="117"/>
                    </a:cubicBezTo>
                    <a:cubicBezTo>
                      <a:pt x="852" y="293"/>
                      <a:pt x="1651" y="480"/>
                      <a:pt x="2418" y="770"/>
                    </a:cubicBezTo>
                    <a:lnTo>
                      <a:pt x="2407" y="770"/>
                    </a:lnTo>
                    <a:cubicBezTo>
                      <a:pt x="2802" y="926"/>
                      <a:pt x="3196" y="1113"/>
                      <a:pt x="3559" y="1341"/>
                    </a:cubicBezTo>
                    <a:cubicBezTo>
                      <a:pt x="3564" y="1344"/>
                      <a:pt x="3571" y="1345"/>
                      <a:pt x="3578" y="1345"/>
                    </a:cubicBezTo>
                    <a:cubicBezTo>
                      <a:pt x="3599" y="1345"/>
                      <a:pt x="3627" y="1333"/>
                      <a:pt x="3642" y="1310"/>
                    </a:cubicBezTo>
                    <a:cubicBezTo>
                      <a:pt x="3652" y="1289"/>
                      <a:pt x="3652" y="1268"/>
                      <a:pt x="3632" y="1247"/>
                    </a:cubicBezTo>
                    <a:cubicBezTo>
                      <a:pt x="3632" y="1237"/>
                      <a:pt x="3622" y="1237"/>
                      <a:pt x="3611" y="1227"/>
                    </a:cubicBezTo>
                    <a:cubicBezTo>
                      <a:pt x="3082" y="895"/>
                      <a:pt x="2501" y="657"/>
                      <a:pt x="1910" y="459"/>
                    </a:cubicBezTo>
                    <a:cubicBezTo>
                      <a:pt x="1308" y="272"/>
                      <a:pt x="696" y="127"/>
                      <a:pt x="84" y="3"/>
                    </a:cubicBezTo>
                    <a:cubicBezTo>
                      <a:pt x="79" y="1"/>
                      <a:pt x="73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2293;p53">
                <a:extLst>
                  <a:ext uri="{FF2B5EF4-FFF2-40B4-BE49-F238E27FC236}">
                    <a16:creationId xmlns:a16="http://schemas.microsoft.com/office/drawing/2014/main" id="{D85F1578-72B6-421F-BC6A-4D30F3105D88}"/>
                  </a:ext>
                </a:extLst>
              </p:cNvPr>
              <p:cNvSpPr/>
              <p:nvPr/>
            </p:nvSpPr>
            <p:spPr>
              <a:xfrm>
                <a:off x="6498080" y="1641955"/>
                <a:ext cx="203226" cy="120389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1635" extrusionOk="0">
                    <a:moveTo>
                      <a:pt x="60" y="1"/>
                    </a:moveTo>
                    <a:cubicBezTo>
                      <a:pt x="55" y="1"/>
                      <a:pt x="49" y="2"/>
                      <a:pt x="42" y="5"/>
                    </a:cubicBezTo>
                    <a:cubicBezTo>
                      <a:pt x="32" y="5"/>
                      <a:pt x="12" y="16"/>
                      <a:pt x="12" y="37"/>
                    </a:cubicBezTo>
                    <a:cubicBezTo>
                      <a:pt x="1" y="47"/>
                      <a:pt x="1" y="67"/>
                      <a:pt x="1" y="78"/>
                    </a:cubicBezTo>
                    <a:cubicBezTo>
                      <a:pt x="1" y="88"/>
                      <a:pt x="12" y="109"/>
                      <a:pt x="32" y="120"/>
                    </a:cubicBezTo>
                    <a:cubicBezTo>
                      <a:pt x="436" y="286"/>
                      <a:pt x="851" y="461"/>
                      <a:pt x="1246" y="680"/>
                    </a:cubicBezTo>
                    <a:cubicBezTo>
                      <a:pt x="1619" y="876"/>
                      <a:pt x="1982" y="1105"/>
                      <a:pt x="2324" y="1364"/>
                    </a:cubicBezTo>
                    <a:cubicBezTo>
                      <a:pt x="2439" y="1447"/>
                      <a:pt x="2543" y="1530"/>
                      <a:pt x="2646" y="1613"/>
                    </a:cubicBezTo>
                    <a:cubicBezTo>
                      <a:pt x="2656" y="1623"/>
                      <a:pt x="2667" y="1634"/>
                      <a:pt x="2688" y="1634"/>
                    </a:cubicBezTo>
                    <a:cubicBezTo>
                      <a:pt x="2709" y="1634"/>
                      <a:pt x="2719" y="1623"/>
                      <a:pt x="2729" y="1613"/>
                    </a:cubicBezTo>
                    <a:cubicBezTo>
                      <a:pt x="2750" y="1593"/>
                      <a:pt x="2760" y="1561"/>
                      <a:pt x="2739" y="1540"/>
                    </a:cubicBezTo>
                    <a:cubicBezTo>
                      <a:pt x="2739" y="1530"/>
                      <a:pt x="2739" y="1530"/>
                      <a:pt x="2729" y="1530"/>
                    </a:cubicBezTo>
                    <a:cubicBezTo>
                      <a:pt x="2335" y="1198"/>
                      <a:pt x="1909" y="908"/>
                      <a:pt x="1464" y="659"/>
                    </a:cubicBezTo>
                    <a:cubicBezTo>
                      <a:pt x="1017" y="410"/>
                      <a:pt x="561" y="203"/>
                      <a:pt x="95" y="5"/>
                    </a:cubicBezTo>
                    <a:cubicBezTo>
                      <a:pt x="81" y="5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2294;p53">
                <a:extLst>
                  <a:ext uri="{FF2B5EF4-FFF2-40B4-BE49-F238E27FC236}">
                    <a16:creationId xmlns:a16="http://schemas.microsoft.com/office/drawing/2014/main" id="{E8D5569E-9D02-4F2A-9EE4-ACCB0CAFD265}"/>
                  </a:ext>
                </a:extLst>
              </p:cNvPr>
              <p:cNvSpPr/>
              <p:nvPr/>
            </p:nvSpPr>
            <p:spPr>
              <a:xfrm>
                <a:off x="6722656" y="2296096"/>
                <a:ext cx="310140" cy="304397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134" extrusionOk="0">
                    <a:moveTo>
                      <a:pt x="2916" y="0"/>
                    </a:moveTo>
                    <a:cubicBezTo>
                      <a:pt x="2874" y="11"/>
                      <a:pt x="2843" y="11"/>
                      <a:pt x="2812" y="21"/>
                    </a:cubicBezTo>
                    <a:cubicBezTo>
                      <a:pt x="2729" y="53"/>
                      <a:pt x="2656" y="83"/>
                      <a:pt x="2594" y="115"/>
                    </a:cubicBezTo>
                    <a:cubicBezTo>
                      <a:pt x="2428" y="208"/>
                      <a:pt x="2273" y="332"/>
                      <a:pt x="2096" y="519"/>
                    </a:cubicBezTo>
                    <a:cubicBezTo>
                      <a:pt x="1982" y="644"/>
                      <a:pt x="1878" y="779"/>
                      <a:pt x="1775" y="913"/>
                    </a:cubicBezTo>
                    <a:cubicBezTo>
                      <a:pt x="1681" y="1028"/>
                      <a:pt x="1588" y="1141"/>
                      <a:pt x="1484" y="1256"/>
                    </a:cubicBezTo>
                    <a:cubicBezTo>
                      <a:pt x="1556" y="1028"/>
                      <a:pt x="1556" y="809"/>
                      <a:pt x="1494" y="613"/>
                    </a:cubicBezTo>
                    <a:cubicBezTo>
                      <a:pt x="1484" y="551"/>
                      <a:pt x="1453" y="498"/>
                      <a:pt x="1422" y="457"/>
                    </a:cubicBezTo>
                    <a:cubicBezTo>
                      <a:pt x="1390" y="405"/>
                      <a:pt x="1349" y="364"/>
                      <a:pt x="1287" y="332"/>
                    </a:cubicBezTo>
                    <a:cubicBezTo>
                      <a:pt x="1256" y="312"/>
                      <a:pt x="1204" y="302"/>
                      <a:pt x="1162" y="291"/>
                    </a:cubicBezTo>
                    <a:cubicBezTo>
                      <a:pt x="1132" y="291"/>
                      <a:pt x="1100" y="291"/>
                      <a:pt x="1079" y="302"/>
                    </a:cubicBezTo>
                    <a:cubicBezTo>
                      <a:pt x="1049" y="302"/>
                      <a:pt x="1017" y="302"/>
                      <a:pt x="996" y="312"/>
                    </a:cubicBezTo>
                    <a:cubicBezTo>
                      <a:pt x="872" y="353"/>
                      <a:pt x="768" y="447"/>
                      <a:pt x="717" y="519"/>
                    </a:cubicBezTo>
                    <a:cubicBezTo>
                      <a:pt x="675" y="561"/>
                      <a:pt x="634" y="613"/>
                      <a:pt x="602" y="685"/>
                    </a:cubicBezTo>
                    <a:cubicBezTo>
                      <a:pt x="561" y="758"/>
                      <a:pt x="540" y="830"/>
                      <a:pt x="509" y="913"/>
                    </a:cubicBezTo>
                    <a:cubicBezTo>
                      <a:pt x="457" y="1079"/>
                      <a:pt x="415" y="1245"/>
                      <a:pt x="385" y="1411"/>
                    </a:cubicBezTo>
                    <a:cubicBezTo>
                      <a:pt x="343" y="1588"/>
                      <a:pt x="312" y="1764"/>
                      <a:pt x="249" y="1941"/>
                    </a:cubicBezTo>
                    <a:cubicBezTo>
                      <a:pt x="239" y="1971"/>
                      <a:pt x="229" y="2003"/>
                      <a:pt x="208" y="2024"/>
                    </a:cubicBezTo>
                    <a:cubicBezTo>
                      <a:pt x="198" y="2054"/>
                      <a:pt x="198" y="2065"/>
                      <a:pt x="187" y="2086"/>
                    </a:cubicBezTo>
                    <a:cubicBezTo>
                      <a:pt x="146" y="2169"/>
                      <a:pt x="115" y="2241"/>
                      <a:pt x="63" y="2303"/>
                    </a:cubicBezTo>
                    <a:cubicBezTo>
                      <a:pt x="53" y="2324"/>
                      <a:pt x="42" y="2335"/>
                      <a:pt x="32" y="2355"/>
                    </a:cubicBezTo>
                    <a:cubicBezTo>
                      <a:pt x="11" y="2376"/>
                      <a:pt x="0" y="2407"/>
                      <a:pt x="0" y="2428"/>
                    </a:cubicBezTo>
                    <a:cubicBezTo>
                      <a:pt x="0" y="2459"/>
                      <a:pt x="11" y="2480"/>
                      <a:pt x="32" y="2501"/>
                    </a:cubicBezTo>
                    <a:lnTo>
                      <a:pt x="94" y="2531"/>
                    </a:lnTo>
                    <a:cubicBezTo>
                      <a:pt x="94" y="2594"/>
                      <a:pt x="104" y="2677"/>
                      <a:pt x="104" y="2739"/>
                    </a:cubicBezTo>
                    <a:cubicBezTo>
                      <a:pt x="136" y="2988"/>
                      <a:pt x="229" y="3237"/>
                      <a:pt x="364" y="3455"/>
                    </a:cubicBezTo>
                    <a:cubicBezTo>
                      <a:pt x="498" y="3672"/>
                      <a:pt x="685" y="3849"/>
                      <a:pt x="893" y="3953"/>
                    </a:cubicBezTo>
                    <a:cubicBezTo>
                      <a:pt x="924" y="3963"/>
                      <a:pt x="955" y="3984"/>
                      <a:pt x="996" y="3994"/>
                    </a:cubicBezTo>
                    <a:cubicBezTo>
                      <a:pt x="986" y="4004"/>
                      <a:pt x="986" y="4015"/>
                      <a:pt x="986" y="4036"/>
                    </a:cubicBezTo>
                    <a:cubicBezTo>
                      <a:pt x="986" y="4067"/>
                      <a:pt x="996" y="4087"/>
                      <a:pt x="1017" y="4108"/>
                    </a:cubicBezTo>
                    <a:cubicBezTo>
                      <a:pt x="1032" y="4123"/>
                      <a:pt x="1053" y="4133"/>
                      <a:pt x="1071" y="4133"/>
                    </a:cubicBezTo>
                    <a:cubicBezTo>
                      <a:pt x="1078" y="4133"/>
                      <a:pt x="1084" y="4132"/>
                      <a:pt x="1090" y="4129"/>
                    </a:cubicBezTo>
                    <a:lnTo>
                      <a:pt x="1162" y="4129"/>
                    </a:lnTo>
                    <a:cubicBezTo>
                      <a:pt x="1515" y="4087"/>
                      <a:pt x="1878" y="3994"/>
                      <a:pt x="2252" y="3849"/>
                    </a:cubicBezTo>
                    <a:cubicBezTo>
                      <a:pt x="2531" y="3735"/>
                      <a:pt x="2812" y="3579"/>
                      <a:pt x="3092" y="3382"/>
                    </a:cubicBezTo>
                    <a:cubicBezTo>
                      <a:pt x="3393" y="3175"/>
                      <a:pt x="3652" y="2946"/>
                      <a:pt x="3838" y="2708"/>
                    </a:cubicBezTo>
                    <a:cubicBezTo>
                      <a:pt x="3953" y="2584"/>
                      <a:pt x="4036" y="2448"/>
                      <a:pt x="4098" y="2314"/>
                    </a:cubicBezTo>
                    <a:cubicBezTo>
                      <a:pt x="4119" y="2262"/>
                      <a:pt x="4150" y="2199"/>
                      <a:pt x="4170" y="2127"/>
                    </a:cubicBezTo>
                    <a:cubicBezTo>
                      <a:pt x="4191" y="2075"/>
                      <a:pt x="4202" y="2024"/>
                      <a:pt x="4202" y="1982"/>
                    </a:cubicBezTo>
                    <a:cubicBezTo>
                      <a:pt x="4212" y="1888"/>
                      <a:pt x="4202" y="1816"/>
                      <a:pt x="4160" y="1764"/>
                    </a:cubicBezTo>
                    <a:cubicBezTo>
                      <a:pt x="4129" y="1712"/>
                      <a:pt x="4067" y="1671"/>
                      <a:pt x="4004" y="1660"/>
                    </a:cubicBezTo>
                    <a:cubicBezTo>
                      <a:pt x="3963" y="1650"/>
                      <a:pt x="3921" y="1650"/>
                      <a:pt x="3870" y="1650"/>
                    </a:cubicBezTo>
                    <a:cubicBezTo>
                      <a:pt x="3849" y="1660"/>
                      <a:pt x="3818" y="1660"/>
                      <a:pt x="3787" y="1671"/>
                    </a:cubicBezTo>
                    <a:cubicBezTo>
                      <a:pt x="3704" y="1681"/>
                      <a:pt x="3631" y="1712"/>
                      <a:pt x="3559" y="1743"/>
                    </a:cubicBezTo>
                    <a:cubicBezTo>
                      <a:pt x="3497" y="1764"/>
                      <a:pt x="3434" y="1795"/>
                      <a:pt x="3382" y="1826"/>
                    </a:cubicBezTo>
                    <a:cubicBezTo>
                      <a:pt x="3455" y="1743"/>
                      <a:pt x="3527" y="1660"/>
                      <a:pt x="3590" y="1577"/>
                    </a:cubicBezTo>
                    <a:cubicBezTo>
                      <a:pt x="3663" y="1484"/>
                      <a:pt x="3735" y="1390"/>
                      <a:pt x="3808" y="1287"/>
                    </a:cubicBezTo>
                    <a:cubicBezTo>
                      <a:pt x="3870" y="1194"/>
                      <a:pt x="3912" y="1111"/>
                      <a:pt x="3953" y="1028"/>
                    </a:cubicBezTo>
                    <a:cubicBezTo>
                      <a:pt x="4057" y="830"/>
                      <a:pt x="4067" y="685"/>
                      <a:pt x="3994" y="571"/>
                    </a:cubicBezTo>
                    <a:cubicBezTo>
                      <a:pt x="3953" y="519"/>
                      <a:pt x="3891" y="478"/>
                      <a:pt x="3808" y="457"/>
                    </a:cubicBezTo>
                    <a:cubicBezTo>
                      <a:pt x="3779" y="450"/>
                      <a:pt x="3749" y="442"/>
                      <a:pt x="3716" y="442"/>
                    </a:cubicBezTo>
                    <a:cubicBezTo>
                      <a:pt x="3702" y="442"/>
                      <a:pt x="3688" y="444"/>
                      <a:pt x="3673" y="447"/>
                    </a:cubicBezTo>
                    <a:cubicBezTo>
                      <a:pt x="3642" y="447"/>
                      <a:pt x="3600" y="457"/>
                      <a:pt x="3548" y="478"/>
                    </a:cubicBezTo>
                    <a:cubicBezTo>
                      <a:pt x="3465" y="509"/>
                      <a:pt x="3382" y="551"/>
                      <a:pt x="3289" y="623"/>
                    </a:cubicBezTo>
                    <a:cubicBezTo>
                      <a:pt x="3227" y="675"/>
                      <a:pt x="3154" y="737"/>
                      <a:pt x="3071" y="820"/>
                    </a:cubicBezTo>
                    <a:cubicBezTo>
                      <a:pt x="3112" y="747"/>
                      <a:pt x="3133" y="664"/>
                      <a:pt x="3165" y="592"/>
                    </a:cubicBezTo>
                    <a:cubicBezTo>
                      <a:pt x="3195" y="498"/>
                      <a:pt x="3206" y="405"/>
                      <a:pt x="3216" y="322"/>
                    </a:cubicBezTo>
                    <a:cubicBezTo>
                      <a:pt x="3216" y="239"/>
                      <a:pt x="3206" y="166"/>
                      <a:pt x="3175" y="115"/>
                    </a:cubicBezTo>
                    <a:cubicBezTo>
                      <a:pt x="3154" y="73"/>
                      <a:pt x="3123" y="53"/>
                      <a:pt x="3092" y="32"/>
                    </a:cubicBezTo>
                    <a:cubicBezTo>
                      <a:pt x="3061" y="11"/>
                      <a:pt x="3009" y="0"/>
                      <a:pt x="2967" y="0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2295;p53">
                <a:extLst>
                  <a:ext uri="{FF2B5EF4-FFF2-40B4-BE49-F238E27FC236}">
                    <a16:creationId xmlns:a16="http://schemas.microsoft.com/office/drawing/2014/main" id="{8DE492A2-7E7F-4522-98EC-98E6BAC56467}"/>
                  </a:ext>
                </a:extLst>
              </p:cNvPr>
              <p:cNvSpPr/>
              <p:nvPr/>
            </p:nvSpPr>
            <p:spPr>
              <a:xfrm>
                <a:off x="6785317" y="2419060"/>
                <a:ext cx="247479" cy="181872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470" extrusionOk="0">
                    <a:moveTo>
                      <a:pt x="3206" y="1"/>
                    </a:moveTo>
                    <a:cubicBezTo>
                      <a:pt x="3195" y="84"/>
                      <a:pt x="3174" y="156"/>
                      <a:pt x="3153" y="229"/>
                    </a:cubicBezTo>
                    <a:cubicBezTo>
                      <a:pt x="3102" y="384"/>
                      <a:pt x="3029" y="540"/>
                      <a:pt x="2936" y="675"/>
                    </a:cubicBezTo>
                    <a:cubicBezTo>
                      <a:pt x="2739" y="965"/>
                      <a:pt x="2469" y="1204"/>
                      <a:pt x="2178" y="1401"/>
                    </a:cubicBezTo>
                    <a:cubicBezTo>
                      <a:pt x="1961" y="1546"/>
                      <a:pt x="1733" y="1671"/>
                      <a:pt x="1494" y="1785"/>
                    </a:cubicBezTo>
                    <a:cubicBezTo>
                      <a:pt x="1245" y="1889"/>
                      <a:pt x="996" y="1992"/>
                      <a:pt x="737" y="2065"/>
                    </a:cubicBezTo>
                    <a:cubicBezTo>
                      <a:pt x="509" y="2138"/>
                      <a:pt x="270" y="2210"/>
                      <a:pt x="21" y="2251"/>
                    </a:cubicBezTo>
                    <a:cubicBezTo>
                      <a:pt x="11" y="2262"/>
                      <a:pt x="11" y="2262"/>
                      <a:pt x="0" y="2262"/>
                    </a:cubicBezTo>
                    <a:cubicBezTo>
                      <a:pt x="11" y="2272"/>
                      <a:pt x="21" y="2272"/>
                      <a:pt x="42" y="2283"/>
                    </a:cubicBezTo>
                    <a:cubicBezTo>
                      <a:pt x="73" y="2293"/>
                      <a:pt x="104" y="2314"/>
                      <a:pt x="135" y="2324"/>
                    </a:cubicBezTo>
                    <a:cubicBezTo>
                      <a:pt x="135" y="2334"/>
                      <a:pt x="125" y="2345"/>
                      <a:pt x="125" y="2366"/>
                    </a:cubicBezTo>
                    <a:cubicBezTo>
                      <a:pt x="135" y="2397"/>
                      <a:pt x="145" y="2417"/>
                      <a:pt x="166" y="2438"/>
                    </a:cubicBezTo>
                    <a:cubicBezTo>
                      <a:pt x="187" y="2459"/>
                      <a:pt x="208" y="2470"/>
                      <a:pt x="228" y="2470"/>
                    </a:cubicBezTo>
                    <a:lnTo>
                      <a:pt x="281" y="2459"/>
                    </a:lnTo>
                    <a:lnTo>
                      <a:pt x="311" y="2459"/>
                    </a:lnTo>
                    <a:cubicBezTo>
                      <a:pt x="664" y="2417"/>
                      <a:pt x="1027" y="2324"/>
                      <a:pt x="1401" y="2179"/>
                    </a:cubicBezTo>
                    <a:cubicBezTo>
                      <a:pt x="1680" y="2065"/>
                      <a:pt x="1961" y="1909"/>
                      <a:pt x="2241" y="1723"/>
                    </a:cubicBezTo>
                    <a:cubicBezTo>
                      <a:pt x="2552" y="1505"/>
                      <a:pt x="2801" y="1276"/>
                      <a:pt x="2998" y="1038"/>
                    </a:cubicBezTo>
                    <a:cubicBezTo>
                      <a:pt x="3102" y="914"/>
                      <a:pt x="3185" y="778"/>
                      <a:pt x="3247" y="644"/>
                    </a:cubicBezTo>
                    <a:cubicBezTo>
                      <a:pt x="3268" y="592"/>
                      <a:pt x="3299" y="540"/>
                      <a:pt x="3319" y="457"/>
                    </a:cubicBezTo>
                    <a:cubicBezTo>
                      <a:pt x="3340" y="405"/>
                      <a:pt x="3351" y="354"/>
                      <a:pt x="3351" y="312"/>
                    </a:cubicBezTo>
                    <a:cubicBezTo>
                      <a:pt x="3361" y="218"/>
                      <a:pt x="3351" y="146"/>
                      <a:pt x="3309" y="94"/>
                    </a:cubicBezTo>
                    <a:cubicBezTo>
                      <a:pt x="3289" y="52"/>
                      <a:pt x="3247" y="22"/>
                      <a:pt x="3206" y="1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2296;p53">
                <a:extLst>
                  <a:ext uri="{FF2B5EF4-FFF2-40B4-BE49-F238E27FC236}">
                    <a16:creationId xmlns:a16="http://schemas.microsoft.com/office/drawing/2014/main" id="{AF4E65BA-5E2A-42F5-9D19-377549103E55}"/>
                  </a:ext>
                </a:extLst>
              </p:cNvPr>
              <p:cNvSpPr/>
              <p:nvPr/>
            </p:nvSpPr>
            <p:spPr>
              <a:xfrm>
                <a:off x="6876914" y="2362585"/>
                <a:ext cx="68110" cy="64723"/>
              </a:xfrm>
              <a:custGeom>
                <a:avLst/>
                <a:gdLst/>
                <a:ahLst/>
                <a:cxnLst/>
                <a:rect l="l" t="t" r="r" b="b"/>
                <a:pathLst>
                  <a:path w="925" h="879" extrusionOk="0">
                    <a:moveTo>
                      <a:pt x="883" y="0"/>
                    </a:moveTo>
                    <a:cubicBezTo>
                      <a:pt x="872" y="0"/>
                      <a:pt x="862" y="0"/>
                      <a:pt x="851" y="10"/>
                    </a:cubicBezTo>
                    <a:cubicBezTo>
                      <a:pt x="738" y="155"/>
                      <a:pt x="613" y="291"/>
                      <a:pt x="478" y="415"/>
                    </a:cubicBezTo>
                    <a:lnTo>
                      <a:pt x="489" y="405"/>
                    </a:lnTo>
                    <a:lnTo>
                      <a:pt x="489" y="405"/>
                    </a:lnTo>
                    <a:cubicBezTo>
                      <a:pt x="343" y="550"/>
                      <a:pt x="187" y="685"/>
                      <a:pt x="22" y="799"/>
                    </a:cubicBezTo>
                    <a:cubicBezTo>
                      <a:pt x="1" y="809"/>
                      <a:pt x="1" y="840"/>
                      <a:pt x="12" y="861"/>
                    </a:cubicBezTo>
                    <a:cubicBezTo>
                      <a:pt x="24" y="873"/>
                      <a:pt x="40" y="878"/>
                      <a:pt x="55" y="878"/>
                    </a:cubicBezTo>
                    <a:cubicBezTo>
                      <a:pt x="65" y="878"/>
                      <a:pt x="75" y="876"/>
                      <a:pt x="84" y="872"/>
                    </a:cubicBezTo>
                    <a:cubicBezTo>
                      <a:pt x="146" y="809"/>
                      <a:pt x="219" y="747"/>
                      <a:pt x="291" y="685"/>
                    </a:cubicBezTo>
                    <a:cubicBezTo>
                      <a:pt x="364" y="623"/>
                      <a:pt x="436" y="550"/>
                      <a:pt x="510" y="477"/>
                    </a:cubicBezTo>
                    <a:cubicBezTo>
                      <a:pt x="644" y="342"/>
                      <a:pt x="779" y="197"/>
                      <a:pt x="914" y="52"/>
                    </a:cubicBezTo>
                    <a:cubicBezTo>
                      <a:pt x="924" y="42"/>
                      <a:pt x="914" y="21"/>
                      <a:pt x="904" y="10"/>
                    </a:cubicBezTo>
                    <a:cubicBezTo>
                      <a:pt x="893" y="0"/>
                      <a:pt x="893" y="0"/>
                      <a:pt x="883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2297;p53">
                <a:extLst>
                  <a:ext uri="{FF2B5EF4-FFF2-40B4-BE49-F238E27FC236}">
                    <a16:creationId xmlns:a16="http://schemas.microsoft.com/office/drawing/2014/main" id="{D9F91C80-39E6-4077-B436-9B337D97D559}"/>
                  </a:ext>
                </a:extLst>
              </p:cNvPr>
              <p:cNvSpPr/>
              <p:nvPr/>
            </p:nvSpPr>
            <p:spPr>
              <a:xfrm>
                <a:off x="6915129" y="2429810"/>
                <a:ext cx="60452" cy="50954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92" extrusionOk="0">
                    <a:moveTo>
                      <a:pt x="768" y="0"/>
                    </a:moveTo>
                    <a:cubicBezTo>
                      <a:pt x="758" y="0"/>
                      <a:pt x="747" y="0"/>
                      <a:pt x="737" y="10"/>
                    </a:cubicBezTo>
                    <a:cubicBezTo>
                      <a:pt x="727" y="31"/>
                      <a:pt x="717" y="42"/>
                      <a:pt x="696" y="62"/>
                    </a:cubicBezTo>
                    <a:lnTo>
                      <a:pt x="696" y="52"/>
                    </a:lnTo>
                    <a:cubicBezTo>
                      <a:pt x="498" y="259"/>
                      <a:pt x="270" y="436"/>
                      <a:pt x="32" y="591"/>
                    </a:cubicBezTo>
                    <a:cubicBezTo>
                      <a:pt x="11" y="612"/>
                      <a:pt x="0" y="653"/>
                      <a:pt x="21" y="674"/>
                    </a:cubicBezTo>
                    <a:cubicBezTo>
                      <a:pt x="33" y="686"/>
                      <a:pt x="49" y="691"/>
                      <a:pt x="65" y="691"/>
                    </a:cubicBezTo>
                    <a:cubicBezTo>
                      <a:pt x="75" y="691"/>
                      <a:pt x="86" y="689"/>
                      <a:pt x="94" y="685"/>
                    </a:cubicBezTo>
                    <a:cubicBezTo>
                      <a:pt x="229" y="591"/>
                      <a:pt x="343" y="498"/>
                      <a:pt x="457" y="394"/>
                    </a:cubicBezTo>
                    <a:cubicBezTo>
                      <a:pt x="581" y="291"/>
                      <a:pt x="696" y="176"/>
                      <a:pt x="800" y="62"/>
                    </a:cubicBezTo>
                    <a:cubicBezTo>
                      <a:pt x="820" y="42"/>
                      <a:pt x="810" y="21"/>
                      <a:pt x="800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2298;p53">
                <a:extLst>
                  <a:ext uri="{FF2B5EF4-FFF2-40B4-BE49-F238E27FC236}">
                    <a16:creationId xmlns:a16="http://schemas.microsoft.com/office/drawing/2014/main" id="{369C8624-8F27-4ACC-AC72-F1D8CF1528BF}"/>
                  </a:ext>
                </a:extLst>
              </p:cNvPr>
              <p:cNvSpPr/>
              <p:nvPr/>
            </p:nvSpPr>
            <p:spPr>
              <a:xfrm>
                <a:off x="6737898" y="2315976"/>
                <a:ext cx="101686" cy="130698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775" extrusionOk="0">
                    <a:moveTo>
                      <a:pt x="893" y="0"/>
                    </a:moveTo>
                    <a:cubicBezTo>
                      <a:pt x="862" y="0"/>
                      <a:pt x="842" y="11"/>
                      <a:pt x="810" y="21"/>
                    </a:cubicBezTo>
                    <a:cubicBezTo>
                      <a:pt x="759" y="32"/>
                      <a:pt x="706" y="62"/>
                      <a:pt x="665" y="83"/>
                    </a:cubicBezTo>
                    <a:cubicBezTo>
                      <a:pt x="561" y="166"/>
                      <a:pt x="478" y="260"/>
                      <a:pt x="416" y="364"/>
                    </a:cubicBezTo>
                    <a:cubicBezTo>
                      <a:pt x="333" y="498"/>
                      <a:pt x="281" y="643"/>
                      <a:pt x="229" y="788"/>
                    </a:cubicBezTo>
                    <a:cubicBezTo>
                      <a:pt x="188" y="944"/>
                      <a:pt x="157" y="1100"/>
                      <a:pt x="125" y="1256"/>
                    </a:cubicBezTo>
                    <a:cubicBezTo>
                      <a:pt x="95" y="1411"/>
                      <a:pt x="53" y="1567"/>
                      <a:pt x="1" y="1722"/>
                    </a:cubicBezTo>
                    <a:cubicBezTo>
                      <a:pt x="1" y="1743"/>
                      <a:pt x="12" y="1763"/>
                      <a:pt x="22" y="1774"/>
                    </a:cubicBezTo>
                    <a:cubicBezTo>
                      <a:pt x="42" y="1774"/>
                      <a:pt x="63" y="1763"/>
                      <a:pt x="74" y="1754"/>
                    </a:cubicBezTo>
                    <a:cubicBezTo>
                      <a:pt x="208" y="1349"/>
                      <a:pt x="229" y="924"/>
                      <a:pt x="416" y="550"/>
                    </a:cubicBezTo>
                    <a:cubicBezTo>
                      <a:pt x="457" y="456"/>
                      <a:pt x="520" y="374"/>
                      <a:pt x="582" y="291"/>
                    </a:cubicBezTo>
                    <a:cubicBezTo>
                      <a:pt x="623" y="249"/>
                      <a:pt x="665" y="208"/>
                      <a:pt x="717" y="177"/>
                    </a:cubicBezTo>
                    <a:cubicBezTo>
                      <a:pt x="748" y="156"/>
                      <a:pt x="789" y="135"/>
                      <a:pt x="821" y="125"/>
                    </a:cubicBezTo>
                    <a:cubicBezTo>
                      <a:pt x="852" y="115"/>
                      <a:pt x="872" y="104"/>
                      <a:pt x="904" y="104"/>
                    </a:cubicBezTo>
                    <a:cubicBezTo>
                      <a:pt x="925" y="104"/>
                      <a:pt x="945" y="104"/>
                      <a:pt x="966" y="115"/>
                    </a:cubicBezTo>
                    <a:cubicBezTo>
                      <a:pt x="987" y="115"/>
                      <a:pt x="1008" y="125"/>
                      <a:pt x="1028" y="125"/>
                    </a:cubicBezTo>
                    <a:cubicBezTo>
                      <a:pt x="1049" y="145"/>
                      <a:pt x="1070" y="156"/>
                      <a:pt x="1091" y="166"/>
                    </a:cubicBezTo>
                    <a:cubicBezTo>
                      <a:pt x="1111" y="198"/>
                      <a:pt x="1132" y="218"/>
                      <a:pt x="1153" y="249"/>
                    </a:cubicBezTo>
                    <a:cubicBezTo>
                      <a:pt x="1183" y="291"/>
                      <a:pt x="1204" y="332"/>
                      <a:pt x="1215" y="374"/>
                    </a:cubicBezTo>
                    <a:cubicBezTo>
                      <a:pt x="1225" y="415"/>
                      <a:pt x="1236" y="447"/>
                      <a:pt x="1246" y="477"/>
                    </a:cubicBezTo>
                    <a:cubicBezTo>
                      <a:pt x="1256" y="509"/>
                      <a:pt x="1256" y="550"/>
                      <a:pt x="1256" y="581"/>
                    </a:cubicBezTo>
                    <a:cubicBezTo>
                      <a:pt x="1266" y="705"/>
                      <a:pt x="1256" y="830"/>
                      <a:pt x="1236" y="954"/>
                    </a:cubicBezTo>
                    <a:cubicBezTo>
                      <a:pt x="1236" y="965"/>
                      <a:pt x="1246" y="986"/>
                      <a:pt x="1256" y="996"/>
                    </a:cubicBezTo>
                    <a:cubicBezTo>
                      <a:pt x="1266" y="1007"/>
                      <a:pt x="1277" y="1017"/>
                      <a:pt x="1298" y="1017"/>
                    </a:cubicBezTo>
                    <a:cubicBezTo>
                      <a:pt x="1308" y="1017"/>
                      <a:pt x="1319" y="1007"/>
                      <a:pt x="1329" y="996"/>
                    </a:cubicBezTo>
                    <a:cubicBezTo>
                      <a:pt x="1349" y="986"/>
                      <a:pt x="1349" y="975"/>
                      <a:pt x="1349" y="954"/>
                    </a:cubicBezTo>
                    <a:lnTo>
                      <a:pt x="1381" y="737"/>
                    </a:lnTo>
                    <a:cubicBezTo>
                      <a:pt x="1381" y="664"/>
                      <a:pt x="1381" y="581"/>
                      <a:pt x="1370" y="498"/>
                    </a:cubicBezTo>
                    <a:cubicBezTo>
                      <a:pt x="1360" y="426"/>
                      <a:pt x="1339" y="364"/>
                      <a:pt x="1308" y="301"/>
                    </a:cubicBezTo>
                    <a:cubicBezTo>
                      <a:pt x="1287" y="239"/>
                      <a:pt x="1256" y="177"/>
                      <a:pt x="1215" y="135"/>
                    </a:cubicBezTo>
                    <a:cubicBezTo>
                      <a:pt x="1183" y="94"/>
                      <a:pt x="1142" y="62"/>
                      <a:pt x="1100" y="42"/>
                    </a:cubicBezTo>
                    <a:cubicBezTo>
                      <a:pt x="1049" y="11"/>
                      <a:pt x="1008" y="0"/>
                      <a:pt x="955" y="0"/>
                    </a:cubicBezTo>
                    <a:close/>
                  </a:path>
                </a:pathLst>
              </a:custGeom>
              <a:solidFill>
                <a:srgbClr val="D99C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2299;p53">
                <a:extLst>
                  <a:ext uri="{FF2B5EF4-FFF2-40B4-BE49-F238E27FC236}">
                    <a16:creationId xmlns:a16="http://schemas.microsoft.com/office/drawing/2014/main" id="{1F52F6BD-8532-4799-803D-03944EED83A4}"/>
                  </a:ext>
                </a:extLst>
              </p:cNvPr>
              <p:cNvSpPr/>
              <p:nvPr/>
            </p:nvSpPr>
            <p:spPr>
              <a:xfrm>
                <a:off x="6828833" y="2292267"/>
                <a:ext cx="136809" cy="99772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355" extrusionOk="0">
                    <a:moveTo>
                      <a:pt x="1525" y="1"/>
                    </a:moveTo>
                    <a:cubicBezTo>
                      <a:pt x="1484" y="1"/>
                      <a:pt x="1432" y="11"/>
                      <a:pt x="1391" y="22"/>
                    </a:cubicBezTo>
                    <a:cubicBezTo>
                      <a:pt x="1328" y="42"/>
                      <a:pt x="1266" y="63"/>
                      <a:pt x="1214" y="84"/>
                    </a:cubicBezTo>
                    <a:cubicBezTo>
                      <a:pt x="1152" y="115"/>
                      <a:pt x="1100" y="135"/>
                      <a:pt x="1048" y="177"/>
                    </a:cubicBezTo>
                    <a:cubicBezTo>
                      <a:pt x="986" y="208"/>
                      <a:pt x="924" y="250"/>
                      <a:pt x="872" y="301"/>
                    </a:cubicBezTo>
                    <a:cubicBezTo>
                      <a:pt x="758" y="395"/>
                      <a:pt x="665" y="499"/>
                      <a:pt x="571" y="613"/>
                    </a:cubicBezTo>
                    <a:cubicBezTo>
                      <a:pt x="384" y="841"/>
                      <a:pt x="229" y="1080"/>
                      <a:pt x="21" y="1276"/>
                    </a:cubicBezTo>
                    <a:cubicBezTo>
                      <a:pt x="1" y="1297"/>
                      <a:pt x="1" y="1329"/>
                      <a:pt x="21" y="1339"/>
                    </a:cubicBezTo>
                    <a:cubicBezTo>
                      <a:pt x="32" y="1349"/>
                      <a:pt x="42" y="1354"/>
                      <a:pt x="53" y="1354"/>
                    </a:cubicBezTo>
                    <a:cubicBezTo>
                      <a:pt x="63" y="1354"/>
                      <a:pt x="73" y="1349"/>
                      <a:pt x="84" y="1339"/>
                    </a:cubicBezTo>
                    <a:cubicBezTo>
                      <a:pt x="405" y="1038"/>
                      <a:pt x="612" y="654"/>
                      <a:pt x="944" y="374"/>
                    </a:cubicBezTo>
                    <a:cubicBezTo>
                      <a:pt x="1038" y="301"/>
                      <a:pt x="1131" y="239"/>
                      <a:pt x="1235" y="198"/>
                    </a:cubicBezTo>
                    <a:cubicBezTo>
                      <a:pt x="1308" y="167"/>
                      <a:pt x="1380" y="135"/>
                      <a:pt x="1463" y="125"/>
                    </a:cubicBezTo>
                    <a:cubicBezTo>
                      <a:pt x="1484" y="125"/>
                      <a:pt x="1509" y="121"/>
                      <a:pt x="1533" y="121"/>
                    </a:cubicBezTo>
                    <a:cubicBezTo>
                      <a:pt x="1545" y="121"/>
                      <a:pt x="1556" y="122"/>
                      <a:pt x="1567" y="125"/>
                    </a:cubicBezTo>
                    <a:cubicBezTo>
                      <a:pt x="1587" y="125"/>
                      <a:pt x="1598" y="125"/>
                      <a:pt x="1619" y="135"/>
                    </a:cubicBezTo>
                    <a:cubicBezTo>
                      <a:pt x="1629" y="135"/>
                      <a:pt x="1650" y="146"/>
                      <a:pt x="1660" y="156"/>
                    </a:cubicBezTo>
                    <a:cubicBezTo>
                      <a:pt x="1670" y="167"/>
                      <a:pt x="1681" y="167"/>
                      <a:pt x="1681" y="177"/>
                    </a:cubicBezTo>
                    <a:cubicBezTo>
                      <a:pt x="1691" y="198"/>
                      <a:pt x="1702" y="208"/>
                      <a:pt x="1712" y="218"/>
                    </a:cubicBezTo>
                    <a:cubicBezTo>
                      <a:pt x="1723" y="239"/>
                      <a:pt x="1723" y="260"/>
                      <a:pt x="1723" y="281"/>
                    </a:cubicBezTo>
                    <a:cubicBezTo>
                      <a:pt x="1733" y="322"/>
                      <a:pt x="1733" y="374"/>
                      <a:pt x="1723" y="416"/>
                    </a:cubicBezTo>
                    <a:cubicBezTo>
                      <a:pt x="1723" y="488"/>
                      <a:pt x="1702" y="550"/>
                      <a:pt x="1681" y="613"/>
                    </a:cubicBezTo>
                    <a:cubicBezTo>
                      <a:pt x="1660" y="675"/>
                      <a:pt x="1629" y="737"/>
                      <a:pt x="1587" y="799"/>
                    </a:cubicBezTo>
                    <a:cubicBezTo>
                      <a:pt x="1577" y="820"/>
                      <a:pt x="1587" y="852"/>
                      <a:pt x="1608" y="861"/>
                    </a:cubicBezTo>
                    <a:lnTo>
                      <a:pt x="1640" y="861"/>
                    </a:lnTo>
                    <a:cubicBezTo>
                      <a:pt x="1660" y="861"/>
                      <a:pt x="1660" y="852"/>
                      <a:pt x="1670" y="841"/>
                    </a:cubicBezTo>
                    <a:cubicBezTo>
                      <a:pt x="1712" y="778"/>
                      <a:pt x="1753" y="706"/>
                      <a:pt x="1785" y="633"/>
                    </a:cubicBezTo>
                    <a:cubicBezTo>
                      <a:pt x="1816" y="561"/>
                      <a:pt x="1836" y="478"/>
                      <a:pt x="1847" y="395"/>
                    </a:cubicBezTo>
                    <a:cubicBezTo>
                      <a:pt x="1857" y="291"/>
                      <a:pt x="1847" y="188"/>
                      <a:pt x="1774" y="105"/>
                    </a:cubicBezTo>
                    <a:cubicBezTo>
                      <a:pt x="1753" y="73"/>
                      <a:pt x="1723" y="52"/>
                      <a:pt x="1681" y="32"/>
                    </a:cubicBezTo>
                    <a:cubicBezTo>
                      <a:pt x="1640" y="11"/>
                      <a:pt x="1587" y="11"/>
                      <a:pt x="1546" y="1"/>
                    </a:cubicBezTo>
                    <a:close/>
                  </a:path>
                </a:pathLst>
              </a:custGeom>
              <a:solidFill>
                <a:srgbClr val="D99C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2300;p53">
                <a:extLst>
                  <a:ext uri="{FF2B5EF4-FFF2-40B4-BE49-F238E27FC236}">
                    <a16:creationId xmlns:a16="http://schemas.microsoft.com/office/drawing/2014/main" id="{8F50E8E2-51F0-4DF7-8F09-6FD32A04FF49}"/>
                  </a:ext>
                </a:extLst>
              </p:cNvPr>
              <p:cNvSpPr/>
              <p:nvPr/>
            </p:nvSpPr>
            <p:spPr>
              <a:xfrm>
                <a:off x="6945686" y="2324370"/>
                <a:ext cx="80259" cy="103012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399" extrusionOk="0">
                    <a:moveTo>
                      <a:pt x="696" y="1"/>
                    </a:moveTo>
                    <a:cubicBezTo>
                      <a:pt x="644" y="1"/>
                      <a:pt x="592" y="21"/>
                      <a:pt x="551" y="31"/>
                    </a:cubicBezTo>
                    <a:lnTo>
                      <a:pt x="395" y="94"/>
                    </a:lnTo>
                    <a:cubicBezTo>
                      <a:pt x="343" y="114"/>
                      <a:pt x="302" y="146"/>
                      <a:pt x="249" y="177"/>
                    </a:cubicBezTo>
                    <a:cubicBezTo>
                      <a:pt x="166" y="239"/>
                      <a:pt x="83" y="301"/>
                      <a:pt x="11" y="374"/>
                    </a:cubicBezTo>
                    <a:cubicBezTo>
                      <a:pt x="0" y="395"/>
                      <a:pt x="0" y="425"/>
                      <a:pt x="21" y="436"/>
                    </a:cubicBezTo>
                    <a:cubicBezTo>
                      <a:pt x="27" y="447"/>
                      <a:pt x="37" y="452"/>
                      <a:pt x="49" y="452"/>
                    </a:cubicBezTo>
                    <a:cubicBezTo>
                      <a:pt x="60" y="452"/>
                      <a:pt x="73" y="447"/>
                      <a:pt x="83" y="436"/>
                    </a:cubicBezTo>
                    <a:cubicBezTo>
                      <a:pt x="115" y="405"/>
                      <a:pt x="146" y="374"/>
                      <a:pt x="187" y="342"/>
                    </a:cubicBezTo>
                    <a:cubicBezTo>
                      <a:pt x="281" y="270"/>
                      <a:pt x="374" y="197"/>
                      <a:pt x="488" y="156"/>
                    </a:cubicBezTo>
                    <a:cubicBezTo>
                      <a:pt x="540" y="125"/>
                      <a:pt x="602" y="104"/>
                      <a:pt x="664" y="94"/>
                    </a:cubicBezTo>
                    <a:lnTo>
                      <a:pt x="664" y="94"/>
                    </a:lnTo>
                    <a:lnTo>
                      <a:pt x="654" y="104"/>
                    </a:lnTo>
                    <a:cubicBezTo>
                      <a:pt x="685" y="94"/>
                      <a:pt x="717" y="94"/>
                      <a:pt x="747" y="94"/>
                    </a:cubicBezTo>
                    <a:cubicBezTo>
                      <a:pt x="779" y="94"/>
                      <a:pt x="800" y="104"/>
                      <a:pt x="820" y="114"/>
                    </a:cubicBezTo>
                    <a:lnTo>
                      <a:pt x="883" y="146"/>
                    </a:lnTo>
                    <a:lnTo>
                      <a:pt x="924" y="187"/>
                    </a:lnTo>
                    <a:cubicBezTo>
                      <a:pt x="934" y="208"/>
                      <a:pt x="955" y="229"/>
                      <a:pt x="965" y="250"/>
                    </a:cubicBezTo>
                    <a:cubicBezTo>
                      <a:pt x="965" y="270"/>
                      <a:pt x="975" y="291"/>
                      <a:pt x="975" y="312"/>
                    </a:cubicBezTo>
                    <a:cubicBezTo>
                      <a:pt x="986" y="342"/>
                      <a:pt x="986" y="374"/>
                      <a:pt x="986" y="405"/>
                    </a:cubicBezTo>
                    <a:cubicBezTo>
                      <a:pt x="975" y="457"/>
                      <a:pt x="965" y="508"/>
                      <a:pt x="945" y="561"/>
                    </a:cubicBezTo>
                    <a:cubicBezTo>
                      <a:pt x="892" y="685"/>
                      <a:pt x="820" y="799"/>
                      <a:pt x="747" y="913"/>
                    </a:cubicBezTo>
                    <a:cubicBezTo>
                      <a:pt x="696" y="976"/>
                      <a:pt x="654" y="1038"/>
                      <a:pt x="602" y="1089"/>
                    </a:cubicBezTo>
                    <a:cubicBezTo>
                      <a:pt x="540" y="1172"/>
                      <a:pt x="478" y="1266"/>
                      <a:pt x="405" y="1338"/>
                    </a:cubicBezTo>
                    <a:cubicBezTo>
                      <a:pt x="395" y="1359"/>
                      <a:pt x="395" y="1380"/>
                      <a:pt x="405" y="1391"/>
                    </a:cubicBezTo>
                    <a:cubicBezTo>
                      <a:pt x="416" y="1396"/>
                      <a:pt x="426" y="1398"/>
                      <a:pt x="435" y="1398"/>
                    </a:cubicBezTo>
                    <a:cubicBezTo>
                      <a:pt x="444" y="1398"/>
                      <a:pt x="452" y="1396"/>
                      <a:pt x="457" y="1391"/>
                    </a:cubicBezTo>
                    <a:cubicBezTo>
                      <a:pt x="509" y="1328"/>
                      <a:pt x="571" y="1266"/>
                      <a:pt x="623" y="1204"/>
                    </a:cubicBezTo>
                    <a:cubicBezTo>
                      <a:pt x="654" y="1172"/>
                      <a:pt x="685" y="1131"/>
                      <a:pt x="717" y="1100"/>
                    </a:cubicBezTo>
                    <a:cubicBezTo>
                      <a:pt x="789" y="1006"/>
                      <a:pt x="851" y="923"/>
                      <a:pt x="913" y="830"/>
                    </a:cubicBezTo>
                    <a:cubicBezTo>
                      <a:pt x="975" y="727"/>
                      <a:pt x="1028" y="623"/>
                      <a:pt x="1058" y="519"/>
                    </a:cubicBezTo>
                    <a:cubicBezTo>
                      <a:pt x="1079" y="416"/>
                      <a:pt x="1090" y="312"/>
                      <a:pt x="1048" y="208"/>
                    </a:cubicBezTo>
                    <a:cubicBezTo>
                      <a:pt x="1028" y="167"/>
                      <a:pt x="996" y="125"/>
                      <a:pt x="955" y="94"/>
                    </a:cubicBezTo>
                    <a:cubicBezTo>
                      <a:pt x="945" y="73"/>
                      <a:pt x="924" y="63"/>
                      <a:pt x="903" y="52"/>
                    </a:cubicBezTo>
                    <a:cubicBezTo>
                      <a:pt x="883" y="31"/>
                      <a:pt x="862" y="31"/>
                      <a:pt x="841" y="21"/>
                    </a:cubicBezTo>
                    <a:cubicBezTo>
                      <a:pt x="800" y="11"/>
                      <a:pt x="758" y="1"/>
                      <a:pt x="727" y="1"/>
                    </a:cubicBezTo>
                    <a:close/>
                  </a:path>
                </a:pathLst>
              </a:custGeom>
              <a:solidFill>
                <a:srgbClr val="D99C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2301;p53">
                <a:extLst>
                  <a:ext uri="{FF2B5EF4-FFF2-40B4-BE49-F238E27FC236}">
                    <a16:creationId xmlns:a16="http://schemas.microsoft.com/office/drawing/2014/main" id="{D857B3A0-2DF6-42A4-BAB6-337CDC486DA3}"/>
                  </a:ext>
                </a:extLst>
              </p:cNvPr>
              <p:cNvSpPr/>
              <p:nvPr/>
            </p:nvSpPr>
            <p:spPr>
              <a:xfrm>
                <a:off x="5627387" y="1639231"/>
                <a:ext cx="1221416" cy="1233639"/>
              </a:xfrm>
              <a:custGeom>
                <a:avLst/>
                <a:gdLst/>
                <a:ahLst/>
                <a:cxnLst/>
                <a:rect l="l" t="t" r="r" b="b"/>
                <a:pathLst>
                  <a:path w="16588" h="16754" extrusionOk="0">
                    <a:moveTo>
                      <a:pt x="1671" y="12427"/>
                    </a:moveTo>
                    <a:lnTo>
                      <a:pt x="1694" y="12475"/>
                    </a:lnTo>
                    <a:lnTo>
                      <a:pt x="1694" y="12475"/>
                    </a:lnTo>
                    <a:cubicBezTo>
                      <a:pt x="1686" y="12459"/>
                      <a:pt x="1679" y="12446"/>
                      <a:pt x="1671" y="12438"/>
                    </a:cubicBezTo>
                    <a:lnTo>
                      <a:pt x="1671" y="12427"/>
                    </a:lnTo>
                    <a:close/>
                    <a:moveTo>
                      <a:pt x="5758" y="1"/>
                    </a:moveTo>
                    <a:cubicBezTo>
                      <a:pt x="5581" y="1"/>
                      <a:pt x="5385" y="32"/>
                      <a:pt x="5187" y="74"/>
                    </a:cubicBezTo>
                    <a:cubicBezTo>
                      <a:pt x="4783" y="157"/>
                      <a:pt x="4357" y="332"/>
                      <a:pt x="3922" y="571"/>
                    </a:cubicBezTo>
                    <a:cubicBezTo>
                      <a:pt x="3548" y="789"/>
                      <a:pt x="3175" y="1059"/>
                      <a:pt x="2801" y="1381"/>
                    </a:cubicBezTo>
                    <a:cubicBezTo>
                      <a:pt x="2480" y="1660"/>
                      <a:pt x="2169" y="1982"/>
                      <a:pt x="1888" y="2324"/>
                    </a:cubicBezTo>
                    <a:cubicBezTo>
                      <a:pt x="1339" y="3009"/>
                      <a:pt x="893" y="3797"/>
                      <a:pt x="581" y="4679"/>
                    </a:cubicBezTo>
                    <a:cubicBezTo>
                      <a:pt x="270" y="5509"/>
                      <a:pt x="104" y="6401"/>
                      <a:pt x="63" y="7324"/>
                    </a:cubicBezTo>
                    <a:cubicBezTo>
                      <a:pt x="1" y="8974"/>
                      <a:pt x="395" y="10602"/>
                      <a:pt x="1204" y="12054"/>
                    </a:cubicBezTo>
                    <a:cubicBezTo>
                      <a:pt x="1941" y="13393"/>
                      <a:pt x="3029" y="14534"/>
                      <a:pt x="4336" y="15353"/>
                    </a:cubicBezTo>
                    <a:cubicBezTo>
                      <a:pt x="4980" y="15758"/>
                      <a:pt x="5685" y="16090"/>
                      <a:pt x="6422" y="16318"/>
                    </a:cubicBezTo>
                    <a:cubicBezTo>
                      <a:pt x="7179" y="16556"/>
                      <a:pt x="7967" y="16701"/>
                      <a:pt x="8766" y="16743"/>
                    </a:cubicBezTo>
                    <a:cubicBezTo>
                      <a:pt x="8901" y="16743"/>
                      <a:pt x="9046" y="16753"/>
                      <a:pt x="9181" y="16753"/>
                    </a:cubicBezTo>
                    <a:cubicBezTo>
                      <a:pt x="9907" y="16753"/>
                      <a:pt x="10654" y="16660"/>
                      <a:pt x="11380" y="16473"/>
                    </a:cubicBezTo>
                    <a:cubicBezTo>
                      <a:pt x="12210" y="16266"/>
                      <a:pt x="13019" y="15934"/>
                      <a:pt x="13776" y="15488"/>
                    </a:cubicBezTo>
                    <a:cubicBezTo>
                      <a:pt x="14855" y="14855"/>
                      <a:pt x="15788" y="14025"/>
                      <a:pt x="16567" y="13019"/>
                    </a:cubicBezTo>
                    <a:cubicBezTo>
                      <a:pt x="16577" y="13008"/>
                      <a:pt x="16587" y="12988"/>
                      <a:pt x="16587" y="12957"/>
                    </a:cubicBezTo>
                    <a:lnTo>
                      <a:pt x="16587" y="12936"/>
                    </a:lnTo>
                    <a:cubicBezTo>
                      <a:pt x="16473" y="12542"/>
                      <a:pt x="16297" y="12158"/>
                      <a:pt x="16037" y="11754"/>
                    </a:cubicBezTo>
                    <a:cubicBezTo>
                      <a:pt x="15913" y="11556"/>
                      <a:pt x="15778" y="11380"/>
                      <a:pt x="15633" y="11224"/>
                    </a:cubicBezTo>
                    <a:cubicBezTo>
                      <a:pt x="15477" y="11048"/>
                      <a:pt x="15322" y="10913"/>
                      <a:pt x="15166" y="10809"/>
                    </a:cubicBezTo>
                    <a:cubicBezTo>
                      <a:pt x="15145" y="10799"/>
                      <a:pt x="15124" y="10789"/>
                      <a:pt x="15094" y="10789"/>
                    </a:cubicBezTo>
                    <a:cubicBezTo>
                      <a:pt x="15083" y="10789"/>
                      <a:pt x="15062" y="10799"/>
                      <a:pt x="15052" y="10809"/>
                    </a:cubicBezTo>
                    <a:cubicBezTo>
                      <a:pt x="15041" y="10809"/>
                      <a:pt x="15031" y="10809"/>
                      <a:pt x="15021" y="10820"/>
                    </a:cubicBezTo>
                    <a:lnTo>
                      <a:pt x="15000" y="10830"/>
                    </a:lnTo>
                    <a:cubicBezTo>
                      <a:pt x="14958" y="10851"/>
                      <a:pt x="14928" y="10872"/>
                      <a:pt x="14886" y="10892"/>
                    </a:cubicBezTo>
                    <a:cubicBezTo>
                      <a:pt x="14855" y="10913"/>
                      <a:pt x="14824" y="10934"/>
                      <a:pt x="14792" y="10945"/>
                    </a:cubicBezTo>
                    <a:cubicBezTo>
                      <a:pt x="14720" y="10975"/>
                      <a:pt x="14658" y="11017"/>
                      <a:pt x="14585" y="11048"/>
                    </a:cubicBezTo>
                    <a:cubicBezTo>
                      <a:pt x="14440" y="11111"/>
                      <a:pt x="14295" y="11183"/>
                      <a:pt x="14139" y="11245"/>
                    </a:cubicBezTo>
                    <a:lnTo>
                      <a:pt x="14160" y="11245"/>
                    </a:lnTo>
                    <a:cubicBezTo>
                      <a:pt x="13693" y="11432"/>
                      <a:pt x="13195" y="11608"/>
                      <a:pt x="12687" y="11754"/>
                    </a:cubicBezTo>
                    <a:cubicBezTo>
                      <a:pt x="12137" y="11909"/>
                      <a:pt x="11588" y="12023"/>
                      <a:pt x="11048" y="12096"/>
                    </a:cubicBezTo>
                    <a:cubicBezTo>
                      <a:pt x="10602" y="12158"/>
                      <a:pt x="10198" y="12179"/>
                      <a:pt x="9803" y="12179"/>
                    </a:cubicBezTo>
                    <a:cubicBezTo>
                      <a:pt x="9492" y="12179"/>
                      <a:pt x="9181" y="12169"/>
                      <a:pt x="8891" y="12127"/>
                    </a:cubicBezTo>
                    <a:lnTo>
                      <a:pt x="8901" y="12127"/>
                    </a:lnTo>
                    <a:cubicBezTo>
                      <a:pt x="8455" y="12065"/>
                      <a:pt x="8071" y="11961"/>
                      <a:pt x="7708" y="11816"/>
                    </a:cubicBezTo>
                    <a:lnTo>
                      <a:pt x="7718" y="11816"/>
                    </a:lnTo>
                    <a:cubicBezTo>
                      <a:pt x="7469" y="11712"/>
                      <a:pt x="7220" y="11567"/>
                      <a:pt x="7003" y="11401"/>
                    </a:cubicBezTo>
                    <a:cubicBezTo>
                      <a:pt x="6899" y="11328"/>
                      <a:pt x="6816" y="11245"/>
                      <a:pt x="6722" y="11162"/>
                    </a:cubicBezTo>
                    <a:cubicBezTo>
                      <a:pt x="6639" y="11079"/>
                      <a:pt x="6556" y="10975"/>
                      <a:pt x="6463" y="10862"/>
                    </a:cubicBezTo>
                    <a:cubicBezTo>
                      <a:pt x="6204" y="10519"/>
                      <a:pt x="5975" y="10125"/>
                      <a:pt x="5799" y="9700"/>
                    </a:cubicBezTo>
                    <a:lnTo>
                      <a:pt x="5799" y="9721"/>
                    </a:lnTo>
                    <a:cubicBezTo>
                      <a:pt x="5560" y="9150"/>
                      <a:pt x="5394" y="8506"/>
                      <a:pt x="5302" y="7801"/>
                    </a:cubicBezTo>
                    <a:cubicBezTo>
                      <a:pt x="5177" y="6920"/>
                      <a:pt x="5187" y="5986"/>
                      <a:pt x="5312" y="5042"/>
                    </a:cubicBezTo>
                    <a:cubicBezTo>
                      <a:pt x="5374" y="4575"/>
                      <a:pt x="5468" y="4129"/>
                      <a:pt x="5581" y="3714"/>
                    </a:cubicBezTo>
                    <a:cubicBezTo>
                      <a:pt x="5706" y="3621"/>
                      <a:pt x="5830" y="3507"/>
                      <a:pt x="5965" y="3372"/>
                    </a:cubicBezTo>
                    <a:cubicBezTo>
                      <a:pt x="6079" y="3248"/>
                      <a:pt x="6183" y="3112"/>
                      <a:pt x="6277" y="2978"/>
                    </a:cubicBezTo>
                    <a:cubicBezTo>
                      <a:pt x="6453" y="2708"/>
                      <a:pt x="6588" y="2418"/>
                      <a:pt x="6681" y="2096"/>
                    </a:cubicBezTo>
                    <a:cubicBezTo>
                      <a:pt x="6775" y="1785"/>
                      <a:pt x="6816" y="1464"/>
                      <a:pt x="6795" y="1142"/>
                    </a:cubicBezTo>
                    <a:cubicBezTo>
                      <a:pt x="6795" y="1017"/>
                      <a:pt x="6775" y="893"/>
                      <a:pt x="6754" y="768"/>
                    </a:cubicBezTo>
                    <a:lnTo>
                      <a:pt x="6754" y="758"/>
                    </a:lnTo>
                    <a:lnTo>
                      <a:pt x="6722" y="675"/>
                    </a:lnTo>
                    <a:cubicBezTo>
                      <a:pt x="6629" y="509"/>
                      <a:pt x="6556" y="323"/>
                      <a:pt x="6494" y="146"/>
                    </a:cubicBezTo>
                    <a:lnTo>
                      <a:pt x="6432" y="115"/>
                    </a:lnTo>
                    <a:cubicBezTo>
                      <a:pt x="6370" y="94"/>
                      <a:pt x="6318" y="84"/>
                      <a:pt x="6256" y="63"/>
                    </a:cubicBezTo>
                    <a:lnTo>
                      <a:pt x="6069" y="32"/>
                    </a:lnTo>
                    <a:lnTo>
                      <a:pt x="57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2302;p53">
                <a:extLst>
                  <a:ext uri="{FF2B5EF4-FFF2-40B4-BE49-F238E27FC236}">
                    <a16:creationId xmlns:a16="http://schemas.microsoft.com/office/drawing/2014/main" id="{E3452453-FEEA-4A64-ADA4-59553791F6F5}"/>
                  </a:ext>
                </a:extLst>
              </p:cNvPr>
              <p:cNvSpPr/>
              <p:nvPr/>
            </p:nvSpPr>
            <p:spPr>
              <a:xfrm>
                <a:off x="5627387" y="1744671"/>
                <a:ext cx="1221416" cy="1128197"/>
              </a:xfrm>
              <a:custGeom>
                <a:avLst/>
                <a:gdLst/>
                <a:ahLst/>
                <a:cxnLst/>
                <a:rect l="l" t="t" r="r" b="b"/>
                <a:pathLst>
                  <a:path w="16588" h="15322" extrusionOk="0">
                    <a:moveTo>
                      <a:pt x="2739" y="0"/>
                    </a:moveTo>
                    <a:lnTo>
                      <a:pt x="2739" y="0"/>
                    </a:lnTo>
                    <a:cubicBezTo>
                      <a:pt x="2439" y="270"/>
                      <a:pt x="2158" y="571"/>
                      <a:pt x="1888" y="892"/>
                    </a:cubicBezTo>
                    <a:cubicBezTo>
                      <a:pt x="1339" y="1567"/>
                      <a:pt x="893" y="2365"/>
                      <a:pt x="581" y="3236"/>
                    </a:cubicBezTo>
                    <a:cubicBezTo>
                      <a:pt x="270" y="4077"/>
                      <a:pt x="104" y="4969"/>
                      <a:pt x="63" y="5892"/>
                    </a:cubicBezTo>
                    <a:cubicBezTo>
                      <a:pt x="1" y="7531"/>
                      <a:pt x="395" y="9170"/>
                      <a:pt x="1204" y="10622"/>
                    </a:cubicBezTo>
                    <a:cubicBezTo>
                      <a:pt x="1941" y="11961"/>
                      <a:pt x="3029" y="13102"/>
                      <a:pt x="4336" y="13921"/>
                    </a:cubicBezTo>
                    <a:cubicBezTo>
                      <a:pt x="4980" y="14326"/>
                      <a:pt x="5685" y="14658"/>
                      <a:pt x="6422" y="14886"/>
                    </a:cubicBezTo>
                    <a:cubicBezTo>
                      <a:pt x="7179" y="15135"/>
                      <a:pt x="7967" y="15269"/>
                      <a:pt x="8766" y="15311"/>
                    </a:cubicBezTo>
                    <a:cubicBezTo>
                      <a:pt x="8901" y="15321"/>
                      <a:pt x="9046" y="15321"/>
                      <a:pt x="9181" y="15321"/>
                    </a:cubicBezTo>
                    <a:cubicBezTo>
                      <a:pt x="9917" y="15321"/>
                      <a:pt x="10654" y="15228"/>
                      <a:pt x="11380" y="15041"/>
                    </a:cubicBezTo>
                    <a:cubicBezTo>
                      <a:pt x="12210" y="14834"/>
                      <a:pt x="13019" y="14502"/>
                      <a:pt x="13776" y="14056"/>
                    </a:cubicBezTo>
                    <a:cubicBezTo>
                      <a:pt x="14855" y="13434"/>
                      <a:pt x="15799" y="12604"/>
                      <a:pt x="16567" y="11597"/>
                    </a:cubicBezTo>
                    <a:cubicBezTo>
                      <a:pt x="16587" y="11576"/>
                      <a:pt x="16587" y="11546"/>
                      <a:pt x="16587" y="11525"/>
                    </a:cubicBezTo>
                    <a:lnTo>
                      <a:pt x="16587" y="11493"/>
                    </a:lnTo>
                    <a:cubicBezTo>
                      <a:pt x="16525" y="11286"/>
                      <a:pt x="16442" y="11068"/>
                      <a:pt x="16338" y="10861"/>
                    </a:cubicBezTo>
                    <a:cubicBezTo>
                      <a:pt x="15861" y="11224"/>
                      <a:pt x="15373" y="11587"/>
                      <a:pt x="14875" y="11919"/>
                    </a:cubicBezTo>
                    <a:cubicBezTo>
                      <a:pt x="14129" y="12417"/>
                      <a:pt x="13351" y="12873"/>
                      <a:pt x="12531" y="13236"/>
                    </a:cubicBezTo>
                    <a:cubicBezTo>
                      <a:pt x="12106" y="13434"/>
                      <a:pt x="11671" y="13609"/>
                      <a:pt x="11224" y="13745"/>
                    </a:cubicBezTo>
                    <a:cubicBezTo>
                      <a:pt x="10768" y="13890"/>
                      <a:pt x="10311" y="14004"/>
                      <a:pt x="9845" y="14077"/>
                    </a:cubicBezTo>
                    <a:cubicBezTo>
                      <a:pt x="9447" y="14140"/>
                      <a:pt x="9049" y="14172"/>
                      <a:pt x="8643" y="14172"/>
                    </a:cubicBezTo>
                    <a:cubicBezTo>
                      <a:pt x="8584" y="14172"/>
                      <a:pt x="8525" y="14171"/>
                      <a:pt x="8465" y="14170"/>
                    </a:cubicBezTo>
                    <a:cubicBezTo>
                      <a:pt x="7999" y="14160"/>
                      <a:pt x="7531" y="14107"/>
                      <a:pt x="7075" y="14014"/>
                    </a:cubicBezTo>
                    <a:cubicBezTo>
                      <a:pt x="6837" y="13962"/>
                      <a:pt x="6598" y="13890"/>
                      <a:pt x="6360" y="13817"/>
                    </a:cubicBezTo>
                    <a:cubicBezTo>
                      <a:pt x="6152" y="13745"/>
                      <a:pt x="5934" y="13662"/>
                      <a:pt x="5737" y="13579"/>
                    </a:cubicBezTo>
                    <a:cubicBezTo>
                      <a:pt x="5343" y="13402"/>
                      <a:pt x="4959" y="13205"/>
                      <a:pt x="4596" y="12977"/>
                    </a:cubicBezTo>
                    <a:cubicBezTo>
                      <a:pt x="4233" y="12759"/>
                      <a:pt x="3891" y="12500"/>
                      <a:pt x="3559" y="12230"/>
                    </a:cubicBezTo>
                    <a:cubicBezTo>
                      <a:pt x="3227" y="11950"/>
                      <a:pt x="2916" y="11649"/>
                      <a:pt x="2635" y="11317"/>
                    </a:cubicBezTo>
                    <a:cubicBezTo>
                      <a:pt x="2075" y="10684"/>
                      <a:pt x="1619" y="9958"/>
                      <a:pt x="1318" y="9170"/>
                    </a:cubicBezTo>
                    <a:cubicBezTo>
                      <a:pt x="1245" y="8983"/>
                      <a:pt x="1183" y="8786"/>
                      <a:pt x="1132" y="8589"/>
                    </a:cubicBezTo>
                    <a:cubicBezTo>
                      <a:pt x="1079" y="8402"/>
                      <a:pt x="1028" y="8215"/>
                      <a:pt x="986" y="8019"/>
                    </a:cubicBezTo>
                    <a:cubicBezTo>
                      <a:pt x="903" y="7635"/>
                      <a:pt x="851" y="7251"/>
                      <a:pt x="810" y="6867"/>
                    </a:cubicBezTo>
                    <a:cubicBezTo>
                      <a:pt x="747" y="6079"/>
                      <a:pt x="768" y="5280"/>
                      <a:pt x="883" y="4492"/>
                    </a:cubicBezTo>
                    <a:cubicBezTo>
                      <a:pt x="996" y="3704"/>
                      <a:pt x="1204" y="2925"/>
                      <a:pt x="1505" y="2189"/>
                    </a:cubicBezTo>
                    <a:cubicBezTo>
                      <a:pt x="1795" y="1452"/>
                      <a:pt x="2179" y="758"/>
                      <a:pt x="2646" y="125"/>
                    </a:cubicBezTo>
                    <a:lnTo>
                      <a:pt x="2739" y="0"/>
                    </a:ln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2303;p53">
                <a:extLst>
                  <a:ext uri="{FF2B5EF4-FFF2-40B4-BE49-F238E27FC236}">
                    <a16:creationId xmlns:a16="http://schemas.microsoft.com/office/drawing/2014/main" id="{82105901-A683-46E3-9F3F-EDC7817D7948}"/>
                  </a:ext>
                </a:extLst>
              </p:cNvPr>
              <p:cNvSpPr/>
              <p:nvPr/>
            </p:nvSpPr>
            <p:spPr>
              <a:xfrm>
                <a:off x="5946653" y="2599309"/>
                <a:ext cx="902882" cy="281203"/>
              </a:xfrm>
              <a:custGeom>
                <a:avLst/>
                <a:gdLst/>
                <a:ahLst/>
                <a:cxnLst/>
                <a:rect l="l" t="t" r="r" b="b"/>
                <a:pathLst>
                  <a:path w="12262" h="3819" extrusionOk="0">
                    <a:moveTo>
                      <a:pt x="12220" y="1"/>
                    </a:moveTo>
                    <a:cubicBezTo>
                      <a:pt x="12210" y="1"/>
                      <a:pt x="12189" y="11"/>
                      <a:pt x="12189" y="22"/>
                    </a:cubicBezTo>
                    <a:cubicBezTo>
                      <a:pt x="12085" y="115"/>
                      <a:pt x="12002" y="218"/>
                      <a:pt x="11909" y="312"/>
                    </a:cubicBezTo>
                    <a:cubicBezTo>
                      <a:pt x="11816" y="405"/>
                      <a:pt x="11722" y="509"/>
                      <a:pt x="11618" y="603"/>
                    </a:cubicBezTo>
                    <a:cubicBezTo>
                      <a:pt x="11432" y="799"/>
                      <a:pt x="11235" y="986"/>
                      <a:pt x="11037" y="1173"/>
                    </a:cubicBezTo>
                    <a:lnTo>
                      <a:pt x="11048" y="1163"/>
                    </a:lnTo>
                    <a:lnTo>
                      <a:pt x="11048" y="1163"/>
                    </a:lnTo>
                    <a:cubicBezTo>
                      <a:pt x="10892" y="1308"/>
                      <a:pt x="10737" y="1442"/>
                      <a:pt x="10581" y="1567"/>
                    </a:cubicBezTo>
                    <a:cubicBezTo>
                      <a:pt x="10415" y="1702"/>
                      <a:pt x="10249" y="1827"/>
                      <a:pt x="10083" y="1940"/>
                    </a:cubicBezTo>
                    <a:cubicBezTo>
                      <a:pt x="9751" y="2179"/>
                      <a:pt x="9398" y="2387"/>
                      <a:pt x="9025" y="2583"/>
                    </a:cubicBezTo>
                    <a:cubicBezTo>
                      <a:pt x="9026" y="2583"/>
                      <a:pt x="9026" y="2583"/>
                      <a:pt x="9027" y="2583"/>
                    </a:cubicBezTo>
                    <a:lnTo>
                      <a:pt x="9027" y="2583"/>
                    </a:lnTo>
                    <a:cubicBezTo>
                      <a:pt x="8379" y="2921"/>
                      <a:pt x="7680" y="3187"/>
                      <a:pt x="6961" y="3341"/>
                    </a:cubicBezTo>
                    <a:cubicBezTo>
                      <a:pt x="6774" y="3383"/>
                      <a:pt x="6588" y="3413"/>
                      <a:pt x="6390" y="3445"/>
                    </a:cubicBezTo>
                    <a:cubicBezTo>
                      <a:pt x="6173" y="3475"/>
                      <a:pt x="5965" y="3486"/>
                      <a:pt x="5747" y="3496"/>
                    </a:cubicBezTo>
                    <a:cubicBezTo>
                      <a:pt x="5501" y="3514"/>
                      <a:pt x="5255" y="3521"/>
                      <a:pt x="5008" y="3521"/>
                    </a:cubicBezTo>
                    <a:cubicBezTo>
                      <a:pt x="4809" y="3521"/>
                      <a:pt x="4609" y="3516"/>
                      <a:pt x="4409" y="3507"/>
                    </a:cubicBezTo>
                    <a:lnTo>
                      <a:pt x="4451" y="3507"/>
                    </a:lnTo>
                    <a:cubicBezTo>
                      <a:pt x="4004" y="3486"/>
                      <a:pt x="3559" y="3434"/>
                      <a:pt x="3123" y="3362"/>
                    </a:cubicBezTo>
                    <a:cubicBezTo>
                      <a:pt x="2677" y="3289"/>
                      <a:pt x="2231" y="3196"/>
                      <a:pt x="1805" y="3061"/>
                    </a:cubicBezTo>
                    <a:lnTo>
                      <a:pt x="1816" y="3061"/>
                    </a:lnTo>
                    <a:cubicBezTo>
                      <a:pt x="1526" y="2968"/>
                      <a:pt x="1235" y="2853"/>
                      <a:pt x="945" y="2729"/>
                    </a:cubicBezTo>
                    <a:cubicBezTo>
                      <a:pt x="644" y="2594"/>
                      <a:pt x="353" y="2438"/>
                      <a:pt x="73" y="2272"/>
                    </a:cubicBezTo>
                    <a:cubicBezTo>
                      <a:pt x="68" y="2270"/>
                      <a:pt x="62" y="2268"/>
                      <a:pt x="55" y="2268"/>
                    </a:cubicBezTo>
                    <a:cubicBezTo>
                      <a:pt x="37" y="2268"/>
                      <a:pt x="19" y="2278"/>
                      <a:pt x="11" y="2293"/>
                    </a:cubicBezTo>
                    <a:cubicBezTo>
                      <a:pt x="0" y="2314"/>
                      <a:pt x="11" y="2345"/>
                      <a:pt x="42" y="2355"/>
                    </a:cubicBezTo>
                    <a:cubicBezTo>
                      <a:pt x="374" y="2563"/>
                      <a:pt x="727" y="2749"/>
                      <a:pt x="1090" y="2926"/>
                    </a:cubicBezTo>
                    <a:cubicBezTo>
                      <a:pt x="1266" y="3009"/>
                      <a:pt x="1443" y="3092"/>
                      <a:pt x="1619" y="3164"/>
                    </a:cubicBezTo>
                    <a:cubicBezTo>
                      <a:pt x="1805" y="3237"/>
                      <a:pt x="1992" y="3300"/>
                      <a:pt x="2169" y="3362"/>
                    </a:cubicBezTo>
                    <a:cubicBezTo>
                      <a:pt x="2916" y="3611"/>
                      <a:pt x="3683" y="3756"/>
                      <a:pt x="4461" y="3797"/>
                    </a:cubicBezTo>
                    <a:cubicBezTo>
                      <a:pt x="4709" y="3810"/>
                      <a:pt x="4958" y="3819"/>
                      <a:pt x="5206" y="3819"/>
                    </a:cubicBezTo>
                    <a:cubicBezTo>
                      <a:pt x="5362" y="3819"/>
                      <a:pt x="5519" y="3815"/>
                      <a:pt x="5675" y="3807"/>
                    </a:cubicBezTo>
                    <a:cubicBezTo>
                      <a:pt x="5872" y="3797"/>
                      <a:pt x="6058" y="3777"/>
                      <a:pt x="6256" y="3756"/>
                    </a:cubicBezTo>
                    <a:cubicBezTo>
                      <a:pt x="6443" y="3735"/>
                      <a:pt x="6639" y="3704"/>
                      <a:pt x="6826" y="3662"/>
                    </a:cubicBezTo>
                    <a:cubicBezTo>
                      <a:pt x="7594" y="3507"/>
                      <a:pt x="8330" y="3227"/>
                      <a:pt x="9025" y="2853"/>
                    </a:cubicBezTo>
                    <a:cubicBezTo>
                      <a:pt x="9637" y="2532"/>
                      <a:pt x="10208" y="2148"/>
                      <a:pt x="10726" y="1691"/>
                    </a:cubicBezTo>
                    <a:cubicBezTo>
                      <a:pt x="10996" y="1453"/>
                      <a:pt x="11256" y="1204"/>
                      <a:pt x="11505" y="934"/>
                    </a:cubicBezTo>
                    <a:cubicBezTo>
                      <a:pt x="11629" y="799"/>
                      <a:pt x="11754" y="665"/>
                      <a:pt x="11878" y="520"/>
                    </a:cubicBezTo>
                    <a:cubicBezTo>
                      <a:pt x="12002" y="374"/>
                      <a:pt x="12127" y="229"/>
                      <a:pt x="12251" y="73"/>
                    </a:cubicBezTo>
                    <a:cubicBezTo>
                      <a:pt x="12261" y="52"/>
                      <a:pt x="12261" y="32"/>
                      <a:pt x="12241" y="11"/>
                    </a:cubicBezTo>
                    <a:cubicBezTo>
                      <a:pt x="12231" y="1"/>
                      <a:pt x="12231" y="1"/>
                      <a:pt x="12220" y="1"/>
                    </a:cubicBez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2304;p53">
                <a:extLst>
                  <a:ext uri="{FF2B5EF4-FFF2-40B4-BE49-F238E27FC236}">
                    <a16:creationId xmlns:a16="http://schemas.microsoft.com/office/drawing/2014/main" id="{2A052E9E-4E6D-4344-B554-4639090D9536}"/>
                  </a:ext>
                </a:extLst>
              </p:cNvPr>
              <p:cNvSpPr/>
              <p:nvPr/>
            </p:nvSpPr>
            <p:spPr>
              <a:xfrm>
                <a:off x="6011596" y="2160909"/>
                <a:ext cx="714162" cy="384583"/>
              </a:xfrm>
              <a:custGeom>
                <a:avLst/>
                <a:gdLst/>
                <a:ahLst/>
                <a:cxnLst/>
                <a:rect l="l" t="t" r="r" b="b"/>
                <a:pathLst>
                  <a:path w="9699" h="5223" extrusionOk="0">
                    <a:moveTo>
                      <a:pt x="42" y="1"/>
                    </a:moveTo>
                    <a:cubicBezTo>
                      <a:pt x="21" y="1"/>
                      <a:pt x="1" y="22"/>
                      <a:pt x="11" y="42"/>
                    </a:cubicBezTo>
                    <a:cubicBezTo>
                      <a:pt x="84" y="644"/>
                      <a:pt x="176" y="1246"/>
                      <a:pt x="333" y="1836"/>
                    </a:cubicBezTo>
                    <a:cubicBezTo>
                      <a:pt x="405" y="2117"/>
                      <a:pt x="498" y="2397"/>
                      <a:pt x="602" y="2677"/>
                    </a:cubicBezTo>
                    <a:cubicBezTo>
                      <a:pt x="716" y="2936"/>
                      <a:pt x="840" y="3196"/>
                      <a:pt x="996" y="3434"/>
                    </a:cubicBezTo>
                    <a:cubicBezTo>
                      <a:pt x="1142" y="3683"/>
                      <a:pt x="1318" y="3901"/>
                      <a:pt x="1515" y="4098"/>
                    </a:cubicBezTo>
                    <a:cubicBezTo>
                      <a:pt x="1619" y="4201"/>
                      <a:pt x="1722" y="4295"/>
                      <a:pt x="1836" y="4388"/>
                    </a:cubicBezTo>
                    <a:cubicBezTo>
                      <a:pt x="1951" y="4471"/>
                      <a:pt x="2075" y="4554"/>
                      <a:pt x="2210" y="4637"/>
                    </a:cubicBezTo>
                    <a:cubicBezTo>
                      <a:pt x="2479" y="4793"/>
                      <a:pt x="2781" y="4918"/>
                      <a:pt x="3081" y="5001"/>
                    </a:cubicBezTo>
                    <a:cubicBezTo>
                      <a:pt x="3486" y="5114"/>
                      <a:pt x="3911" y="5187"/>
                      <a:pt x="4326" y="5208"/>
                    </a:cubicBezTo>
                    <a:cubicBezTo>
                      <a:pt x="4461" y="5218"/>
                      <a:pt x="4597" y="5222"/>
                      <a:pt x="4732" y="5222"/>
                    </a:cubicBezTo>
                    <a:cubicBezTo>
                      <a:pt x="5021" y="5222"/>
                      <a:pt x="5309" y="5202"/>
                      <a:pt x="5591" y="5167"/>
                    </a:cubicBezTo>
                    <a:cubicBezTo>
                      <a:pt x="6017" y="5114"/>
                      <a:pt x="6432" y="5031"/>
                      <a:pt x="6836" y="4928"/>
                    </a:cubicBezTo>
                    <a:cubicBezTo>
                      <a:pt x="7251" y="4814"/>
                      <a:pt x="7656" y="4679"/>
                      <a:pt x="8060" y="4533"/>
                    </a:cubicBezTo>
                    <a:cubicBezTo>
                      <a:pt x="8465" y="4388"/>
                      <a:pt x="8848" y="4212"/>
                      <a:pt x="9243" y="4046"/>
                    </a:cubicBezTo>
                    <a:cubicBezTo>
                      <a:pt x="9388" y="3984"/>
                      <a:pt x="9533" y="3922"/>
                      <a:pt x="9678" y="3849"/>
                    </a:cubicBezTo>
                    <a:cubicBezTo>
                      <a:pt x="9689" y="3839"/>
                      <a:pt x="9699" y="3828"/>
                      <a:pt x="9699" y="3807"/>
                    </a:cubicBezTo>
                    <a:cubicBezTo>
                      <a:pt x="9692" y="3792"/>
                      <a:pt x="9679" y="3783"/>
                      <a:pt x="9664" y="3783"/>
                    </a:cubicBezTo>
                    <a:cubicBezTo>
                      <a:pt x="9659" y="3783"/>
                      <a:pt x="9653" y="3784"/>
                      <a:pt x="9648" y="3787"/>
                    </a:cubicBezTo>
                    <a:cubicBezTo>
                      <a:pt x="9419" y="3890"/>
                      <a:pt x="9180" y="3973"/>
                      <a:pt x="8942" y="4067"/>
                    </a:cubicBezTo>
                    <a:cubicBezTo>
                      <a:pt x="8714" y="4160"/>
                      <a:pt x="8486" y="4243"/>
                      <a:pt x="8247" y="4326"/>
                    </a:cubicBezTo>
                    <a:cubicBezTo>
                      <a:pt x="8019" y="4399"/>
                      <a:pt x="7780" y="4482"/>
                      <a:pt x="7541" y="4554"/>
                    </a:cubicBezTo>
                    <a:cubicBezTo>
                      <a:pt x="7313" y="4627"/>
                      <a:pt x="7075" y="4689"/>
                      <a:pt x="6847" y="4752"/>
                    </a:cubicBezTo>
                    <a:cubicBezTo>
                      <a:pt x="6162" y="4920"/>
                      <a:pt x="5459" y="5032"/>
                      <a:pt x="4754" y="5032"/>
                    </a:cubicBezTo>
                    <a:cubicBezTo>
                      <a:pt x="4722" y="5032"/>
                      <a:pt x="4690" y="5032"/>
                      <a:pt x="4658" y="5031"/>
                    </a:cubicBezTo>
                    <a:lnTo>
                      <a:pt x="4689" y="5031"/>
                    </a:lnTo>
                    <a:cubicBezTo>
                      <a:pt x="4150" y="5031"/>
                      <a:pt x="3610" y="4959"/>
                      <a:pt x="3092" y="4814"/>
                    </a:cubicBezTo>
                    <a:cubicBezTo>
                      <a:pt x="2936" y="4772"/>
                      <a:pt x="2791" y="4720"/>
                      <a:pt x="2635" y="4648"/>
                    </a:cubicBezTo>
                    <a:cubicBezTo>
                      <a:pt x="2490" y="4586"/>
                      <a:pt x="2334" y="4513"/>
                      <a:pt x="2200" y="4430"/>
                    </a:cubicBezTo>
                    <a:cubicBezTo>
                      <a:pt x="1940" y="4274"/>
                      <a:pt x="1712" y="4077"/>
                      <a:pt x="1494" y="3860"/>
                    </a:cubicBezTo>
                    <a:cubicBezTo>
                      <a:pt x="1276" y="3621"/>
                      <a:pt x="1100" y="3362"/>
                      <a:pt x="944" y="3081"/>
                    </a:cubicBezTo>
                    <a:lnTo>
                      <a:pt x="944" y="3092"/>
                    </a:lnTo>
                    <a:cubicBezTo>
                      <a:pt x="810" y="2843"/>
                      <a:pt x="706" y="2594"/>
                      <a:pt x="602" y="2334"/>
                    </a:cubicBezTo>
                    <a:cubicBezTo>
                      <a:pt x="498" y="2065"/>
                      <a:pt x="425" y="1785"/>
                      <a:pt x="353" y="1494"/>
                    </a:cubicBezTo>
                    <a:lnTo>
                      <a:pt x="353" y="1515"/>
                    </a:lnTo>
                    <a:cubicBezTo>
                      <a:pt x="291" y="1266"/>
                      <a:pt x="239" y="1027"/>
                      <a:pt x="197" y="778"/>
                    </a:cubicBezTo>
                    <a:cubicBezTo>
                      <a:pt x="156" y="529"/>
                      <a:pt x="114" y="280"/>
                      <a:pt x="84" y="31"/>
                    </a:cubicBezTo>
                    <a:cubicBezTo>
                      <a:pt x="84" y="11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2305;p53">
                <a:extLst>
                  <a:ext uri="{FF2B5EF4-FFF2-40B4-BE49-F238E27FC236}">
                    <a16:creationId xmlns:a16="http://schemas.microsoft.com/office/drawing/2014/main" id="{E657A6F2-0947-4623-A5F0-CDE1EE005A0E}"/>
                  </a:ext>
                </a:extLst>
              </p:cNvPr>
              <p:cNvSpPr/>
              <p:nvPr/>
            </p:nvSpPr>
            <p:spPr>
              <a:xfrm>
                <a:off x="6021536" y="684527"/>
                <a:ext cx="841767" cy="469039"/>
              </a:xfrm>
              <a:custGeom>
                <a:avLst/>
                <a:gdLst/>
                <a:ahLst/>
                <a:cxnLst/>
                <a:rect l="l" t="t" r="r" b="b"/>
                <a:pathLst>
                  <a:path w="11432" h="6370" extrusionOk="0">
                    <a:moveTo>
                      <a:pt x="8579" y="0"/>
                    </a:moveTo>
                    <a:cubicBezTo>
                      <a:pt x="8205" y="11"/>
                      <a:pt x="7801" y="62"/>
                      <a:pt x="7344" y="156"/>
                    </a:cubicBezTo>
                    <a:cubicBezTo>
                      <a:pt x="6981" y="239"/>
                      <a:pt x="6587" y="343"/>
                      <a:pt x="6152" y="488"/>
                    </a:cubicBezTo>
                    <a:cubicBezTo>
                      <a:pt x="5799" y="602"/>
                      <a:pt x="5426" y="737"/>
                      <a:pt x="5031" y="903"/>
                    </a:cubicBezTo>
                    <a:cubicBezTo>
                      <a:pt x="4243" y="1224"/>
                      <a:pt x="3548" y="1577"/>
                      <a:pt x="2925" y="1971"/>
                    </a:cubicBezTo>
                    <a:cubicBezTo>
                      <a:pt x="2293" y="2365"/>
                      <a:pt x="1712" y="2822"/>
                      <a:pt x="1183" y="3340"/>
                    </a:cubicBezTo>
                    <a:cubicBezTo>
                      <a:pt x="903" y="3621"/>
                      <a:pt x="664" y="3891"/>
                      <a:pt x="477" y="4170"/>
                    </a:cubicBezTo>
                    <a:cubicBezTo>
                      <a:pt x="249" y="4481"/>
                      <a:pt x="94" y="4803"/>
                      <a:pt x="21" y="5115"/>
                    </a:cubicBezTo>
                    <a:lnTo>
                      <a:pt x="21" y="5125"/>
                    </a:lnTo>
                    <a:cubicBezTo>
                      <a:pt x="0" y="5156"/>
                      <a:pt x="0" y="5177"/>
                      <a:pt x="11" y="5207"/>
                    </a:cubicBezTo>
                    <a:cubicBezTo>
                      <a:pt x="52" y="5373"/>
                      <a:pt x="104" y="5519"/>
                      <a:pt x="177" y="5643"/>
                    </a:cubicBezTo>
                    <a:cubicBezTo>
                      <a:pt x="239" y="5768"/>
                      <a:pt x="322" y="5882"/>
                      <a:pt x="426" y="5986"/>
                    </a:cubicBezTo>
                    <a:cubicBezTo>
                      <a:pt x="622" y="6173"/>
                      <a:pt x="903" y="6286"/>
                      <a:pt x="1286" y="6349"/>
                    </a:cubicBezTo>
                    <a:cubicBezTo>
                      <a:pt x="1401" y="6369"/>
                      <a:pt x="1525" y="6369"/>
                      <a:pt x="1650" y="6369"/>
                    </a:cubicBezTo>
                    <a:cubicBezTo>
                      <a:pt x="1857" y="6369"/>
                      <a:pt x="2054" y="6349"/>
                      <a:pt x="2261" y="6297"/>
                    </a:cubicBezTo>
                    <a:cubicBezTo>
                      <a:pt x="2563" y="6224"/>
                      <a:pt x="2863" y="6100"/>
                      <a:pt x="3164" y="5913"/>
                    </a:cubicBezTo>
                    <a:cubicBezTo>
                      <a:pt x="3568" y="5664"/>
                      <a:pt x="3953" y="5322"/>
                      <a:pt x="4294" y="4907"/>
                    </a:cubicBezTo>
                    <a:cubicBezTo>
                      <a:pt x="4606" y="4534"/>
                      <a:pt x="4845" y="4129"/>
                      <a:pt x="5031" y="3714"/>
                    </a:cubicBezTo>
                    <a:cubicBezTo>
                      <a:pt x="5260" y="3787"/>
                      <a:pt x="5498" y="3817"/>
                      <a:pt x="5747" y="3817"/>
                    </a:cubicBezTo>
                    <a:cubicBezTo>
                      <a:pt x="5840" y="3817"/>
                      <a:pt x="5933" y="3817"/>
                      <a:pt x="6016" y="3808"/>
                    </a:cubicBezTo>
                    <a:cubicBezTo>
                      <a:pt x="6182" y="3787"/>
                      <a:pt x="6338" y="3755"/>
                      <a:pt x="6494" y="3714"/>
                    </a:cubicBezTo>
                    <a:cubicBezTo>
                      <a:pt x="6639" y="3672"/>
                      <a:pt x="6795" y="3621"/>
                      <a:pt x="6961" y="3548"/>
                    </a:cubicBezTo>
                    <a:cubicBezTo>
                      <a:pt x="7230" y="3434"/>
                      <a:pt x="7510" y="3257"/>
                      <a:pt x="7801" y="3040"/>
                    </a:cubicBezTo>
                    <a:cubicBezTo>
                      <a:pt x="8049" y="2842"/>
                      <a:pt x="8298" y="2614"/>
                      <a:pt x="8527" y="2345"/>
                    </a:cubicBezTo>
                    <a:cubicBezTo>
                      <a:pt x="8900" y="1920"/>
                      <a:pt x="9211" y="1463"/>
                      <a:pt x="9471" y="955"/>
                    </a:cubicBezTo>
                    <a:cubicBezTo>
                      <a:pt x="9886" y="1442"/>
                      <a:pt x="10249" y="1950"/>
                      <a:pt x="10529" y="2469"/>
                    </a:cubicBezTo>
                    <a:lnTo>
                      <a:pt x="10539" y="2490"/>
                    </a:lnTo>
                    <a:cubicBezTo>
                      <a:pt x="10767" y="2946"/>
                      <a:pt x="10944" y="3393"/>
                      <a:pt x="11037" y="3828"/>
                    </a:cubicBezTo>
                    <a:lnTo>
                      <a:pt x="11037" y="3817"/>
                    </a:lnTo>
                    <a:cubicBezTo>
                      <a:pt x="11058" y="3911"/>
                      <a:pt x="11078" y="3994"/>
                      <a:pt x="11089" y="4087"/>
                    </a:cubicBezTo>
                    <a:cubicBezTo>
                      <a:pt x="11099" y="4139"/>
                      <a:pt x="11110" y="4191"/>
                      <a:pt x="11110" y="4243"/>
                    </a:cubicBezTo>
                    <a:cubicBezTo>
                      <a:pt x="11120" y="4305"/>
                      <a:pt x="11131" y="4368"/>
                      <a:pt x="11141" y="4419"/>
                    </a:cubicBezTo>
                    <a:cubicBezTo>
                      <a:pt x="11161" y="4534"/>
                      <a:pt x="11172" y="4647"/>
                      <a:pt x="11172" y="4762"/>
                    </a:cubicBezTo>
                    <a:cubicBezTo>
                      <a:pt x="11182" y="4762"/>
                      <a:pt x="11172" y="4772"/>
                      <a:pt x="11172" y="4783"/>
                    </a:cubicBezTo>
                    <a:lnTo>
                      <a:pt x="11172" y="4793"/>
                    </a:lnTo>
                    <a:lnTo>
                      <a:pt x="11172" y="4803"/>
                    </a:lnTo>
                    <a:cubicBezTo>
                      <a:pt x="11172" y="4876"/>
                      <a:pt x="11182" y="4949"/>
                      <a:pt x="11182" y="5021"/>
                    </a:cubicBezTo>
                    <a:cubicBezTo>
                      <a:pt x="11193" y="5032"/>
                      <a:pt x="11203" y="5032"/>
                      <a:pt x="11214" y="5032"/>
                    </a:cubicBezTo>
                    <a:lnTo>
                      <a:pt x="11234" y="5032"/>
                    </a:lnTo>
                    <a:cubicBezTo>
                      <a:pt x="11255" y="5032"/>
                      <a:pt x="11276" y="5032"/>
                      <a:pt x="11297" y="5011"/>
                    </a:cubicBezTo>
                    <a:cubicBezTo>
                      <a:pt x="11307" y="5000"/>
                      <a:pt x="11327" y="4979"/>
                      <a:pt x="11338" y="4949"/>
                    </a:cubicBezTo>
                    <a:lnTo>
                      <a:pt x="11338" y="4928"/>
                    </a:lnTo>
                    <a:lnTo>
                      <a:pt x="11338" y="4907"/>
                    </a:lnTo>
                    <a:cubicBezTo>
                      <a:pt x="11348" y="4886"/>
                      <a:pt x="11348" y="4866"/>
                      <a:pt x="11348" y="4855"/>
                    </a:cubicBezTo>
                    <a:cubicBezTo>
                      <a:pt x="11390" y="4451"/>
                      <a:pt x="11400" y="4036"/>
                      <a:pt x="11421" y="3631"/>
                    </a:cubicBezTo>
                    <a:lnTo>
                      <a:pt x="11421" y="3517"/>
                    </a:lnTo>
                    <a:cubicBezTo>
                      <a:pt x="11431" y="3340"/>
                      <a:pt x="11431" y="3206"/>
                      <a:pt x="11431" y="3071"/>
                    </a:cubicBezTo>
                    <a:cubicBezTo>
                      <a:pt x="11421" y="2936"/>
                      <a:pt x="11410" y="2801"/>
                      <a:pt x="11400" y="2656"/>
                    </a:cubicBezTo>
                    <a:cubicBezTo>
                      <a:pt x="11327" y="2044"/>
                      <a:pt x="11151" y="1515"/>
                      <a:pt x="10882" y="1079"/>
                    </a:cubicBezTo>
                    <a:cubicBezTo>
                      <a:pt x="10737" y="841"/>
                      <a:pt x="10560" y="633"/>
                      <a:pt x="10363" y="477"/>
                    </a:cubicBezTo>
                    <a:cubicBezTo>
                      <a:pt x="10145" y="301"/>
                      <a:pt x="9896" y="177"/>
                      <a:pt x="9616" y="94"/>
                    </a:cubicBezTo>
                    <a:cubicBezTo>
                      <a:pt x="9492" y="52"/>
                      <a:pt x="9347" y="32"/>
                      <a:pt x="9170" y="11"/>
                    </a:cubicBezTo>
                    <a:cubicBezTo>
                      <a:pt x="9056" y="0"/>
                      <a:pt x="8942" y="0"/>
                      <a:pt x="8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2306;p53">
                <a:extLst>
                  <a:ext uri="{FF2B5EF4-FFF2-40B4-BE49-F238E27FC236}">
                    <a16:creationId xmlns:a16="http://schemas.microsoft.com/office/drawing/2014/main" id="{6B25F2AE-B3F5-4D5D-8C67-802746C8CBC0}"/>
                  </a:ext>
                </a:extLst>
              </p:cNvPr>
              <p:cNvSpPr/>
              <p:nvPr/>
            </p:nvSpPr>
            <p:spPr>
              <a:xfrm>
                <a:off x="6099439" y="943489"/>
                <a:ext cx="244460" cy="164495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2234" extrusionOk="0">
                    <a:moveTo>
                      <a:pt x="3247" y="0"/>
                    </a:moveTo>
                    <a:cubicBezTo>
                      <a:pt x="3226" y="0"/>
                      <a:pt x="3206" y="10"/>
                      <a:pt x="3195" y="31"/>
                    </a:cubicBezTo>
                    <a:cubicBezTo>
                      <a:pt x="3102" y="218"/>
                      <a:pt x="2987" y="394"/>
                      <a:pt x="2863" y="560"/>
                    </a:cubicBezTo>
                    <a:lnTo>
                      <a:pt x="2874" y="539"/>
                    </a:lnTo>
                    <a:lnTo>
                      <a:pt x="2874" y="539"/>
                    </a:lnTo>
                    <a:cubicBezTo>
                      <a:pt x="2759" y="685"/>
                      <a:pt x="2646" y="830"/>
                      <a:pt x="2521" y="954"/>
                    </a:cubicBezTo>
                    <a:cubicBezTo>
                      <a:pt x="2397" y="1089"/>
                      <a:pt x="2251" y="1203"/>
                      <a:pt x="2116" y="1317"/>
                    </a:cubicBezTo>
                    <a:cubicBezTo>
                      <a:pt x="1909" y="1473"/>
                      <a:pt x="1691" y="1608"/>
                      <a:pt x="1463" y="1711"/>
                    </a:cubicBezTo>
                    <a:cubicBezTo>
                      <a:pt x="1276" y="1784"/>
                      <a:pt x="1090" y="1847"/>
                      <a:pt x="903" y="1877"/>
                    </a:cubicBezTo>
                    <a:cubicBezTo>
                      <a:pt x="805" y="1889"/>
                      <a:pt x="707" y="1894"/>
                      <a:pt x="609" y="1894"/>
                    </a:cubicBezTo>
                    <a:cubicBezTo>
                      <a:pt x="541" y="1894"/>
                      <a:pt x="473" y="1892"/>
                      <a:pt x="405" y="1888"/>
                    </a:cubicBezTo>
                    <a:cubicBezTo>
                      <a:pt x="343" y="1877"/>
                      <a:pt x="290" y="1867"/>
                      <a:pt x="228" y="1856"/>
                    </a:cubicBezTo>
                    <a:cubicBezTo>
                      <a:pt x="215" y="1853"/>
                      <a:pt x="201" y="1852"/>
                      <a:pt x="188" y="1852"/>
                    </a:cubicBezTo>
                    <a:cubicBezTo>
                      <a:pt x="109" y="1852"/>
                      <a:pt x="38" y="1902"/>
                      <a:pt x="21" y="1981"/>
                    </a:cubicBezTo>
                    <a:cubicBezTo>
                      <a:pt x="0" y="2075"/>
                      <a:pt x="52" y="2168"/>
                      <a:pt x="145" y="2188"/>
                    </a:cubicBezTo>
                    <a:cubicBezTo>
                      <a:pt x="272" y="2220"/>
                      <a:pt x="404" y="2234"/>
                      <a:pt x="538" y="2234"/>
                    </a:cubicBezTo>
                    <a:cubicBezTo>
                      <a:pt x="580" y="2234"/>
                      <a:pt x="622" y="2232"/>
                      <a:pt x="664" y="2230"/>
                    </a:cubicBezTo>
                    <a:cubicBezTo>
                      <a:pt x="830" y="2220"/>
                      <a:pt x="996" y="2188"/>
                      <a:pt x="1162" y="2147"/>
                    </a:cubicBezTo>
                    <a:cubicBezTo>
                      <a:pt x="1318" y="2095"/>
                      <a:pt x="1473" y="2022"/>
                      <a:pt x="1618" y="1939"/>
                    </a:cubicBezTo>
                    <a:cubicBezTo>
                      <a:pt x="1774" y="1856"/>
                      <a:pt x="1909" y="1764"/>
                      <a:pt x="2044" y="1649"/>
                    </a:cubicBezTo>
                    <a:cubicBezTo>
                      <a:pt x="2314" y="1442"/>
                      <a:pt x="2542" y="1193"/>
                      <a:pt x="2749" y="923"/>
                    </a:cubicBezTo>
                    <a:cubicBezTo>
                      <a:pt x="2957" y="674"/>
                      <a:pt x="3133" y="404"/>
                      <a:pt x="3289" y="125"/>
                    </a:cubicBezTo>
                    <a:cubicBezTo>
                      <a:pt x="3289" y="114"/>
                      <a:pt x="3299" y="104"/>
                      <a:pt x="3299" y="93"/>
                    </a:cubicBezTo>
                    <a:cubicBezTo>
                      <a:pt x="3319" y="62"/>
                      <a:pt x="3309" y="21"/>
                      <a:pt x="3278" y="10"/>
                    </a:cubicBezTo>
                    <a:cubicBezTo>
                      <a:pt x="3268" y="0"/>
                      <a:pt x="3257" y="0"/>
                      <a:pt x="3247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2307;p53">
                <a:extLst>
                  <a:ext uri="{FF2B5EF4-FFF2-40B4-BE49-F238E27FC236}">
                    <a16:creationId xmlns:a16="http://schemas.microsoft.com/office/drawing/2014/main" id="{201850F6-2879-4919-AD39-2253892E1D2A}"/>
                  </a:ext>
                </a:extLst>
              </p:cNvPr>
              <p:cNvSpPr/>
              <p:nvPr/>
            </p:nvSpPr>
            <p:spPr>
              <a:xfrm>
                <a:off x="6446170" y="728780"/>
                <a:ext cx="223916" cy="194611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643" extrusionOk="0">
                    <a:moveTo>
                      <a:pt x="1687" y="1656"/>
                    </a:moveTo>
                    <a:cubicBezTo>
                      <a:pt x="1685" y="1657"/>
                      <a:pt x="1683" y="1659"/>
                      <a:pt x="1681" y="1661"/>
                    </a:cubicBezTo>
                    <a:cubicBezTo>
                      <a:pt x="1683" y="1659"/>
                      <a:pt x="1685" y="1657"/>
                      <a:pt x="1687" y="1656"/>
                    </a:cubicBezTo>
                    <a:close/>
                    <a:moveTo>
                      <a:pt x="2978" y="1"/>
                    </a:moveTo>
                    <a:cubicBezTo>
                      <a:pt x="2957" y="1"/>
                      <a:pt x="2936" y="12"/>
                      <a:pt x="2926" y="32"/>
                    </a:cubicBezTo>
                    <a:cubicBezTo>
                      <a:pt x="2750" y="364"/>
                      <a:pt x="2563" y="685"/>
                      <a:pt x="2345" y="976"/>
                    </a:cubicBezTo>
                    <a:lnTo>
                      <a:pt x="2345" y="966"/>
                    </a:lnTo>
                    <a:cubicBezTo>
                      <a:pt x="2163" y="1218"/>
                      <a:pt x="1942" y="1451"/>
                      <a:pt x="1701" y="1645"/>
                    </a:cubicBezTo>
                    <a:lnTo>
                      <a:pt x="1701" y="1645"/>
                    </a:lnTo>
                    <a:cubicBezTo>
                      <a:pt x="1701" y="1643"/>
                      <a:pt x="1702" y="1642"/>
                      <a:pt x="1702" y="1640"/>
                    </a:cubicBezTo>
                    <a:lnTo>
                      <a:pt x="1702" y="1640"/>
                    </a:lnTo>
                    <a:cubicBezTo>
                      <a:pt x="1650" y="1681"/>
                      <a:pt x="1588" y="1734"/>
                      <a:pt x="1526" y="1775"/>
                    </a:cubicBezTo>
                    <a:cubicBezTo>
                      <a:pt x="1463" y="1817"/>
                      <a:pt x="1401" y="1858"/>
                      <a:pt x="1339" y="1889"/>
                    </a:cubicBezTo>
                    <a:cubicBezTo>
                      <a:pt x="1204" y="1972"/>
                      <a:pt x="1069" y="2045"/>
                      <a:pt x="934" y="2096"/>
                    </a:cubicBezTo>
                    <a:cubicBezTo>
                      <a:pt x="675" y="2211"/>
                      <a:pt x="405" y="2283"/>
                      <a:pt x="125" y="2335"/>
                    </a:cubicBezTo>
                    <a:cubicBezTo>
                      <a:pt x="83" y="2335"/>
                      <a:pt x="53" y="2377"/>
                      <a:pt x="32" y="2407"/>
                    </a:cubicBezTo>
                    <a:cubicBezTo>
                      <a:pt x="11" y="2449"/>
                      <a:pt x="0" y="2490"/>
                      <a:pt x="21" y="2532"/>
                    </a:cubicBezTo>
                    <a:cubicBezTo>
                      <a:pt x="32" y="2573"/>
                      <a:pt x="53" y="2605"/>
                      <a:pt x="94" y="2626"/>
                    </a:cubicBezTo>
                    <a:cubicBezTo>
                      <a:pt x="118" y="2638"/>
                      <a:pt x="139" y="2643"/>
                      <a:pt x="160" y="2643"/>
                    </a:cubicBezTo>
                    <a:cubicBezTo>
                      <a:pt x="175" y="2643"/>
                      <a:pt x="190" y="2640"/>
                      <a:pt x="208" y="2636"/>
                    </a:cubicBezTo>
                    <a:cubicBezTo>
                      <a:pt x="540" y="2573"/>
                      <a:pt x="851" y="2470"/>
                      <a:pt x="1141" y="2324"/>
                    </a:cubicBezTo>
                    <a:cubicBezTo>
                      <a:pt x="1411" y="2190"/>
                      <a:pt x="1650" y="2013"/>
                      <a:pt x="1858" y="1806"/>
                    </a:cubicBezTo>
                    <a:cubicBezTo>
                      <a:pt x="2065" y="1609"/>
                      <a:pt x="2252" y="1370"/>
                      <a:pt x="2418" y="1132"/>
                    </a:cubicBezTo>
                    <a:cubicBezTo>
                      <a:pt x="2594" y="883"/>
                      <a:pt x="2750" y="613"/>
                      <a:pt x="2895" y="333"/>
                    </a:cubicBezTo>
                    <a:cubicBezTo>
                      <a:pt x="2946" y="261"/>
                      <a:pt x="2988" y="178"/>
                      <a:pt x="3029" y="95"/>
                    </a:cubicBezTo>
                    <a:cubicBezTo>
                      <a:pt x="3040" y="63"/>
                      <a:pt x="3029" y="32"/>
                      <a:pt x="3009" y="12"/>
                    </a:cubicBezTo>
                    <a:cubicBezTo>
                      <a:pt x="2999" y="12"/>
                      <a:pt x="2988" y="1"/>
                      <a:pt x="2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2308;p53">
                <a:extLst>
                  <a:ext uri="{FF2B5EF4-FFF2-40B4-BE49-F238E27FC236}">
                    <a16:creationId xmlns:a16="http://schemas.microsoft.com/office/drawing/2014/main" id="{C2971D9A-AF11-4AF1-8A3B-EE30CA56FF6A}"/>
                  </a:ext>
                </a:extLst>
              </p:cNvPr>
              <p:cNvSpPr/>
              <p:nvPr/>
            </p:nvSpPr>
            <p:spPr>
              <a:xfrm>
                <a:off x="6254507" y="724215"/>
                <a:ext cx="348355" cy="178632"/>
              </a:xfrm>
              <a:custGeom>
                <a:avLst/>
                <a:gdLst/>
                <a:ahLst/>
                <a:cxnLst/>
                <a:rect l="l" t="t" r="r" b="b"/>
                <a:pathLst>
                  <a:path w="4731" h="2426" extrusionOk="0">
                    <a:moveTo>
                      <a:pt x="4678" y="1"/>
                    </a:moveTo>
                    <a:cubicBezTo>
                      <a:pt x="4668" y="1"/>
                      <a:pt x="4647" y="11"/>
                      <a:pt x="4637" y="32"/>
                    </a:cubicBezTo>
                    <a:cubicBezTo>
                      <a:pt x="4637" y="42"/>
                      <a:pt x="4627" y="53"/>
                      <a:pt x="4616" y="63"/>
                    </a:cubicBezTo>
                    <a:cubicBezTo>
                      <a:pt x="4452" y="318"/>
                      <a:pt x="4249" y="553"/>
                      <a:pt x="4025" y="758"/>
                    </a:cubicBezTo>
                    <a:lnTo>
                      <a:pt x="4025" y="758"/>
                    </a:lnTo>
                    <a:cubicBezTo>
                      <a:pt x="4025" y="758"/>
                      <a:pt x="4025" y="758"/>
                      <a:pt x="4025" y="758"/>
                    </a:cubicBezTo>
                    <a:lnTo>
                      <a:pt x="4025" y="758"/>
                    </a:lnTo>
                    <a:cubicBezTo>
                      <a:pt x="4023" y="760"/>
                      <a:pt x="4021" y="762"/>
                      <a:pt x="4020" y="763"/>
                    </a:cubicBezTo>
                    <a:lnTo>
                      <a:pt x="4020" y="763"/>
                    </a:lnTo>
                    <a:cubicBezTo>
                      <a:pt x="4018" y="765"/>
                      <a:pt x="4016" y="767"/>
                      <a:pt x="4014" y="768"/>
                    </a:cubicBezTo>
                    <a:cubicBezTo>
                      <a:pt x="4014" y="768"/>
                      <a:pt x="4014" y="768"/>
                      <a:pt x="4014" y="768"/>
                    </a:cubicBezTo>
                    <a:lnTo>
                      <a:pt x="4014" y="768"/>
                    </a:lnTo>
                    <a:cubicBezTo>
                      <a:pt x="3685" y="1075"/>
                      <a:pt x="3315" y="1331"/>
                      <a:pt x="2925" y="1536"/>
                    </a:cubicBezTo>
                    <a:cubicBezTo>
                      <a:pt x="2718" y="1640"/>
                      <a:pt x="2510" y="1733"/>
                      <a:pt x="2303" y="1806"/>
                    </a:cubicBezTo>
                    <a:cubicBezTo>
                      <a:pt x="2199" y="1847"/>
                      <a:pt x="2096" y="1879"/>
                      <a:pt x="1981" y="1909"/>
                    </a:cubicBezTo>
                    <a:lnTo>
                      <a:pt x="1678" y="1992"/>
                    </a:lnTo>
                    <a:lnTo>
                      <a:pt x="1678" y="1992"/>
                    </a:lnTo>
                    <a:cubicBezTo>
                      <a:pt x="1679" y="1992"/>
                      <a:pt x="1680" y="1992"/>
                      <a:pt x="1681" y="1992"/>
                    </a:cubicBezTo>
                    <a:cubicBezTo>
                      <a:pt x="1678" y="1993"/>
                      <a:pt x="1676" y="1993"/>
                      <a:pt x="1674" y="1993"/>
                    </a:cubicBezTo>
                    <a:lnTo>
                      <a:pt x="1674" y="1993"/>
                    </a:lnTo>
                    <a:lnTo>
                      <a:pt x="1678" y="1992"/>
                    </a:lnTo>
                    <a:lnTo>
                      <a:pt x="1678" y="1992"/>
                    </a:lnTo>
                    <a:cubicBezTo>
                      <a:pt x="1671" y="1992"/>
                      <a:pt x="1663" y="1993"/>
                      <a:pt x="1650" y="1998"/>
                    </a:cubicBezTo>
                    <a:lnTo>
                      <a:pt x="1650" y="1998"/>
                    </a:lnTo>
                    <a:cubicBezTo>
                      <a:pt x="1658" y="1996"/>
                      <a:pt x="1666" y="1995"/>
                      <a:pt x="1674" y="1993"/>
                    </a:cubicBezTo>
                    <a:lnTo>
                      <a:pt x="1674" y="1993"/>
                    </a:lnTo>
                    <a:lnTo>
                      <a:pt x="1639" y="2003"/>
                    </a:lnTo>
                    <a:cubicBezTo>
                      <a:pt x="1643" y="2001"/>
                      <a:pt x="1647" y="1999"/>
                      <a:pt x="1650" y="1998"/>
                    </a:cubicBezTo>
                    <a:lnTo>
                      <a:pt x="1650" y="1998"/>
                    </a:lnTo>
                    <a:cubicBezTo>
                      <a:pt x="1380" y="2047"/>
                      <a:pt x="1110" y="2075"/>
                      <a:pt x="830" y="2075"/>
                    </a:cubicBezTo>
                    <a:cubicBezTo>
                      <a:pt x="623" y="2065"/>
                      <a:pt x="415" y="2034"/>
                      <a:pt x="218" y="1971"/>
                    </a:cubicBezTo>
                    <a:cubicBezTo>
                      <a:pt x="207" y="1969"/>
                      <a:pt x="196" y="1968"/>
                      <a:pt x="185" y="1968"/>
                    </a:cubicBezTo>
                    <a:cubicBezTo>
                      <a:pt x="151" y="1968"/>
                      <a:pt x="114" y="1979"/>
                      <a:pt x="83" y="2003"/>
                    </a:cubicBezTo>
                    <a:cubicBezTo>
                      <a:pt x="42" y="2034"/>
                      <a:pt x="21" y="2075"/>
                      <a:pt x="10" y="2117"/>
                    </a:cubicBezTo>
                    <a:cubicBezTo>
                      <a:pt x="0" y="2169"/>
                      <a:pt x="10" y="2210"/>
                      <a:pt x="42" y="2252"/>
                    </a:cubicBezTo>
                    <a:cubicBezTo>
                      <a:pt x="52" y="2262"/>
                      <a:pt x="62" y="2283"/>
                      <a:pt x="72" y="2293"/>
                    </a:cubicBezTo>
                    <a:cubicBezTo>
                      <a:pt x="104" y="2314"/>
                      <a:pt x="125" y="2324"/>
                      <a:pt x="155" y="2324"/>
                    </a:cubicBezTo>
                    <a:cubicBezTo>
                      <a:pt x="379" y="2396"/>
                      <a:pt x="615" y="2425"/>
                      <a:pt x="849" y="2425"/>
                    </a:cubicBezTo>
                    <a:cubicBezTo>
                      <a:pt x="919" y="2425"/>
                      <a:pt x="989" y="2423"/>
                      <a:pt x="1058" y="2418"/>
                    </a:cubicBezTo>
                    <a:cubicBezTo>
                      <a:pt x="1224" y="2407"/>
                      <a:pt x="1390" y="2376"/>
                      <a:pt x="1545" y="2345"/>
                    </a:cubicBezTo>
                    <a:cubicBezTo>
                      <a:pt x="1701" y="2303"/>
                      <a:pt x="1857" y="2262"/>
                      <a:pt x="2002" y="2210"/>
                    </a:cubicBezTo>
                    <a:cubicBezTo>
                      <a:pt x="2158" y="2148"/>
                      <a:pt x="2313" y="2086"/>
                      <a:pt x="2458" y="2013"/>
                    </a:cubicBezTo>
                    <a:cubicBezTo>
                      <a:pt x="2614" y="1941"/>
                      <a:pt x="2769" y="1858"/>
                      <a:pt x="2915" y="1764"/>
                    </a:cubicBezTo>
                    <a:cubicBezTo>
                      <a:pt x="3195" y="1598"/>
                      <a:pt x="3465" y="1401"/>
                      <a:pt x="3724" y="1194"/>
                    </a:cubicBezTo>
                    <a:cubicBezTo>
                      <a:pt x="4108" y="872"/>
                      <a:pt x="4461" y="499"/>
                      <a:pt x="4720" y="63"/>
                    </a:cubicBezTo>
                    <a:cubicBezTo>
                      <a:pt x="4730" y="42"/>
                      <a:pt x="4720" y="21"/>
                      <a:pt x="4699" y="11"/>
                    </a:cubicBezTo>
                    <a:cubicBezTo>
                      <a:pt x="4689" y="1"/>
                      <a:pt x="4689" y="1"/>
                      <a:pt x="4678" y="1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2309;p53">
                <a:extLst>
                  <a:ext uri="{FF2B5EF4-FFF2-40B4-BE49-F238E27FC236}">
                    <a16:creationId xmlns:a16="http://schemas.microsoft.com/office/drawing/2014/main" id="{E1449A1F-B909-47F0-B506-8084D5175F72}"/>
                  </a:ext>
                </a:extLst>
              </p:cNvPr>
              <p:cNvSpPr/>
              <p:nvPr/>
            </p:nvSpPr>
            <p:spPr>
              <a:xfrm>
                <a:off x="5213430" y="1020581"/>
                <a:ext cx="621753" cy="1151171"/>
              </a:xfrm>
              <a:custGeom>
                <a:avLst/>
                <a:gdLst/>
                <a:ahLst/>
                <a:cxnLst/>
                <a:rect l="l" t="t" r="r" b="b"/>
                <a:pathLst>
                  <a:path w="8444" h="15634" extrusionOk="0">
                    <a:moveTo>
                      <a:pt x="8361" y="0"/>
                    </a:moveTo>
                    <a:cubicBezTo>
                      <a:pt x="8330" y="0"/>
                      <a:pt x="8299" y="21"/>
                      <a:pt x="8289" y="53"/>
                    </a:cubicBezTo>
                    <a:cubicBezTo>
                      <a:pt x="8206" y="312"/>
                      <a:pt x="8112" y="561"/>
                      <a:pt x="8019" y="800"/>
                    </a:cubicBezTo>
                    <a:cubicBezTo>
                      <a:pt x="8008" y="809"/>
                      <a:pt x="8008" y="809"/>
                      <a:pt x="8008" y="820"/>
                    </a:cubicBezTo>
                    <a:lnTo>
                      <a:pt x="8008" y="809"/>
                    </a:lnTo>
                    <a:cubicBezTo>
                      <a:pt x="7542" y="1930"/>
                      <a:pt x="6878" y="2946"/>
                      <a:pt x="6141" y="3901"/>
                    </a:cubicBezTo>
                    <a:lnTo>
                      <a:pt x="6141" y="3891"/>
                    </a:lnTo>
                    <a:cubicBezTo>
                      <a:pt x="5208" y="5094"/>
                      <a:pt x="4181" y="6203"/>
                      <a:pt x="3216" y="7365"/>
                    </a:cubicBezTo>
                    <a:cubicBezTo>
                      <a:pt x="2718" y="7946"/>
                      <a:pt x="2252" y="8548"/>
                      <a:pt x="1826" y="9181"/>
                    </a:cubicBezTo>
                    <a:cubicBezTo>
                      <a:pt x="1401" y="9803"/>
                      <a:pt x="1028" y="10446"/>
                      <a:pt x="726" y="11131"/>
                    </a:cubicBezTo>
                    <a:cubicBezTo>
                      <a:pt x="426" y="11805"/>
                      <a:pt x="177" y="12500"/>
                      <a:pt x="73" y="13236"/>
                    </a:cubicBezTo>
                    <a:cubicBezTo>
                      <a:pt x="21" y="13600"/>
                      <a:pt x="0" y="13973"/>
                      <a:pt x="32" y="14336"/>
                    </a:cubicBezTo>
                    <a:cubicBezTo>
                      <a:pt x="53" y="14533"/>
                      <a:pt x="83" y="14730"/>
                      <a:pt x="125" y="14928"/>
                    </a:cubicBezTo>
                    <a:cubicBezTo>
                      <a:pt x="166" y="15114"/>
                      <a:pt x="229" y="15301"/>
                      <a:pt x="291" y="15488"/>
                    </a:cubicBezTo>
                    <a:cubicBezTo>
                      <a:pt x="312" y="15539"/>
                      <a:pt x="332" y="15581"/>
                      <a:pt x="385" y="15612"/>
                    </a:cubicBezTo>
                    <a:cubicBezTo>
                      <a:pt x="410" y="15625"/>
                      <a:pt x="439" y="15634"/>
                      <a:pt x="468" y="15634"/>
                    </a:cubicBezTo>
                    <a:cubicBezTo>
                      <a:pt x="485" y="15634"/>
                      <a:pt x="503" y="15630"/>
                      <a:pt x="519" y="15622"/>
                    </a:cubicBezTo>
                    <a:cubicBezTo>
                      <a:pt x="623" y="15601"/>
                      <a:pt x="696" y="15498"/>
                      <a:pt x="664" y="15394"/>
                    </a:cubicBezTo>
                    <a:cubicBezTo>
                      <a:pt x="623" y="15249"/>
                      <a:pt x="592" y="15114"/>
                      <a:pt x="560" y="14969"/>
                    </a:cubicBezTo>
                    <a:cubicBezTo>
                      <a:pt x="530" y="14824"/>
                      <a:pt x="509" y="14679"/>
                      <a:pt x="488" y="14543"/>
                    </a:cubicBezTo>
                    <a:cubicBezTo>
                      <a:pt x="436" y="14119"/>
                      <a:pt x="447" y="13693"/>
                      <a:pt x="498" y="13268"/>
                    </a:cubicBezTo>
                    <a:cubicBezTo>
                      <a:pt x="592" y="12635"/>
                      <a:pt x="789" y="12033"/>
                      <a:pt x="1028" y="11452"/>
                    </a:cubicBezTo>
                    <a:cubicBezTo>
                      <a:pt x="1307" y="10799"/>
                      <a:pt x="1639" y="10177"/>
                      <a:pt x="2023" y="9585"/>
                    </a:cubicBezTo>
                    <a:cubicBezTo>
                      <a:pt x="2397" y="8983"/>
                      <a:pt x="2812" y="8413"/>
                      <a:pt x="3247" y="7853"/>
                    </a:cubicBezTo>
                    <a:cubicBezTo>
                      <a:pt x="3257" y="7842"/>
                      <a:pt x="3257" y="7832"/>
                      <a:pt x="3268" y="7832"/>
                    </a:cubicBezTo>
                    <a:lnTo>
                      <a:pt x="3268" y="7832"/>
                    </a:lnTo>
                    <a:lnTo>
                      <a:pt x="3268" y="7832"/>
                    </a:lnTo>
                    <a:cubicBezTo>
                      <a:pt x="3271" y="7829"/>
                      <a:pt x="3274" y="7825"/>
                      <a:pt x="3277" y="7822"/>
                    </a:cubicBezTo>
                    <a:lnTo>
                      <a:pt x="3277" y="7822"/>
                    </a:lnTo>
                    <a:cubicBezTo>
                      <a:pt x="3277" y="7822"/>
                      <a:pt x="3278" y="7822"/>
                      <a:pt x="3278" y="7822"/>
                    </a:cubicBezTo>
                    <a:cubicBezTo>
                      <a:pt x="3278" y="7822"/>
                      <a:pt x="3277" y="7822"/>
                      <a:pt x="3277" y="7822"/>
                    </a:cubicBezTo>
                    <a:lnTo>
                      <a:pt x="3277" y="7822"/>
                    </a:lnTo>
                    <a:cubicBezTo>
                      <a:pt x="3740" y="7224"/>
                      <a:pt x="4215" y="6656"/>
                      <a:pt x="4689" y="6079"/>
                    </a:cubicBezTo>
                    <a:cubicBezTo>
                      <a:pt x="5177" y="5488"/>
                      <a:pt x="5664" y="4896"/>
                      <a:pt x="6131" y="4285"/>
                    </a:cubicBezTo>
                    <a:cubicBezTo>
                      <a:pt x="6577" y="3683"/>
                      <a:pt x="7003" y="3071"/>
                      <a:pt x="7386" y="2418"/>
                    </a:cubicBezTo>
                    <a:cubicBezTo>
                      <a:pt x="7759" y="1775"/>
                      <a:pt x="8081" y="1100"/>
                      <a:pt x="8330" y="395"/>
                    </a:cubicBezTo>
                    <a:cubicBezTo>
                      <a:pt x="8361" y="291"/>
                      <a:pt x="8402" y="198"/>
                      <a:pt x="8434" y="94"/>
                    </a:cubicBezTo>
                    <a:cubicBezTo>
                      <a:pt x="8444" y="53"/>
                      <a:pt x="8413" y="11"/>
                      <a:pt x="8382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2310;p53">
                <a:extLst>
                  <a:ext uri="{FF2B5EF4-FFF2-40B4-BE49-F238E27FC236}">
                    <a16:creationId xmlns:a16="http://schemas.microsoft.com/office/drawing/2014/main" id="{747F3CC1-B289-4CFD-AFA3-4A1E0DF15019}"/>
                  </a:ext>
                </a:extLst>
              </p:cNvPr>
              <p:cNvSpPr/>
              <p:nvPr/>
            </p:nvSpPr>
            <p:spPr>
              <a:xfrm>
                <a:off x="5527395" y="1261944"/>
                <a:ext cx="271188" cy="349165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4742" extrusionOk="0">
                    <a:moveTo>
                      <a:pt x="3631" y="0"/>
                    </a:moveTo>
                    <a:cubicBezTo>
                      <a:pt x="3610" y="0"/>
                      <a:pt x="3589" y="11"/>
                      <a:pt x="3578" y="21"/>
                    </a:cubicBezTo>
                    <a:cubicBezTo>
                      <a:pt x="3465" y="228"/>
                      <a:pt x="3329" y="426"/>
                      <a:pt x="3195" y="623"/>
                    </a:cubicBezTo>
                    <a:cubicBezTo>
                      <a:pt x="3060" y="830"/>
                      <a:pt x="2914" y="1028"/>
                      <a:pt x="2769" y="1214"/>
                    </a:cubicBezTo>
                    <a:cubicBezTo>
                      <a:pt x="2344" y="1774"/>
                      <a:pt x="1898" y="2324"/>
                      <a:pt x="1441" y="2863"/>
                    </a:cubicBezTo>
                    <a:cubicBezTo>
                      <a:pt x="1203" y="3133"/>
                      <a:pt x="964" y="3403"/>
                      <a:pt x="736" y="3672"/>
                    </a:cubicBezTo>
                    <a:cubicBezTo>
                      <a:pt x="498" y="3932"/>
                      <a:pt x="270" y="4202"/>
                      <a:pt x="42" y="4471"/>
                    </a:cubicBezTo>
                    <a:cubicBezTo>
                      <a:pt x="21" y="4513"/>
                      <a:pt x="0" y="4544"/>
                      <a:pt x="0" y="4585"/>
                    </a:cubicBezTo>
                    <a:cubicBezTo>
                      <a:pt x="0" y="4627"/>
                      <a:pt x="21" y="4668"/>
                      <a:pt x="42" y="4700"/>
                    </a:cubicBezTo>
                    <a:cubicBezTo>
                      <a:pt x="72" y="4730"/>
                      <a:pt x="114" y="4741"/>
                      <a:pt x="155" y="4741"/>
                    </a:cubicBezTo>
                    <a:cubicBezTo>
                      <a:pt x="197" y="4741"/>
                      <a:pt x="238" y="4730"/>
                      <a:pt x="270" y="4700"/>
                    </a:cubicBezTo>
                    <a:cubicBezTo>
                      <a:pt x="809" y="4066"/>
                      <a:pt x="1328" y="3413"/>
                      <a:pt x="1836" y="2759"/>
                    </a:cubicBezTo>
                    <a:cubicBezTo>
                      <a:pt x="2344" y="2106"/>
                      <a:pt x="2831" y="1432"/>
                      <a:pt x="3278" y="726"/>
                    </a:cubicBezTo>
                    <a:cubicBezTo>
                      <a:pt x="3412" y="509"/>
                      <a:pt x="3537" y="291"/>
                      <a:pt x="3672" y="73"/>
                    </a:cubicBezTo>
                    <a:cubicBezTo>
                      <a:pt x="3682" y="53"/>
                      <a:pt x="3672" y="21"/>
                      <a:pt x="3651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2311;p53">
                <a:extLst>
                  <a:ext uri="{FF2B5EF4-FFF2-40B4-BE49-F238E27FC236}">
                    <a16:creationId xmlns:a16="http://schemas.microsoft.com/office/drawing/2014/main" id="{0A5DE478-31E6-4936-8D14-E777EB7A7574}"/>
                  </a:ext>
                </a:extLst>
              </p:cNvPr>
              <p:cNvSpPr/>
              <p:nvPr/>
            </p:nvSpPr>
            <p:spPr>
              <a:xfrm>
                <a:off x="6007031" y="564656"/>
                <a:ext cx="580519" cy="193433"/>
              </a:xfrm>
              <a:custGeom>
                <a:avLst/>
                <a:gdLst/>
                <a:ahLst/>
                <a:cxnLst/>
                <a:rect l="l" t="t" r="r" b="b"/>
                <a:pathLst>
                  <a:path w="7884" h="2627" extrusionOk="0">
                    <a:moveTo>
                      <a:pt x="4875" y="282"/>
                    </a:moveTo>
                    <a:cubicBezTo>
                      <a:pt x="4866" y="284"/>
                      <a:pt x="4856" y="287"/>
                      <a:pt x="4844" y="291"/>
                    </a:cubicBezTo>
                    <a:lnTo>
                      <a:pt x="4875" y="282"/>
                    </a:lnTo>
                    <a:close/>
                    <a:moveTo>
                      <a:pt x="5477" y="0"/>
                    </a:moveTo>
                    <a:cubicBezTo>
                      <a:pt x="5249" y="0"/>
                      <a:pt x="5031" y="10"/>
                      <a:pt x="4803" y="31"/>
                    </a:cubicBezTo>
                    <a:cubicBezTo>
                      <a:pt x="4461" y="62"/>
                      <a:pt x="4129" y="114"/>
                      <a:pt x="3786" y="187"/>
                    </a:cubicBezTo>
                    <a:cubicBezTo>
                      <a:pt x="3454" y="259"/>
                      <a:pt x="3133" y="353"/>
                      <a:pt x="2822" y="466"/>
                    </a:cubicBezTo>
                    <a:cubicBezTo>
                      <a:pt x="2490" y="591"/>
                      <a:pt x="2168" y="726"/>
                      <a:pt x="1867" y="881"/>
                    </a:cubicBezTo>
                    <a:cubicBezTo>
                      <a:pt x="1566" y="1037"/>
                      <a:pt x="1287" y="1213"/>
                      <a:pt x="1017" y="1421"/>
                    </a:cubicBezTo>
                    <a:cubicBezTo>
                      <a:pt x="736" y="1628"/>
                      <a:pt x="477" y="1856"/>
                      <a:pt x="238" y="2105"/>
                    </a:cubicBezTo>
                    <a:cubicBezTo>
                      <a:pt x="176" y="2178"/>
                      <a:pt x="114" y="2241"/>
                      <a:pt x="52" y="2324"/>
                    </a:cubicBezTo>
                    <a:cubicBezTo>
                      <a:pt x="21" y="2354"/>
                      <a:pt x="0" y="2396"/>
                      <a:pt x="0" y="2448"/>
                    </a:cubicBezTo>
                    <a:cubicBezTo>
                      <a:pt x="0" y="2500"/>
                      <a:pt x="21" y="2541"/>
                      <a:pt x="52" y="2573"/>
                    </a:cubicBezTo>
                    <a:cubicBezTo>
                      <a:pt x="88" y="2609"/>
                      <a:pt x="135" y="2627"/>
                      <a:pt x="182" y="2627"/>
                    </a:cubicBezTo>
                    <a:cubicBezTo>
                      <a:pt x="228" y="2627"/>
                      <a:pt x="275" y="2609"/>
                      <a:pt x="312" y="2573"/>
                    </a:cubicBezTo>
                    <a:cubicBezTo>
                      <a:pt x="446" y="2437"/>
                      <a:pt x="581" y="2303"/>
                      <a:pt x="716" y="2178"/>
                    </a:cubicBezTo>
                    <a:cubicBezTo>
                      <a:pt x="861" y="2054"/>
                      <a:pt x="1006" y="1929"/>
                      <a:pt x="1162" y="1805"/>
                    </a:cubicBezTo>
                    <a:cubicBezTo>
                      <a:pt x="1411" y="1618"/>
                      <a:pt x="1681" y="1441"/>
                      <a:pt x="1960" y="1276"/>
                    </a:cubicBezTo>
                    <a:cubicBezTo>
                      <a:pt x="2241" y="1110"/>
                      <a:pt x="2531" y="954"/>
                      <a:pt x="2832" y="830"/>
                    </a:cubicBezTo>
                    <a:cubicBezTo>
                      <a:pt x="2843" y="830"/>
                      <a:pt x="2843" y="819"/>
                      <a:pt x="2843" y="819"/>
                    </a:cubicBezTo>
                    <a:lnTo>
                      <a:pt x="2843" y="819"/>
                    </a:lnTo>
                    <a:lnTo>
                      <a:pt x="2843" y="819"/>
                    </a:lnTo>
                    <a:cubicBezTo>
                      <a:pt x="3496" y="560"/>
                      <a:pt x="4180" y="373"/>
                      <a:pt x="4886" y="280"/>
                    </a:cubicBezTo>
                    <a:lnTo>
                      <a:pt x="4886" y="280"/>
                    </a:lnTo>
                    <a:lnTo>
                      <a:pt x="4875" y="282"/>
                    </a:lnTo>
                    <a:lnTo>
                      <a:pt x="4875" y="282"/>
                    </a:lnTo>
                    <a:cubicBezTo>
                      <a:pt x="4891" y="280"/>
                      <a:pt x="4904" y="280"/>
                      <a:pt x="4917" y="280"/>
                    </a:cubicBezTo>
                    <a:lnTo>
                      <a:pt x="4906" y="280"/>
                    </a:lnTo>
                    <a:cubicBezTo>
                      <a:pt x="4917" y="280"/>
                      <a:pt x="4927" y="280"/>
                      <a:pt x="4938" y="270"/>
                    </a:cubicBezTo>
                    <a:cubicBezTo>
                      <a:pt x="5244" y="233"/>
                      <a:pt x="5547" y="215"/>
                      <a:pt x="5849" y="215"/>
                    </a:cubicBezTo>
                    <a:cubicBezTo>
                      <a:pt x="6151" y="215"/>
                      <a:pt x="6452" y="233"/>
                      <a:pt x="6753" y="270"/>
                    </a:cubicBezTo>
                    <a:lnTo>
                      <a:pt x="6764" y="270"/>
                    </a:lnTo>
                    <a:cubicBezTo>
                      <a:pt x="7105" y="311"/>
                      <a:pt x="7448" y="373"/>
                      <a:pt x="7790" y="477"/>
                    </a:cubicBezTo>
                    <a:cubicBezTo>
                      <a:pt x="7794" y="478"/>
                      <a:pt x="7798" y="479"/>
                      <a:pt x="7803" y="479"/>
                    </a:cubicBezTo>
                    <a:cubicBezTo>
                      <a:pt x="7832" y="479"/>
                      <a:pt x="7864" y="451"/>
                      <a:pt x="7873" y="415"/>
                    </a:cubicBezTo>
                    <a:cubicBezTo>
                      <a:pt x="7884" y="383"/>
                      <a:pt x="7863" y="342"/>
                      <a:pt x="7822" y="332"/>
                    </a:cubicBezTo>
                    <a:cubicBezTo>
                      <a:pt x="7500" y="238"/>
                      <a:pt x="7168" y="155"/>
                      <a:pt x="6836" y="104"/>
                    </a:cubicBezTo>
                    <a:cubicBezTo>
                      <a:pt x="6504" y="52"/>
                      <a:pt x="6162" y="21"/>
                      <a:pt x="5819" y="10"/>
                    </a:cubicBezTo>
                    <a:cubicBezTo>
                      <a:pt x="5706" y="0"/>
                      <a:pt x="5591" y="0"/>
                      <a:pt x="5477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2312;p53">
                <a:extLst>
                  <a:ext uri="{FF2B5EF4-FFF2-40B4-BE49-F238E27FC236}">
                    <a16:creationId xmlns:a16="http://schemas.microsoft.com/office/drawing/2014/main" id="{71269765-AA03-42E9-858F-282AA161E822}"/>
                  </a:ext>
                </a:extLst>
              </p:cNvPr>
              <p:cNvSpPr/>
              <p:nvPr/>
            </p:nvSpPr>
            <p:spPr>
              <a:xfrm>
                <a:off x="6772357" y="762429"/>
                <a:ext cx="103895" cy="231501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3144" extrusionOk="0">
                    <a:moveTo>
                      <a:pt x="21" y="0"/>
                    </a:moveTo>
                    <a:cubicBezTo>
                      <a:pt x="10" y="11"/>
                      <a:pt x="0" y="42"/>
                      <a:pt x="10" y="53"/>
                    </a:cubicBezTo>
                    <a:cubicBezTo>
                      <a:pt x="83" y="156"/>
                      <a:pt x="145" y="249"/>
                      <a:pt x="208" y="353"/>
                    </a:cubicBezTo>
                    <a:cubicBezTo>
                      <a:pt x="270" y="457"/>
                      <a:pt x="342" y="560"/>
                      <a:pt x="404" y="664"/>
                    </a:cubicBezTo>
                    <a:cubicBezTo>
                      <a:pt x="529" y="862"/>
                      <a:pt x="653" y="1069"/>
                      <a:pt x="747" y="1277"/>
                    </a:cubicBezTo>
                    <a:cubicBezTo>
                      <a:pt x="830" y="1452"/>
                      <a:pt x="902" y="1629"/>
                      <a:pt x="964" y="1805"/>
                    </a:cubicBezTo>
                    <a:cubicBezTo>
                      <a:pt x="1027" y="1992"/>
                      <a:pt x="1079" y="2189"/>
                      <a:pt x="1120" y="2376"/>
                    </a:cubicBezTo>
                    <a:cubicBezTo>
                      <a:pt x="1130" y="2480"/>
                      <a:pt x="1151" y="2584"/>
                      <a:pt x="1162" y="2687"/>
                    </a:cubicBezTo>
                    <a:cubicBezTo>
                      <a:pt x="1172" y="2801"/>
                      <a:pt x="1172" y="2916"/>
                      <a:pt x="1172" y="3029"/>
                    </a:cubicBezTo>
                    <a:cubicBezTo>
                      <a:pt x="1172" y="3091"/>
                      <a:pt x="1234" y="3144"/>
                      <a:pt x="1296" y="3144"/>
                    </a:cubicBezTo>
                    <a:cubicBezTo>
                      <a:pt x="1328" y="3144"/>
                      <a:pt x="1349" y="3133"/>
                      <a:pt x="1369" y="3112"/>
                    </a:cubicBezTo>
                    <a:cubicBezTo>
                      <a:pt x="1400" y="3081"/>
                      <a:pt x="1400" y="3050"/>
                      <a:pt x="1400" y="3019"/>
                    </a:cubicBezTo>
                    <a:cubicBezTo>
                      <a:pt x="1411" y="2729"/>
                      <a:pt x="1379" y="2438"/>
                      <a:pt x="1307" y="2158"/>
                    </a:cubicBezTo>
                    <a:cubicBezTo>
                      <a:pt x="1245" y="1899"/>
                      <a:pt x="1130" y="1639"/>
                      <a:pt x="1006" y="1411"/>
                    </a:cubicBezTo>
                    <a:cubicBezTo>
                      <a:pt x="944" y="1297"/>
                      <a:pt x="881" y="1183"/>
                      <a:pt x="809" y="1079"/>
                    </a:cubicBezTo>
                    <a:cubicBezTo>
                      <a:pt x="736" y="955"/>
                      <a:pt x="653" y="841"/>
                      <a:pt x="581" y="726"/>
                    </a:cubicBezTo>
                    <a:cubicBezTo>
                      <a:pt x="498" y="613"/>
                      <a:pt x="415" y="498"/>
                      <a:pt x="332" y="374"/>
                    </a:cubicBezTo>
                    <a:cubicBezTo>
                      <a:pt x="249" y="260"/>
                      <a:pt x="155" y="136"/>
                      <a:pt x="83" y="11"/>
                    </a:cubicBezTo>
                    <a:cubicBezTo>
                      <a:pt x="72" y="0"/>
                      <a:pt x="62" y="0"/>
                      <a:pt x="42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2313;p53">
                <a:extLst>
                  <a:ext uri="{FF2B5EF4-FFF2-40B4-BE49-F238E27FC236}">
                    <a16:creationId xmlns:a16="http://schemas.microsoft.com/office/drawing/2014/main" id="{82B2C649-1302-4558-9E1F-748E2DBEB935}"/>
                  </a:ext>
                </a:extLst>
              </p:cNvPr>
              <p:cNvSpPr/>
              <p:nvPr/>
            </p:nvSpPr>
            <p:spPr>
              <a:xfrm>
                <a:off x="6839509" y="811320"/>
                <a:ext cx="35270" cy="71129"/>
              </a:xfrm>
              <a:custGeom>
                <a:avLst/>
                <a:gdLst/>
                <a:ahLst/>
                <a:cxnLst/>
                <a:rect l="l" t="t" r="r" b="b"/>
                <a:pathLst>
                  <a:path w="479" h="966" extrusionOk="0">
                    <a:moveTo>
                      <a:pt x="63" y="0"/>
                    </a:moveTo>
                    <a:cubicBezTo>
                      <a:pt x="52" y="0"/>
                      <a:pt x="42" y="0"/>
                      <a:pt x="32" y="11"/>
                    </a:cubicBezTo>
                    <a:cubicBezTo>
                      <a:pt x="11" y="32"/>
                      <a:pt x="1" y="62"/>
                      <a:pt x="22" y="83"/>
                    </a:cubicBezTo>
                    <a:cubicBezTo>
                      <a:pt x="63" y="145"/>
                      <a:pt x="94" y="218"/>
                      <a:pt x="135" y="291"/>
                    </a:cubicBezTo>
                    <a:cubicBezTo>
                      <a:pt x="208" y="467"/>
                      <a:pt x="271" y="643"/>
                      <a:pt x="312" y="841"/>
                    </a:cubicBezTo>
                    <a:lnTo>
                      <a:pt x="312" y="892"/>
                    </a:lnTo>
                    <a:cubicBezTo>
                      <a:pt x="322" y="913"/>
                      <a:pt x="322" y="924"/>
                      <a:pt x="343" y="945"/>
                    </a:cubicBezTo>
                    <a:cubicBezTo>
                      <a:pt x="354" y="954"/>
                      <a:pt x="374" y="965"/>
                      <a:pt x="395" y="965"/>
                    </a:cubicBezTo>
                    <a:cubicBezTo>
                      <a:pt x="416" y="965"/>
                      <a:pt x="437" y="954"/>
                      <a:pt x="447" y="934"/>
                    </a:cubicBezTo>
                    <a:cubicBezTo>
                      <a:pt x="457" y="924"/>
                      <a:pt x="467" y="913"/>
                      <a:pt x="467" y="903"/>
                    </a:cubicBezTo>
                    <a:cubicBezTo>
                      <a:pt x="478" y="892"/>
                      <a:pt x="467" y="871"/>
                      <a:pt x="467" y="862"/>
                    </a:cubicBezTo>
                    <a:cubicBezTo>
                      <a:pt x="437" y="706"/>
                      <a:pt x="384" y="560"/>
                      <a:pt x="322" y="426"/>
                    </a:cubicBezTo>
                    <a:lnTo>
                      <a:pt x="229" y="239"/>
                    </a:lnTo>
                    <a:cubicBezTo>
                      <a:pt x="188" y="166"/>
                      <a:pt x="146" y="94"/>
                      <a:pt x="105" y="32"/>
                    </a:cubicBezTo>
                    <a:cubicBezTo>
                      <a:pt x="94" y="11"/>
                      <a:pt x="73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2314;p53">
                <a:extLst>
                  <a:ext uri="{FF2B5EF4-FFF2-40B4-BE49-F238E27FC236}">
                    <a16:creationId xmlns:a16="http://schemas.microsoft.com/office/drawing/2014/main" id="{08A4567E-C4B7-494F-832F-AE492B688CF0}"/>
                  </a:ext>
                </a:extLst>
              </p:cNvPr>
              <p:cNvSpPr/>
              <p:nvPr/>
            </p:nvSpPr>
            <p:spPr>
              <a:xfrm>
                <a:off x="6461411" y="1313854"/>
                <a:ext cx="97121" cy="57212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777" extrusionOk="0">
                    <a:moveTo>
                      <a:pt x="208" y="1"/>
                    </a:moveTo>
                    <a:cubicBezTo>
                      <a:pt x="188" y="1"/>
                      <a:pt x="157" y="1"/>
                      <a:pt x="136" y="11"/>
                    </a:cubicBezTo>
                    <a:cubicBezTo>
                      <a:pt x="115" y="11"/>
                      <a:pt x="53" y="21"/>
                      <a:pt x="22" y="74"/>
                    </a:cubicBezTo>
                    <a:cubicBezTo>
                      <a:pt x="12" y="94"/>
                      <a:pt x="1" y="125"/>
                      <a:pt x="1" y="146"/>
                    </a:cubicBezTo>
                    <a:cubicBezTo>
                      <a:pt x="1" y="177"/>
                      <a:pt x="1" y="208"/>
                      <a:pt x="12" y="229"/>
                    </a:cubicBezTo>
                    <a:cubicBezTo>
                      <a:pt x="22" y="260"/>
                      <a:pt x="32" y="281"/>
                      <a:pt x="42" y="312"/>
                    </a:cubicBezTo>
                    <a:cubicBezTo>
                      <a:pt x="63" y="343"/>
                      <a:pt x="84" y="364"/>
                      <a:pt x="105" y="395"/>
                    </a:cubicBezTo>
                    <a:lnTo>
                      <a:pt x="250" y="540"/>
                    </a:lnTo>
                    <a:cubicBezTo>
                      <a:pt x="291" y="572"/>
                      <a:pt x="344" y="613"/>
                      <a:pt x="395" y="644"/>
                    </a:cubicBezTo>
                    <a:cubicBezTo>
                      <a:pt x="520" y="717"/>
                      <a:pt x="665" y="758"/>
                      <a:pt x="810" y="768"/>
                    </a:cubicBezTo>
                    <a:lnTo>
                      <a:pt x="842" y="768"/>
                    </a:lnTo>
                    <a:cubicBezTo>
                      <a:pt x="883" y="774"/>
                      <a:pt x="922" y="776"/>
                      <a:pt x="959" y="776"/>
                    </a:cubicBezTo>
                    <a:cubicBezTo>
                      <a:pt x="997" y="776"/>
                      <a:pt x="1033" y="774"/>
                      <a:pt x="1070" y="768"/>
                    </a:cubicBezTo>
                    <a:cubicBezTo>
                      <a:pt x="1142" y="747"/>
                      <a:pt x="1215" y="738"/>
                      <a:pt x="1277" y="706"/>
                    </a:cubicBezTo>
                    <a:cubicBezTo>
                      <a:pt x="1298" y="706"/>
                      <a:pt x="1308" y="685"/>
                      <a:pt x="1308" y="675"/>
                    </a:cubicBezTo>
                    <a:cubicBezTo>
                      <a:pt x="1319" y="655"/>
                      <a:pt x="1319" y="634"/>
                      <a:pt x="1308" y="623"/>
                    </a:cubicBezTo>
                    <a:lnTo>
                      <a:pt x="1298" y="613"/>
                    </a:lnTo>
                    <a:cubicBezTo>
                      <a:pt x="1298" y="602"/>
                      <a:pt x="1298" y="582"/>
                      <a:pt x="1287" y="572"/>
                    </a:cubicBezTo>
                    <a:cubicBezTo>
                      <a:pt x="1236" y="457"/>
                      <a:pt x="1142" y="364"/>
                      <a:pt x="1017" y="281"/>
                    </a:cubicBezTo>
                    <a:cubicBezTo>
                      <a:pt x="904" y="208"/>
                      <a:pt x="779" y="146"/>
                      <a:pt x="644" y="104"/>
                    </a:cubicBezTo>
                    <a:cubicBezTo>
                      <a:pt x="572" y="84"/>
                      <a:pt x="510" y="63"/>
                      <a:pt x="447" y="53"/>
                    </a:cubicBezTo>
                    <a:lnTo>
                      <a:pt x="385" y="32"/>
                    </a:lnTo>
                    <a:cubicBezTo>
                      <a:pt x="354" y="32"/>
                      <a:pt x="323" y="21"/>
                      <a:pt x="291" y="21"/>
                    </a:cubicBezTo>
                    <a:cubicBezTo>
                      <a:pt x="261" y="11"/>
                      <a:pt x="240" y="11"/>
                      <a:pt x="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2315;p53">
                <a:extLst>
                  <a:ext uri="{FF2B5EF4-FFF2-40B4-BE49-F238E27FC236}">
                    <a16:creationId xmlns:a16="http://schemas.microsoft.com/office/drawing/2014/main" id="{4783FA3A-6EE0-4B34-9665-B85B1D3C3481}"/>
                  </a:ext>
                </a:extLst>
              </p:cNvPr>
              <p:cNvSpPr/>
              <p:nvPr/>
            </p:nvSpPr>
            <p:spPr>
              <a:xfrm>
                <a:off x="6451545" y="1260398"/>
                <a:ext cx="151315" cy="117959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602" extrusionOk="0">
                    <a:moveTo>
                      <a:pt x="446" y="810"/>
                    </a:moveTo>
                    <a:cubicBezTo>
                      <a:pt x="540" y="820"/>
                      <a:pt x="644" y="841"/>
                      <a:pt x="757" y="883"/>
                    </a:cubicBezTo>
                    <a:cubicBezTo>
                      <a:pt x="882" y="934"/>
                      <a:pt x="996" y="986"/>
                      <a:pt x="1100" y="1059"/>
                    </a:cubicBezTo>
                    <a:cubicBezTo>
                      <a:pt x="1172" y="1121"/>
                      <a:pt x="1234" y="1173"/>
                      <a:pt x="1287" y="1235"/>
                    </a:cubicBezTo>
                    <a:cubicBezTo>
                      <a:pt x="1317" y="1277"/>
                      <a:pt x="1349" y="1308"/>
                      <a:pt x="1359" y="1349"/>
                    </a:cubicBezTo>
                    <a:cubicBezTo>
                      <a:pt x="1370" y="1360"/>
                      <a:pt x="1380" y="1370"/>
                      <a:pt x="1380" y="1390"/>
                    </a:cubicBezTo>
                    <a:cubicBezTo>
                      <a:pt x="1307" y="1422"/>
                      <a:pt x="1234" y="1443"/>
                      <a:pt x="1151" y="1464"/>
                    </a:cubicBezTo>
                    <a:cubicBezTo>
                      <a:pt x="1079" y="1473"/>
                      <a:pt x="996" y="1473"/>
                      <a:pt x="913" y="1473"/>
                    </a:cubicBezTo>
                    <a:cubicBezTo>
                      <a:pt x="840" y="1464"/>
                      <a:pt x="757" y="1443"/>
                      <a:pt x="685" y="1422"/>
                    </a:cubicBezTo>
                    <a:cubicBezTo>
                      <a:pt x="612" y="1401"/>
                      <a:pt x="550" y="1360"/>
                      <a:pt x="488" y="1318"/>
                    </a:cubicBezTo>
                    <a:cubicBezTo>
                      <a:pt x="436" y="1287"/>
                      <a:pt x="384" y="1235"/>
                      <a:pt x="332" y="1173"/>
                    </a:cubicBezTo>
                    <a:cubicBezTo>
                      <a:pt x="280" y="1121"/>
                      <a:pt x="249" y="1069"/>
                      <a:pt x="218" y="1007"/>
                    </a:cubicBezTo>
                    <a:cubicBezTo>
                      <a:pt x="197" y="955"/>
                      <a:pt x="176" y="903"/>
                      <a:pt x="166" y="851"/>
                    </a:cubicBezTo>
                    <a:cubicBezTo>
                      <a:pt x="187" y="830"/>
                      <a:pt x="229" y="830"/>
                      <a:pt x="259" y="820"/>
                    </a:cubicBezTo>
                    <a:cubicBezTo>
                      <a:pt x="312" y="810"/>
                      <a:pt x="374" y="810"/>
                      <a:pt x="446" y="810"/>
                    </a:cubicBezTo>
                    <a:close/>
                    <a:moveTo>
                      <a:pt x="125" y="1"/>
                    </a:moveTo>
                    <a:lnTo>
                      <a:pt x="125" y="11"/>
                    </a:lnTo>
                    <a:cubicBezTo>
                      <a:pt x="114" y="21"/>
                      <a:pt x="104" y="32"/>
                      <a:pt x="104" y="42"/>
                    </a:cubicBezTo>
                    <a:cubicBezTo>
                      <a:pt x="73" y="136"/>
                      <a:pt x="42" y="229"/>
                      <a:pt x="31" y="322"/>
                    </a:cubicBezTo>
                    <a:cubicBezTo>
                      <a:pt x="21" y="405"/>
                      <a:pt x="10" y="468"/>
                      <a:pt x="10" y="530"/>
                    </a:cubicBezTo>
                    <a:cubicBezTo>
                      <a:pt x="0" y="644"/>
                      <a:pt x="10" y="747"/>
                      <a:pt x="31" y="851"/>
                    </a:cubicBezTo>
                    <a:cubicBezTo>
                      <a:pt x="73" y="1038"/>
                      <a:pt x="166" y="1204"/>
                      <a:pt x="291" y="1328"/>
                    </a:cubicBezTo>
                    <a:cubicBezTo>
                      <a:pt x="425" y="1453"/>
                      <a:pt x="581" y="1536"/>
                      <a:pt x="757" y="1577"/>
                    </a:cubicBezTo>
                    <a:cubicBezTo>
                      <a:pt x="810" y="1588"/>
                      <a:pt x="861" y="1598"/>
                      <a:pt x="913" y="1598"/>
                    </a:cubicBezTo>
                    <a:cubicBezTo>
                      <a:pt x="943" y="1601"/>
                      <a:pt x="973" y="1602"/>
                      <a:pt x="1002" y="1602"/>
                    </a:cubicBezTo>
                    <a:cubicBezTo>
                      <a:pt x="1097" y="1602"/>
                      <a:pt x="1192" y="1588"/>
                      <a:pt x="1287" y="1556"/>
                    </a:cubicBezTo>
                    <a:cubicBezTo>
                      <a:pt x="1463" y="1505"/>
                      <a:pt x="1629" y="1411"/>
                      <a:pt x="1753" y="1266"/>
                    </a:cubicBezTo>
                    <a:cubicBezTo>
                      <a:pt x="1826" y="1194"/>
                      <a:pt x="1888" y="1111"/>
                      <a:pt x="1930" y="1017"/>
                    </a:cubicBezTo>
                    <a:cubicBezTo>
                      <a:pt x="1981" y="924"/>
                      <a:pt x="2023" y="810"/>
                      <a:pt x="2054" y="696"/>
                    </a:cubicBezTo>
                    <a:cubicBezTo>
                      <a:pt x="2054" y="685"/>
                      <a:pt x="2054" y="664"/>
                      <a:pt x="2044" y="654"/>
                    </a:cubicBezTo>
                    <a:cubicBezTo>
                      <a:pt x="1888" y="644"/>
                      <a:pt x="1732" y="623"/>
                      <a:pt x="1577" y="602"/>
                    </a:cubicBezTo>
                    <a:cubicBezTo>
                      <a:pt x="1370" y="561"/>
                      <a:pt x="1162" y="509"/>
                      <a:pt x="955" y="447"/>
                    </a:cubicBezTo>
                    <a:cubicBezTo>
                      <a:pt x="768" y="385"/>
                      <a:pt x="571" y="302"/>
                      <a:pt x="405" y="198"/>
                    </a:cubicBezTo>
                    <a:cubicBezTo>
                      <a:pt x="301" y="146"/>
                      <a:pt x="208" y="83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2316;p53">
                <a:extLst>
                  <a:ext uri="{FF2B5EF4-FFF2-40B4-BE49-F238E27FC236}">
                    <a16:creationId xmlns:a16="http://schemas.microsoft.com/office/drawing/2014/main" id="{8D7B8A5A-F702-4B4D-96F0-3932417AD84B}"/>
                  </a:ext>
                </a:extLst>
              </p:cNvPr>
              <p:cNvSpPr/>
              <p:nvPr/>
            </p:nvSpPr>
            <p:spPr>
              <a:xfrm>
                <a:off x="6347651" y="1055703"/>
                <a:ext cx="103159" cy="107798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464" extrusionOk="0">
                    <a:moveTo>
                      <a:pt x="820" y="1"/>
                    </a:moveTo>
                    <a:cubicBezTo>
                      <a:pt x="716" y="1"/>
                      <a:pt x="612" y="32"/>
                      <a:pt x="529" y="94"/>
                    </a:cubicBezTo>
                    <a:cubicBezTo>
                      <a:pt x="436" y="157"/>
                      <a:pt x="363" y="249"/>
                      <a:pt x="301" y="353"/>
                    </a:cubicBezTo>
                    <a:cubicBezTo>
                      <a:pt x="239" y="457"/>
                      <a:pt x="187" y="581"/>
                      <a:pt x="146" y="696"/>
                    </a:cubicBezTo>
                    <a:cubicBezTo>
                      <a:pt x="84" y="883"/>
                      <a:pt x="42" y="1069"/>
                      <a:pt x="11" y="1256"/>
                    </a:cubicBezTo>
                    <a:cubicBezTo>
                      <a:pt x="1" y="1287"/>
                      <a:pt x="21" y="1328"/>
                      <a:pt x="52" y="1339"/>
                    </a:cubicBezTo>
                    <a:cubicBezTo>
                      <a:pt x="59" y="1341"/>
                      <a:pt x="66" y="1342"/>
                      <a:pt x="73" y="1342"/>
                    </a:cubicBezTo>
                    <a:cubicBezTo>
                      <a:pt x="107" y="1342"/>
                      <a:pt x="137" y="1321"/>
                      <a:pt x="146" y="1287"/>
                    </a:cubicBezTo>
                    <a:cubicBezTo>
                      <a:pt x="187" y="1059"/>
                      <a:pt x="239" y="820"/>
                      <a:pt x="333" y="602"/>
                    </a:cubicBezTo>
                    <a:cubicBezTo>
                      <a:pt x="374" y="509"/>
                      <a:pt x="416" y="415"/>
                      <a:pt x="478" y="332"/>
                    </a:cubicBezTo>
                    <a:cubicBezTo>
                      <a:pt x="509" y="291"/>
                      <a:pt x="540" y="260"/>
                      <a:pt x="582" y="219"/>
                    </a:cubicBezTo>
                    <a:cubicBezTo>
                      <a:pt x="612" y="198"/>
                      <a:pt x="644" y="177"/>
                      <a:pt x="685" y="166"/>
                    </a:cubicBezTo>
                    <a:lnTo>
                      <a:pt x="778" y="136"/>
                    </a:lnTo>
                    <a:lnTo>
                      <a:pt x="882" y="136"/>
                    </a:lnTo>
                    <a:cubicBezTo>
                      <a:pt x="914" y="146"/>
                      <a:pt x="944" y="157"/>
                      <a:pt x="986" y="166"/>
                    </a:cubicBezTo>
                    <a:cubicBezTo>
                      <a:pt x="1006" y="177"/>
                      <a:pt x="1027" y="198"/>
                      <a:pt x="1048" y="208"/>
                    </a:cubicBezTo>
                    <a:cubicBezTo>
                      <a:pt x="1080" y="229"/>
                      <a:pt x="1100" y="249"/>
                      <a:pt x="1121" y="270"/>
                    </a:cubicBezTo>
                    <a:cubicBezTo>
                      <a:pt x="1142" y="312"/>
                      <a:pt x="1162" y="343"/>
                      <a:pt x="1172" y="385"/>
                    </a:cubicBezTo>
                    <a:cubicBezTo>
                      <a:pt x="1204" y="457"/>
                      <a:pt x="1225" y="530"/>
                      <a:pt x="1235" y="613"/>
                    </a:cubicBezTo>
                    <a:cubicBezTo>
                      <a:pt x="1266" y="851"/>
                      <a:pt x="1245" y="1100"/>
                      <a:pt x="1214" y="1349"/>
                    </a:cubicBezTo>
                    <a:lnTo>
                      <a:pt x="1214" y="1381"/>
                    </a:lnTo>
                    <a:cubicBezTo>
                      <a:pt x="1214" y="1401"/>
                      <a:pt x="1214" y="1411"/>
                      <a:pt x="1225" y="1432"/>
                    </a:cubicBezTo>
                    <a:cubicBezTo>
                      <a:pt x="1225" y="1443"/>
                      <a:pt x="1245" y="1453"/>
                      <a:pt x="1266" y="1464"/>
                    </a:cubicBezTo>
                    <a:cubicBezTo>
                      <a:pt x="1276" y="1464"/>
                      <a:pt x="1297" y="1464"/>
                      <a:pt x="1318" y="1453"/>
                    </a:cubicBezTo>
                    <a:cubicBezTo>
                      <a:pt x="1328" y="1443"/>
                      <a:pt x="1338" y="1432"/>
                      <a:pt x="1349" y="1411"/>
                    </a:cubicBezTo>
                    <a:cubicBezTo>
                      <a:pt x="1380" y="1194"/>
                      <a:pt x="1401" y="966"/>
                      <a:pt x="1391" y="747"/>
                    </a:cubicBezTo>
                    <a:cubicBezTo>
                      <a:pt x="1380" y="623"/>
                      <a:pt x="1370" y="509"/>
                      <a:pt x="1328" y="395"/>
                    </a:cubicBezTo>
                    <a:cubicBezTo>
                      <a:pt x="1297" y="291"/>
                      <a:pt x="1235" y="187"/>
                      <a:pt x="1162" y="125"/>
                    </a:cubicBezTo>
                    <a:cubicBezTo>
                      <a:pt x="1121" y="84"/>
                      <a:pt x="1069" y="63"/>
                      <a:pt x="1027" y="42"/>
                    </a:cubicBezTo>
                    <a:cubicBezTo>
                      <a:pt x="965" y="11"/>
                      <a:pt x="903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2317;p53">
                <a:extLst>
                  <a:ext uri="{FF2B5EF4-FFF2-40B4-BE49-F238E27FC236}">
                    <a16:creationId xmlns:a16="http://schemas.microsoft.com/office/drawing/2014/main" id="{D185DDB0-7CFE-4E74-8573-950887FD1271}"/>
                  </a:ext>
                </a:extLst>
              </p:cNvPr>
              <p:cNvSpPr/>
              <p:nvPr/>
            </p:nvSpPr>
            <p:spPr>
              <a:xfrm>
                <a:off x="6681422" y="1099292"/>
                <a:ext cx="90200" cy="108682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476" extrusionOk="0">
                    <a:moveTo>
                      <a:pt x="156" y="1079"/>
                    </a:moveTo>
                    <a:cubicBezTo>
                      <a:pt x="155" y="1083"/>
                      <a:pt x="155" y="1087"/>
                      <a:pt x="154" y="1091"/>
                    </a:cubicBezTo>
                    <a:lnTo>
                      <a:pt x="154" y="1091"/>
                    </a:lnTo>
                    <a:cubicBezTo>
                      <a:pt x="156" y="1087"/>
                      <a:pt x="156" y="1085"/>
                      <a:pt x="156" y="1079"/>
                    </a:cubicBezTo>
                    <a:close/>
                    <a:moveTo>
                      <a:pt x="696" y="0"/>
                    </a:moveTo>
                    <a:cubicBezTo>
                      <a:pt x="654" y="0"/>
                      <a:pt x="602" y="10"/>
                      <a:pt x="560" y="31"/>
                    </a:cubicBezTo>
                    <a:cubicBezTo>
                      <a:pt x="509" y="52"/>
                      <a:pt x="468" y="83"/>
                      <a:pt x="426" y="114"/>
                    </a:cubicBezTo>
                    <a:cubicBezTo>
                      <a:pt x="385" y="145"/>
                      <a:pt x="353" y="187"/>
                      <a:pt x="322" y="228"/>
                    </a:cubicBezTo>
                    <a:cubicBezTo>
                      <a:pt x="281" y="270"/>
                      <a:pt x="249" y="321"/>
                      <a:pt x="229" y="374"/>
                    </a:cubicBezTo>
                    <a:cubicBezTo>
                      <a:pt x="166" y="477"/>
                      <a:pt x="125" y="591"/>
                      <a:pt x="94" y="706"/>
                    </a:cubicBezTo>
                    <a:cubicBezTo>
                      <a:pt x="63" y="809"/>
                      <a:pt x="42" y="902"/>
                      <a:pt x="32" y="1006"/>
                    </a:cubicBezTo>
                    <a:cubicBezTo>
                      <a:pt x="11" y="1079"/>
                      <a:pt x="0" y="1162"/>
                      <a:pt x="0" y="1245"/>
                    </a:cubicBezTo>
                    <a:cubicBezTo>
                      <a:pt x="0" y="1276"/>
                      <a:pt x="32" y="1307"/>
                      <a:pt x="73" y="1307"/>
                    </a:cubicBezTo>
                    <a:cubicBezTo>
                      <a:pt x="104" y="1307"/>
                      <a:pt x="136" y="1276"/>
                      <a:pt x="136" y="1245"/>
                    </a:cubicBezTo>
                    <a:cubicBezTo>
                      <a:pt x="136" y="1187"/>
                      <a:pt x="144" y="1139"/>
                      <a:pt x="154" y="1091"/>
                    </a:cubicBezTo>
                    <a:lnTo>
                      <a:pt x="154" y="1091"/>
                    </a:lnTo>
                    <a:cubicBezTo>
                      <a:pt x="152" y="1093"/>
                      <a:pt x="150" y="1096"/>
                      <a:pt x="146" y="1100"/>
                    </a:cubicBezTo>
                    <a:cubicBezTo>
                      <a:pt x="177" y="902"/>
                      <a:pt x="219" y="716"/>
                      <a:pt x="291" y="540"/>
                    </a:cubicBezTo>
                    <a:cubicBezTo>
                      <a:pt x="332" y="457"/>
                      <a:pt x="374" y="374"/>
                      <a:pt x="426" y="301"/>
                    </a:cubicBezTo>
                    <a:lnTo>
                      <a:pt x="519" y="208"/>
                    </a:lnTo>
                    <a:cubicBezTo>
                      <a:pt x="551" y="187"/>
                      <a:pt x="571" y="176"/>
                      <a:pt x="602" y="155"/>
                    </a:cubicBezTo>
                    <a:cubicBezTo>
                      <a:pt x="623" y="145"/>
                      <a:pt x="654" y="145"/>
                      <a:pt x="675" y="135"/>
                    </a:cubicBezTo>
                    <a:lnTo>
                      <a:pt x="758" y="135"/>
                    </a:lnTo>
                    <a:cubicBezTo>
                      <a:pt x="779" y="145"/>
                      <a:pt x="809" y="155"/>
                      <a:pt x="841" y="166"/>
                    </a:cubicBezTo>
                    <a:cubicBezTo>
                      <a:pt x="862" y="176"/>
                      <a:pt x="872" y="187"/>
                      <a:pt x="892" y="197"/>
                    </a:cubicBezTo>
                    <a:lnTo>
                      <a:pt x="955" y="259"/>
                    </a:lnTo>
                    <a:cubicBezTo>
                      <a:pt x="975" y="280"/>
                      <a:pt x="996" y="321"/>
                      <a:pt x="1007" y="353"/>
                    </a:cubicBezTo>
                    <a:cubicBezTo>
                      <a:pt x="1038" y="436"/>
                      <a:pt x="1058" y="519"/>
                      <a:pt x="1069" y="602"/>
                    </a:cubicBezTo>
                    <a:lnTo>
                      <a:pt x="1069" y="591"/>
                    </a:lnTo>
                    <a:lnTo>
                      <a:pt x="1069" y="591"/>
                    </a:lnTo>
                    <a:cubicBezTo>
                      <a:pt x="1100" y="789"/>
                      <a:pt x="1090" y="996"/>
                      <a:pt x="1058" y="1193"/>
                    </a:cubicBezTo>
                    <a:lnTo>
                      <a:pt x="1058" y="1183"/>
                    </a:lnTo>
                    <a:cubicBezTo>
                      <a:pt x="1048" y="1255"/>
                      <a:pt x="1038" y="1317"/>
                      <a:pt x="1028" y="1390"/>
                    </a:cubicBezTo>
                    <a:cubicBezTo>
                      <a:pt x="1017" y="1432"/>
                      <a:pt x="1038" y="1462"/>
                      <a:pt x="1069" y="1473"/>
                    </a:cubicBezTo>
                    <a:cubicBezTo>
                      <a:pt x="1076" y="1475"/>
                      <a:pt x="1083" y="1476"/>
                      <a:pt x="1090" y="1476"/>
                    </a:cubicBezTo>
                    <a:cubicBezTo>
                      <a:pt x="1124" y="1476"/>
                      <a:pt x="1152" y="1457"/>
                      <a:pt x="1152" y="1432"/>
                    </a:cubicBezTo>
                    <a:cubicBezTo>
                      <a:pt x="1183" y="1328"/>
                      <a:pt x="1194" y="1234"/>
                      <a:pt x="1204" y="1130"/>
                    </a:cubicBezTo>
                    <a:cubicBezTo>
                      <a:pt x="1214" y="1006"/>
                      <a:pt x="1224" y="881"/>
                      <a:pt x="1224" y="757"/>
                    </a:cubicBezTo>
                    <a:cubicBezTo>
                      <a:pt x="1214" y="633"/>
                      <a:pt x="1204" y="508"/>
                      <a:pt x="1162" y="384"/>
                    </a:cubicBezTo>
                    <a:cubicBezTo>
                      <a:pt x="1131" y="280"/>
                      <a:pt x="1079" y="176"/>
                      <a:pt x="996" y="104"/>
                    </a:cubicBezTo>
                    <a:cubicBezTo>
                      <a:pt x="924" y="31"/>
                      <a:pt x="809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2318;p53">
                <a:extLst>
                  <a:ext uri="{FF2B5EF4-FFF2-40B4-BE49-F238E27FC236}">
                    <a16:creationId xmlns:a16="http://schemas.microsoft.com/office/drawing/2014/main" id="{8463733C-B0F4-4C0B-8C5C-2DE216C32682}"/>
                  </a:ext>
                </a:extLst>
              </p:cNvPr>
              <p:cNvSpPr/>
              <p:nvPr/>
            </p:nvSpPr>
            <p:spPr>
              <a:xfrm>
                <a:off x="6563023" y="1037368"/>
                <a:ext cx="77977" cy="22310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3030" extrusionOk="0">
                    <a:moveTo>
                      <a:pt x="405" y="1"/>
                    </a:moveTo>
                    <a:cubicBezTo>
                      <a:pt x="384" y="1"/>
                      <a:pt x="354" y="21"/>
                      <a:pt x="354" y="42"/>
                    </a:cubicBezTo>
                    <a:cubicBezTo>
                      <a:pt x="281" y="323"/>
                      <a:pt x="218" y="613"/>
                      <a:pt x="167" y="913"/>
                    </a:cubicBezTo>
                    <a:cubicBezTo>
                      <a:pt x="146" y="1038"/>
                      <a:pt x="125" y="1183"/>
                      <a:pt x="105" y="1339"/>
                    </a:cubicBezTo>
                    <a:cubicBezTo>
                      <a:pt x="94" y="1443"/>
                      <a:pt x="84" y="1536"/>
                      <a:pt x="73" y="1640"/>
                    </a:cubicBezTo>
                    <a:lnTo>
                      <a:pt x="63" y="1775"/>
                    </a:lnTo>
                    <a:cubicBezTo>
                      <a:pt x="63" y="1796"/>
                      <a:pt x="73" y="1816"/>
                      <a:pt x="84" y="1826"/>
                    </a:cubicBezTo>
                    <a:cubicBezTo>
                      <a:pt x="105" y="1837"/>
                      <a:pt x="115" y="1847"/>
                      <a:pt x="135" y="1847"/>
                    </a:cubicBezTo>
                    <a:lnTo>
                      <a:pt x="156" y="1847"/>
                    </a:lnTo>
                    <a:lnTo>
                      <a:pt x="198" y="1826"/>
                    </a:lnTo>
                    <a:cubicBezTo>
                      <a:pt x="291" y="1785"/>
                      <a:pt x="364" y="1764"/>
                      <a:pt x="447" y="1754"/>
                    </a:cubicBezTo>
                    <a:lnTo>
                      <a:pt x="582" y="1754"/>
                    </a:lnTo>
                    <a:cubicBezTo>
                      <a:pt x="613" y="1764"/>
                      <a:pt x="633" y="1764"/>
                      <a:pt x="665" y="1775"/>
                    </a:cubicBezTo>
                    <a:cubicBezTo>
                      <a:pt x="686" y="1785"/>
                      <a:pt x="706" y="1796"/>
                      <a:pt x="727" y="1816"/>
                    </a:cubicBezTo>
                    <a:cubicBezTo>
                      <a:pt x="748" y="1826"/>
                      <a:pt x="758" y="1847"/>
                      <a:pt x="778" y="1858"/>
                    </a:cubicBezTo>
                    <a:cubicBezTo>
                      <a:pt x="789" y="1888"/>
                      <a:pt x="810" y="1909"/>
                      <a:pt x="820" y="1941"/>
                    </a:cubicBezTo>
                    <a:cubicBezTo>
                      <a:pt x="831" y="1971"/>
                      <a:pt x="841" y="2013"/>
                      <a:pt x="851" y="2044"/>
                    </a:cubicBezTo>
                    <a:cubicBezTo>
                      <a:pt x="851" y="2096"/>
                      <a:pt x="851" y="2148"/>
                      <a:pt x="841" y="2200"/>
                    </a:cubicBezTo>
                    <a:cubicBezTo>
                      <a:pt x="841" y="2252"/>
                      <a:pt x="820" y="2314"/>
                      <a:pt x="799" y="2366"/>
                    </a:cubicBezTo>
                    <a:cubicBezTo>
                      <a:pt x="769" y="2428"/>
                      <a:pt x="737" y="2480"/>
                      <a:pt x="706" y="2532"/>
                    </a:cubicBezTo>
                    <a:lnTo>
                      <a:pt x="582" y="2656"/>
                    </a:lnTo>
                    <a:cubicBezTo>
                      <a:pt x="520" y="2698"/>
                      <a:pt x="467" y="2729"/>
                      <a:pt x="405" y="2760"/>
                    </a:cubicBezTo>
                    <a:cubicBezTo>
                      <a:pt x="343" y="2781"/>
                      <a:pt x="271" y="2801"/>
                      <a:pt x="208" y="2812"/>
                    </a:cubicBezTo>
                    <a:cubicBezTo>
                      <a:pt x="167" y="2812"/>
                      <a:pt x="135" y="2822"/>
                      <a:pt x="105" y="2822"/>
                    </a:cubicBezTo>
                    <a:cubicBezTo>
                      <a:pt x="42" y="2822"/>
                      <a:pt x="1" y="2864"/>
                      <a:pt x="1" y="2926"/>
                    </a:cubicBezTo>
                    <a:cubicBezTo>
                      <a:pt x="1" y="2978"/>
                      <a:pt x="42" y="3030"/>
                      <a:pt x="94" y="3030"/>
                    </a:cubicBezTo>
                    <a:cubicBezTo>
                      <a:pt x="229" y="3020"/>
                      <a:pt x="354" y="2999"/>
                      <a:pt x="457" y="2957"/>
                    </a:cubicBezTo>
                    <a:cubicBezTo>
                      <a:pt x="561" y="2916"/>
                      <a:pt x="654" y="2864"/>
                      <a:pt x="737" y="2791"/>
                    </a:cubicBezTo>
                    <a:cubicBezTo>
                      <a:pt x="810" y="2729"/>
                      <a:pt x="872" y="2646"/>
                      <a:pt x="924" y="2563"/>
                    </a:cubicBezTo>
                    <a:cubicBezTo>
                      <a:pt x="965" y="2480"/>
                      <a:pt x="1007" y="2386"/>
                      <a:pt x="1017" y="2303"/>
                    </a:cubicBezTo>
                    <a:cubicBezTo>
                      <a:pt x="1059" y="2117"/>
                      <a:pt x="1038" y="1941"/>
                      <a:pt x="955" y="1805"/>
                    </a:cubicBezTo>
                    <a:cubicBezTo>
                      <a:pt x="914" y="1743"/>
                      <a:pt x="851" y="1681"/>
                      <a:pt x="778" y="1650"/>
                    </a:cubicBezTo>
                    <a:cubicBezTo>
                      <a:pt x="706" y="1609"/>
                      <a:pt x="623" y="1588"/>
                      <a:pt x="540" y="1588"/>
                    </a:cubicBezTo>
                    <a:cubicBezTo>
                      <a:pt x="467" y="1588"/>
                      <a:pt x="405" y="1598"/>
                      <a:pt x="322" y="1630"/>
                    </a:cubicBezTo>
                    <a:cubicBezTo>
                      <a:pt x="281" y="1640"/>
                      <a:pt x="250" y="1650"/>
                      <a:pt x="208" y="1671"/>
                    </a:cubicBezTo>
                    <a:lnTo>
                      <a:pt x="208" y="1640"/>
                    </a:lnTo>
                    <a:cubicBezTo>
                      <a:pt x="218" y="1567"/>
                      <a:pt x="218" y="1494"/>
                      <a:pt x="229" y="1411"/>
                    </a:cubicBezTo>
                    <a:cubicBezTo>
                      <a:pt x="239" y="1308"/>
                      <a:pt x="250" y="1183"/>
                      <a:pt x="271" y="1038"/>
                    </a:cubicBezTo>
                    <a:lnTo>
                      <a:pt x="271" y="1028"/>
                    </a:lnTo>
                    <a:cubicBezTo>
                      <a:pt x="322" y="696"/>
                      <a:pt x="384" y="374"/>
                      <a:pt x="457" y="74"/>
                    </a:cubicBezTo>
                    <a:cubicBezTo>
                      <a:pt x="467" y="42"/>
                      <a:pt x="447" y="11"/>
                      <a:pt x="426" y="1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2319;p53">
                <a:extLst>
                  <a:ext uri="{FF2B5EF4-FFF2-40B4-BE49-F238E27FC236}">
                    <a16:creationId xmlns:a16="http://schemas.microsoft.com/office/drawing/2014/main" id="{D04EE39F-ADB5-4293-A857-9A3D7AE406F5}"/>
                  </a:ext>
                </a:extLst>
              </p:cNvPr>
              <p:cNvSpPr/>
              <p:nvPr/>
            </p:nvSpPr>
            <p:spPr>
              <a:xfrm>
                <a:off x="6722656" y="952619"/>
                <a:ext cx="106252" cy="70319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955" extrusionOk="0">
                    <a:moveTo>
                      <a:pt x="353" y="1"/>
                    </a:moveTo>
                    <a:cubicBezTo>
                      <a:pt x="198" y="1"/>
                      <a:pt x="83" y="52"/>
                      <a:pt x="42" y="135"/>
                    </a:cubicBezTo>
                    <a:cubicBezTo>
                      <a:pt x="0" y="229"/>
                      <a:pt x="32" y="353"/>
                      <a:pt x="125" y="478"/>
                    </a:cubicBezTo>
                    <a:cubicBezTo>
                      <a:pt x="229" y="602"/>
                      <a:pt x="374" y="727"/>
                      <a:pt x="561" y="820"/>
                    </a:cubicBezTo>
                    <a:cubicBezTo>
                      <a:pt x="747" y="913"/>
                      <a:pt x="934" y="955"/>
                      <a:pt x="1100" y="955"/>
                    </a:cubicBezTo>
                    <a:cubicBezTo>
                      <a:pt x="1256" y="955"/>
                      <a:pt x="1370" y="913"/>
                      <a:pt x="1411" y="820"/>
                    </a:cubicBezTo>
                    <a:cubicBezTo>
                      <a:pt x="1443" y="768"/>
                      <a:pt x="1443" y="706"/>
                      <a:pt x="1411" y="644"/>
                    </a:cubicBezTo>
                    <a:cubicBezTo>
                      <a:pt x="1360" y="467"/>
                      <a:pt x="1162" y="270"/>
                      <a:pt x="893" y="146"/>
                    </a:cubicBezTo>
                    <a:cubicBezTo>
                      <a:pt x="706" y="52"/>
                      <a:pt x="519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2320;p53">
                <a:extLst>
                  <a:ext uri="{FF2B5EF4-FFF2-40B4-BE49-F238E27FC236}">
                    <a16:creationId xmlns:a16="http://schemas.microsoft.com/office/drawing/2014/main" id="{2EF176D8-D382-4D42-B1BC-A5A80B893C8E}"/>
                  </a:ext>
                </a:extLst>
              </p:cNvPr>
              <p:cNvSpPr/>
              <p:nvPr/>
            </p:nvSpPr>
            <p:spPr>
              <a:xfrm>
                <a:off x="6363702" y="917497"/>
                <a:ext cx="116118" cy="58832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799" extrusionOk="0">
                    <a:moveTo>
                      <a:pt x="975" y="0"/>
                    </a:moveTo>
                    <a:cubicBezTo>
                      <a:pt x="892" y="0"/>
                      <a:pt x="809" y="10"/>
                      <a:pt x="726" y="21"/>
                    </a:cubicBezTo>
                    <a:cubicBezTo>
                      <a:pt x="519" y="52"/>
                      <a:pt x="332" y="125"/>
                      <a:pt x="198" y="218"/>
                    </a:cubicBezTo>
                    <a:cubicBezTo>
                      <a:pt x="62" y="312"/>
                      <a:pt x="0" y="425"/>
                      <a:pt x="11" y="529"/>
                    </a:cubicBezTo>
                    <a:cubicBezTo>
                      <a:pt x="42" y="695"/>
                      <a:pt x="281" y="799"/>
                      <a:pt x="613" y="799"/>
                    </a:cubicBezTo>
                    <a:cubicBezTo>
                      <a:pt x="685" y="799"/>
                      <a:pt x="768" y="799"/>
                      <a:pt x="851" y="789"/>
                    </a:cubicBezTo>
                    <a:cubicBezTo>
                      <a:pt x="1058" y="757"/>
                      <a:pt x="1245" y="685"/>
                      <a:pt x="1380" y="591"/>
                    </a:cubicBezTo>
                    <a:cubicBezTo>
                      <a:pt x="1515" y="488"/>
                      <a:pt x="1577" y="384"/>
                      <a:pt x="1567" y="280"/>
                    </a:cubicBezTo>
                    <a:cubicBezTo>
                      <a:pt x="1535" y="114"/>
                      <a:pt x="1297" y="0"/>
                      <a:pt x="975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" name="Google Shape;2026;p53">
            <a:extLst>
              <a:ext uri="{FF2B5EF4-FFF2-40B4-BE49-F238E27FC236}">
                <a16:creationId xmlns:a16="http://schemas.microsoft.com/office/drawing/2014/main" id="{CD33AC02-CF30-4EAD-BB94-13E8F6B0245C}"/>
              </a:ext>
            </a:extLst>
          </p:cNvPr>
          <p:cNvGrpSpPr/>
          <p:nvPr/>
        </p:nvGrpSpPr>
        <p:grpSpPr>
          <a:xfrm>
            <a:off x="7022010" y="664121"/>
            <a:ext cx="1745879" cy="2716056"/>
            <a:chOff x="3993762" y="1488764"/>
            <a:chExt cx="1131701" cy="1242935"/>
          </a:xfrm>
        </p:grpSpPr>
        <p:sp>
          <p:nvSpPr>
            <p:cNvPr id="405" name="Google Shape;2027;p53">
              <a:extLst>
                <a:ext uri="{FF2B5EF4-FFF2-40B4-BE49-F238E27FC236}">
                  <a16:creationId xmlns:a16="http://schemas.microsoft.com/office/drawing/2014/main" id="{D680BFA4-16E7-41DB-8677-C220B964D20A}"/>
                </a:ext>
              </a:extLst>
            </p:cNvPr>
            <p:cNvSpPr/>
            <p:nvPr/>
          </p:nvSpPr>
          <p:spPr>
            <a:xfrm>
              <a:off x="4011362" y="1488764"/>
              <a:ext cx="1096475" cy="1227406"/>
            </a:xfrm>
            <a:custGeom>
              <a:avLst/>
              <a:gdLst/>
              <a:ahLst/>
              <a:cxnLst/>
              <a:rect l="l" t="t" r="r" b="b"/>
              <a:pathLst>
                <a:path w="15300" h="17127" extrusionOk="0">
                  <a:moveTo>
                    <a:pt x="5985" y="4285"/>
                  </a:moveTo>
                  <a:cubicBezTo>
                    <a:pt x="6006" y="4295"/>
                    <a:pt x="6037" y="4305"/>
                    <a:pt x="6058" y="4316"/>
                  </a:cubicBezTo>
                  <a:cubicBezTo>
                    <a:pt x="6099" y="4326"/>
                    <a:pt x="6130" y="4347"/>
                    <a:pt x="6162" y="4378"/>
                  </a:cubicBezTo>
                  <a:cubicBezTo>
                    <a:pt x="6203" y="4409"/>
                    <a:pt x="6234" y="4451"/>
                    <a:pt x="6265" y="4492"/>
                  </a:cubicBezTo>
                  <a:cubicBezTo>
                    <a:pt x="6286" y="4524"/>
                    <a:pt x="6307" y="4554"/>
                    <a:pt x="6317" y="4596"/>
                  </a:cubicBezTo>
                  <a:cubicBezTo>
                    <a:pt x="6328" y="4617"/>
                    <a:pt x="6338" y="4648"/>
                    <a:pt x="6338" y="4679"/>
                  </a:cubicBezTo>
                  <a:lnTo>
                    <a:pt x="6338" y="4690"/>
                  </a:lnTo>
                  <a:cubicBezTo>
                    <a:pt x="6338" y="4720"/>
                    <a:pt x="6358" y="4741"/>
                    <a:pt x="6390" y="4741"/>
                  </a:cubicBezTo>
                  <a:lnTo>
                    <a:pt x="6390" y="4824"/>
                  </a:lnTo>
                  <a:cubicBezTo>
                    <a:pt x="6390" y="4959"/>
                    <a:pt x="6411" y="5084"/>
                    <a:pt x="6441" y="5208"/>
                  </a:cubicBezTo>
                  <a:cubicBezTo>
                    <a:pt x="6452" y="5239"/>
                    <a:pt x="6462" y="5280"/>
                    <a:pt x="6473" y="5312"/>
                  </a:cubicBezTo>
                  <a:lnTo>
                    <a:pt x="6473" y="5322"/>
                  </a:lnTo>
                  <a:cubicBezTo>
                    <a:pt x="6494" y="5395"/>
                    <a:pt x="6524" y="5457"/>
                    <a:pt x="6566" y="5529"/>
                  </a:cubicBezTo>
                  <a:cubicBezTo>
                    <a:pt x="6607" y="5602"/>
                    <a:pt x="6670" y="5675"/>
                    <a:pt x="6732" y="5727"/>
                  </a:cubicBezTo>
                  <a:cubicBezTo>
                    <a:pt x="6867" y="5851"/>
                    <a:pt x="7043" y="5903"/>
                    <a:pt x="7167" y="5934"/>
                  </a:cubicBezTo>
                  <a:cubicBezTo>
                    <a:pt x="7220" y="5955"/>
                    <a:pt x="7261" y="5965"/>
                    <a:pt x="7313" y="5965"/>
                  </a:cubicBezTo>
                  <a:cubicBezTo>
                    <a:pt x="7396" y="6110"/>
                    <a:pt x="7499" y="6235"/>
                    <a:pt x="7614" y="6349"/>
                  </a:cubicBezTo>
                  <a:cubicBezTo>
                    <a:pt x="7718" y="6453"/>
                    <a:pt x="7831" y="6546"/>
                    <a:pt x="7967" y="6640"/>
                  </a:cubicBezTo>
                  <a:cubicBezTo>
                    <a:pt x="8080" y="6712"/>
                    <a:pt x="8216" y="6785"/>
                    <a:pt x="8361" y="6847"/>
                  </a:cubicBezTo>
                  <a:cubicBezTo>
                    <a:pt x="8495" y="6899"/>
                    <a:pt x="8640" y="6951"/>
                    <a:pt x="8786" y="6982"/>
                  </a:cubicBezTo>
                  <a:lnTo>
                    <a:pt x="8776" y="6972"/>
                  </a:lnTo>
                  <a:lnTo>
                    <a:pt x="8776" y="6972"/>
                  </a:lnTo>
                  <a:cubicBezTo>
                    <a:pt x="8869" y="6992"/>
                    <a:pt x="8972" y="7013"/>
                    <a:pt x="9066" y="7023"/>
                  </a:cubicBezTo>
                  <a:cubicBezTo>
                    <a:pt x="9066" y="7044"/>
                    <a:pt x="9066" y="7065"/>
                    <a:pt x="9055" y="7085"/>
                  </a:cubicBezTo>
                  <a:lnTo>
                    <a:pt x="9055" y="7096"/>
                  </a:lnTo>
                  <a:cubicBezTo>
                    <a:pt x="9055" y="7117"/>
                    <a:pt x="9055" y="7138"/>
                    <a:pt x="9045" y="7158"/>
                  </a:cubicBezTo>
                  <a:cubicBezTo>
                    <a:pt x="9035" y="7231"/>
                    <a:pt x="9014" y="7304"/>
                    <a:pt x="8983" y="7376"/>
                  </a:cubicBezTo>
                  <a:cubicBezTo>
                    <a:pt x="8962" y="7428"/>
                    <a:pt x="8931" y="7490"/>
                    <a:pt x="8889" y="7532"/>
                  </a:cubicBezTo>
                  <a:cubicBezTo>
                    <a:pt x="8859" y="7573"/>
                    <a:pt x="8827" y="7604"/>
                    <a:pt x="8786" y="7635"/>
                  </a:cubicBezTo>
                  <a:cubicBezTo>
                    <a:pt x="8744" y="7666"/>
                    <a:pt x="8703" y="7687"/>
                    <a:pt x="8661" y="7708"/>
                  </a:cubicBezTo>
                  <a:cubicBezTo>
                    <a:pt x="8610" y="7728"/>
                    <a:pt x="8557" y="7739"/>
                    <a:pt x="8506" y="7749"/>
                  </a:cubicBezTo>
                  <a:cubicBezTo>
                    <a:pt x="8506" y="7728"/>
                    <a:pt x="8485" y="7708"/>
                    <a:pt x="8465" y="7708"/>
                  </a:cubicBezTo>
                  <a:lnTo>
                    <a:pt x="8444" y="7708"/>
                  </a:lnTo>
                  <a:cubicBezTo>
                    <a:pt x="8444" y="7698"/>
                    <a:pt x="8444" y="7698"/>
                    <a:pt x="8433" y="7698"/>
                  </a:cubicBezTo>
                  <a:lnTo>
                    <a:pt x="8153" y="7698"/>
                  </a:lnTo>
                  <a:cubicBezTo>
                    <a:pt x="8008" y="7708"/>
                    <a:pt x="7863" y="7718"/>
                    <a:pt x="7686" y="7718"/>
                  </a:cubicBezTo>
                  <a:lnTo>
                    <a:pt x="7645" y="7718"/>
                  </a:lnTo>
                  <a:cubicBezTo>
                    <a:pt x="7396" y="7718"/>
                    <a:pt x="7147" y="7708"/>
                    <a:pt x="6888" y="7687"/>
                  </a:cubicBezTo>
                  <a:lnTo>
                    <a:pt x="6898" y="7687"/>
                  </a:lnTo>
                  <a:cubicBezTo>
                    <a:pt x="6794" y="7677"/>
                    <a:pt x="6690" y="7666"/>
                    <a:pt x="6597" y="7656"/>
                  </a:cubicBezTo>
                  <a:cubicBezTo>
                    <a:pt x="6597" y="7625"/>
                    <a:pt x="6607" y="7583"/>
                    <a:pt x="6607" y="7553"/>
                  </a:cubicBezTo>
                  <a:cubicBezTo>
                    <a:pt x="6607" y="7470"/>
                    <a:pt x="6587" y="7376"/>
                    <a:pt x="6566" y="7283"/>
                  </a:cubicBezTo>
                  <a:cubicBezTo>
                    <a:pt x="6545" y="7200"/>
                    <a:pt x="6524" y="7117"/>
                    <a:pt x="6483" y="7023"/>
                  </a:cubicBezTo>
                  <a:cubicBezTo>
                    <a:pt x="6462" y="6972"/>
                    <a:pt x="6431" y="6930"/>
                    <a:pt x="6411" y="6878"/>
                  </a:cubicBezTo>
                  <a:cubicBezTo>
                    <a:pt x="6421" y="6878"/>
                    <a:pt x="6431" y="6868"/>
                    <a:pt x="6441" y="6868"/>
                  </a:cubicBezTo>
                  <a:cubicBezTo>
                    <a:pt x="6473" y="6857"/>
                    <a:pt x="6504" y="6836"/>
                    <a:pt x="6514" y="6795"/>
                  </a:cubicBezTo>
                  <a:cubicBezTo>
                    <a:pt x="6514" y="6774"/>
                    <a:pt x="6514" y="6733"/>
                    <a:pt x="6504" y="6702"/>
                  </a:cubicBezTo>
                  <a:cubicBezTo>
                    <a:pt x="6494" y="6650"/>
                    <a:pt x="6473" y="6619"/>
                    <a:pt x="6452" y="6587"/>
                  </a:cubicBezTo>
                  <a:cubicBezTo>
                    <a:pt x="6400" y="6504"/>
                    <a:pt x="6338" y="6421"/>
                    <a:pt x="6286" y="6349"/>
                  </a:cubicBezTo>
                  <a:cubicBezTo>
                    <a:pt x="6234" y="6297"/>
                    <a:pt x="6192" y="6245"/>
                    <a:pt x="6141" y="6193"/>
                  </a:cubicBezTo>
                  <a:lnTo>
                    <a:pt x="6120" y="6172"/>
                  </a:lnTo>
                  <a:cubicBezTo>
                    <a:pt x="6099" y="6152"/>
                    <a:pt x="6068" y="6131"/>
                    <a:pt x="6047" y="6110"/>
                  </a:cubicBezTo>
                  <a:lnTo>
                    <a:pt x="6037" y="6110"/>
                  </a:lnTo>
                  <a:cubicBezTo>
                    <a:pt x="5985" y="6069"/>
                    <a:pt x="5923" y="6027"/>
                    <a:pt x="5851" y="5976"/>
                  </a:cubicBezTo>
                  <a:cubicBezTo>
                    <a:pt x="5798" y="5944"/>
                    <a:pt x="5757" y="5903"/>
                    <a:pt x="5715" y="5872"/>
                  </a:cubicBezTo>
                  <a:cubicBezTo>
                    <a:pt x="5674" y="5851"/>
                    <a:pt x="5622" y="5820"/>
                    <a:pt x="5581" y="5789"/>
                  </a:cubicBezTo>
                  <a:cubicBezTo>
                    <a:pt x="5591" y="5789"/>
                    <a:pt x="5602" y="5778"/>
                    <a:pt x="5612" y="5778"/>
                  </a:cubicBezTo>
                  <a:cubicBezTo>
                    <a:pt x="5643" y="5768"/>
                    <a:pt x="5674" y="5758"/>
                    <a:pt x="5705" y="5737"/>
                  </a:cubicBezTo>
                  <a:cubicBezTo>
                    <a:pt x="5726" y="5716"/>
                    <a:pt x="5757" y="5695"/>
                    <a:pt x="5788" y="5675"/>
                  </a:cubicBezTo>
                  <a:cubicBezTo>
                    <a:pt x="5830" y="5623"/>
                    <a:pt x="5871" y="5561"/>
                    <a:pt x="5902" y="5488"/>
                  </a:cubicBezTo>
                  <a:cubicBezTo>
                    <a:pt x="5923" y="5436"/>
                    <a:pt x="5943" y="5374"/>
                    <a:pt x="5964" y="5301"/>
                  </a:cubicBezTo>
                  <a:cubicBezTo>
                    <a:pt x="5975" y="5270"/>
                    <a:pt x="5954" y="5239"/>
                    <a:pt x="5933" y="5239"/>
                  </a:cubicBezTo>
                  <a:lnTo>
                    <a:pt x="5923" y="5229"/>
                  </a:lnTo>
                  <a:lnTo>
                    <a:pt x="5902" y="5229"/>
                  </a:lnTo>
                  <a:cubicBezTo>
                    <a:pt x="5892" y="5229"/>
                    <a:pt x="5881" y="5229"/>
                    <a:pt x="5871" y="5239"/>
                  </a:cubicBezTo>
                  <a:lnTo>
                    <a:pt x="5860" y="5239"/>
                  </a:lnTo>
                  <a:lnTo>
                    <a:pt x="5860" y="5250"/>
                  </a:lnTo>
                  <a:cubicBezTo>
                    <a:pt x="5809" y="5270"/>
                    <a:pt x="5777" y="5280"/>
                    <a:pt x="5736" y="5291"/>
                  </a:cubicBezTo>
                  <a:cubicBezTo>
                    <a:pt x="5705" y="5301"/>
                    <a:pt x="5674" y="5301"/>
                    <a:pt x="5653" y="5301"/>
                  </a:cubicBezTo>
                  <a:lnTo>
                    <a:pt x="5643" y="5301"/>
                  </a:lnTo>
                  <a:cubicBezTo>
                    <a:pt x="5653" y="5260"/>
                    <a:pt x="5653" y="5229"/>
                    <a:pt x="5643" y="5187"/>
                  </a:cubicBezTo>
                  <a:cubicBezTo>
                    <a:pt x="5632" y="5094"/>
                    <a:pt x="5612" y="5011"/>
                    <a:pt x="5570" y="4928"/>
                  </a:cubicBezTo>
                  <a:cubicBezTo>
                    <a:pt x="5529" y="4845"/>
                    <a:pt x="5477" y="4773"/>
                    <a:pt x="5415" y="4710"/>
                  </a:cubicBezTo>
                  <a:cubicBezTo>
                    <a:pt x="5394" y="4679"/>
                    <a:pt x="5363" y="4658"/>
                    <a:pt x="5332" y="4637"/>
                  </a:cubicBezTo>
                  <a:lnTo>
                    <a:pt x="5342" y="4637"/>
                  </a:lnTo>
                  <a:cubicBezTo>
                    <a:pt x="5394" y="4627"/>
                    <a:pt x="5436" y="4617"/>
                    <a:pt x="5477" y="4596"/>
                  </a:cubicBezTo>
                  <a:cubicBezTo>
                    <a:pt x="5519" y="4575"/>
                    <a:pt x="5549" y="4544"/>
                    <a:pt x="5591" y="4513"/>
                  </a:cubicBezTo>
                  <a:cubicBezTo>
                    <a:pt x="5622" y="4492"/>
                    <a:pt x="5643" y="4461"/>
                    <a:pt x="5674" y="4441"/>
                  </a:cubicBezTo>
                  <a:cubicBezTo>
                    <a:pt x="5705" y="4409"/>
                    <a:pt x="5736" y="4368"/>
                    <a:pt x="5777" y="4337"/>
                  </a:cubicBezTo>
                  <a:lnTo>
                    <a:pt x="5788" y="4337"/>
                  </a:lnTo>
                  <a:cubicBezTo>
                    <a:pt x="5809" y="4326"/>
                    <a:pt x="5830" y="4305"/>
                    <a:pt x="5851" y="4295"/>
                  </a:cubicBezTo>
                  <a:cubicBezTo>
                    <a:pt x="5871" y="4295"/>
                    <a:pt x="5892" y="4285"/>
                    <a:pt x="5913" y="4285"/>
                  </a:cubicBezTo>
                  <a:close/>
                  <a:moveTo>
                    <a:pt x="5695" y="9990"/>
                  </a:moveTo>
                  <a:lnTo>
                    <a:pt x="5695" y="9990"/>
                  </a:lnTo>
                  <a:cubicBezTo>
                    <a:pt x="5809" y="10001"/>
                    <a:pt x="5933" y="10001"/>
                    <a:pt x="6058" y="10001"/>
                  </a:cubicBezTo>
                  <a:lnTo>
                    <a:pt x="6120" y="10063"/>
                  </a:lnTo>
                  <a:cubicBezTo>
                    <a:pt x="6162" y="10104"/>
                    <a:pt x="6213" y="10135"/>
                    <a:pt x="6265" y="10156"/>
                  </a:cubicBezTo>
                  <a:cubicBezTo>
                    <a:pt x="6296" y="10167"/>
                    <a:pt x="6328" y="10176"/>
                    <a:pt x="6369" y="10176"/>
                  </a:cubicBezTo>
                  <a:cubicBezTo>
                    <a:pt x="6400" y="10187"/>
                    <a:pt x="6441" y="10197"/>
                    <a:pt x="6494" y="10208"/>
                  </a:cubicBezTo>
                  <a:cubicBezTo>
                    <a:pt x="6566" y="10218"/>
                    <a:pt x="6649" y="10229"/>
                    <a:pt x="6722" y="10229"/>
                  </a:cubicBezTo>
                  <a:cubicBezTo>
                    <a:pt x="6680" y="10353"/>
                    <a:pt x="6660" y="10478"/>
                    <a:pt x="6639" y="10612"/>
                  </a:cubicBezTo>
                  <a:cubicBezTo>
                    <a:pt x="6462" y="10478"/>
                    <a:pt x="6286" y="10342"/>
                    <a:pt x="6079" y="10239"/>
                  </a:cubicBezTo>
                  <a:cubicBezTo>
                    <a:pt x="5985" y="10176"/>
                    <a:pt x="5871" y="10114"/>
                    <a:pt x="5747" y="10042"/>
                  </a:cubicBezTo>
                  <a:lnTo>
                    <a:pt x="5736" y="10031"/>
                  </a:lnTo>
                  <a:cubicBezTo>
                    <a:pt x="5736" y="10021"/>
                    <a:pt x="5736" y="10021"/>
                    <a:pt x="5726" y="10021"/>
                  </a:cubicBezTo>
                  <a:lnTo>
                    <a:pt x="5695" y="9990"/>
                  </a:lnTo>
                  <a:close/>
                  <a:moveTo>
                    <a:pt x="10383" y="1"/>
                  </a:moveTo>
                  <a:cubicBezTo>
                    <a:pt x="10134" y="1"/>
                    <a:pt x="9896" y="22"/>
                    <a:pt x="9668" y="63"/>
                  </a:cubicBezTo>
                  <a:cubicBezTo>
                    <a:pt x="9284" y="146"/>
                    <a:pt x="8962" y="291"/>
                    <a:pt x="8703" y="488"/>
                  </a:cubicBezTo>
                  <a:cubicBezTo>
                    <a:pt x="8537" y="623"/>
                    <a:pt x="8391" y="778"/>
                    <a:pt x="8288" y="944"/>
                  </a:cubicBezTo>
                  <a:cubicBezTo>
                    <a:pt x="8257" y="934"/>
                    <a:pt x="8216" y="914"/>
                    <a:pt x="8184" y="903"/>
                  </a:cubicBezTo>
                  <a:cubicBezTo>
                    <a:pt x="8143" y="893"/>
                    <a:pt x="8091" y="882"/>
                    <a:pt x="8029" y="872"/>
                  </a:cubicBezTo>
                  <a:lnTo>
                    <a:pt x="7967" y="872"/>
                  </a:lnTo>
                  <a:cubicBezTo>
                    <a:pt x="7894" y="872"/>
                    <a:pt x="7821" y="882"/>
                    <a:pt x="7748" y="903"/>
                  </a:cubicBezTo>
                  <a:cubicBezTo>
                    <a:pt x="7655" y="924"/>
                    <a:pt x="7572" y="965"/>
                    <a:pt x="7479" y="1027"/>
                  </a:cubicBezTo>
                  <a:cubicBezTo>
                    <a:pt x="7396" y="1069"/>
                    <a:pt x="7313" y="1131"/>
                    <a:pt x="7230" y="1214"/>
                  </a:cubicBezTo>
                  <a:cubicBezTo>
                    <a:pt x="7158" y="1276"/>
                    <a:pt x="7084" y="1349"/>
                    <a:pt x="7012" y="1432"/>
                  </a:cubicBezTo>
                  <a:cubicBezTo>
                    <a:pt x="6960" y="1515"/>
                    <a:pt x="6898" y="1588"/>
                    <a:pt x="6846" y="1671"/>
                  </a:cubicBezTo>
                  <a:cubicBezTo>
                    <a:pt x="6722" y="1868"/>
                    <a:pt x="6628" y="2076"/>
                    <a:pt x="6566" y="2304"/>
                  </a:cubicBezTo>
                  <a:cubicBezTo>
                    <a:pt x="6483" y="2594"/>
                    <a:pt x="6473" y="2895"/>
                    <a:pt x="6462" y="3196"/>
                  </a:cubicBezTo>
                  <a:cubicBezTo>
                    <a:pt x="6441" y="3154"/>
                    <a:pt x="6411" y="3113"/>
                    <a:pt x="6379" y="3071"/>
                  </a:cubicBezTo>
                  <a:cubicBezTo>
                    <a:pt x="6307" y="2978"/>
                    <a:pt x="6203" y="2895"/>
                    <a:pt x="6099" y="2853"/>
                  </a:cubicBezTo>
                  <a:cubicBezTo>
                    <a:pt x="6006" y="2812"/>
                    <a:pt x="5902" y="2791"/>
                    <a:pt x="5798" y="2791"/>
                  </a:cubicBezTo>
                  <a:lnTo>
                    <a:pt x="5715" y="2791"/>
                  </a:lnTo>
                  <a:cubicBezTo>
                    <a:pt x="5570" y="2812"/>
                    <a:pt x="5425" y="2853"/>
                    <a:pt x="5300" y="2926"/>
                  </a:cubicBezTo>
                  <a:cubicBezTo>
                    <a:pt x="5249" y="2968"/>
                    <a:pt x="5187" y="3009"/>
                    <a:pt x="5145" y="3061"/>
                  </a:cubicBezTo>
                  <a:lnTo>
                    <a:pt x="5083" y="2998"/>
                  </a:lnTo>
                  <a:cubicBezTo>
                    <a:pt x="5021" y="2936"/>
                    <a:pt x="4948" y="2895"/>
                    <a:pt x="4844" y="2864"/>
                  </a:cubicBezTo>
                  <a:cubicBezTo>
                    <a:pt x="4772" y="2843"/>
                    <a:pt x="4689" y="2832"/>
                    <a:pt x="4585" y="2832"/>
                  </a:cubicBezTo>
                  <a:cubicBezTo>
                    <a:pt x="4564" y="2832"/>
                    <a:pt x="4544" y="2832"/>
                    <a:pt x="4523" y="2843"/>
                  </a:cubicBezTo>
                  <a:cubicBezTo>
                    <a:pt x="4461" y="2843"/>
                    <a:pt x="4387" y="2843"/>
                    <a:pt x="4315" y="2853"/>
                  </a:cubicBezTo>
                  <a:cubicBezTo>
                    <a:pt x="4295" y="2843"/>
                    <a:pt x="4284" y="2832"/>
                    <a:pt x="4263" y="2822"/>
                  </a:cubicBezTo>
                  <a:cubicBezTo>
                    <a:pt x="4222" y="2781"/>
                    <a:pt x="4180" y="2739"/>
                    <a:pt x="4149" y="2687"/>
                  </a:cubicBezTo>
                  <a:cubicBezTo>
                    <a:pt x="4108" y="2625"/>
                    <a:pt x="4066" y="2553"/>
                    <a:pt x="4035" y="2470"/>
                  </a:cubicBezTo>
                  <a:lnTo>
                    <a:pt x="4035" y="2459"/>
                  </a:lnTo>
                  <a:cubicBezTo>
                    <a:pt x="3973" y="2262"/>
                    <a:pt x="3952" y="2076"/>
                    <a:pt x="3942" y="1910"/>
                  </a:cubicBezTo>
                  <a:lnTo>
                    <a:pt x="3931" y="1920"/>
                  </a:lnTo>
                  <a:cubicBezTo>
                    <a:pt x="3942" y="1878"/>
                    <a:pt x="3942" y="1827"/>
                    <a:pt x="3931" y="1785"/>
                  </a:cubicBezTo>
                  <a:lnTo>
                    <a:pt x="3931" y="1774"/>
                  </a:lnTo>
                  <a:lnTo>
                    <a:pt x="3931" y="1754"/>
                  </a:lnTo>
                  <a:lnTo>
                    <a:pt x="3931" y="1661"/>
                  </a:lnTo>
                  <a:lnTo>
                    <a:pt x="3931" y="1619"/>
                  </a:lnTo>
                  <a:cubicBezTo>
                    <a:pt x="3931" y="1588"/>
                    <a:pt x="3931" y="1557"/>
                    <a:pt x="3921" y="1525"/>
                  </a:cubicBezTo>
                  <a:cubicBezTo>
                    <a:pt x="3921" y="1463"/>
                    <a:pt x="3921" y="1401"/>
                    <a:pt x="3910" y="1339"/>
                  </a:cubicBezTo>
                  <a:lnTo>
                    <a:pt x="3910" y="1297"/>
                  </a:lnTo>
                  <a:cubicBezTo>
                    <a:pt x="3910" y="1276"/>
                    <a:pt x="3910" y="1256"/>
                    <a:pt x="3900" y="1235"/>
                  </a:cubicBezTo>
                  <a:cubicBezTo>
                    <a:pt x="3900" y="1235"/>
                    <a:pt x="3900" y="1225"/>
                    <a:pt x="3910" y="1225"/>
                  </a:cubicBezTo>
                  <a:cubicBezTo>
                    <a:pt x="3900" y="1214"/>
                    <a:pt x="3900" y="1193"/>
                    <a:pt x="3900" y="1183"/>
                  </a:cubicBezTo>
                  <a:cubicBezTo>
                    <a:pt x="3890" y="1110"/>
                    <a:pt x="3880" y="1059"/>
                    <a:pt x="3859" y="1007"/>
                  </a:cubicBezTo>
                  <a:cubicBezTo>
                    <a:pt x="3838" y="986"/>
                    <a:pt x="3827" y="965"/>
                    <a:pt x="3807" y="944"/>
                  </a:cubicBezTo>
                  <a:cubicBezTo>
                    <a:pt x="3786" y="924"/>
                    <a:pt x="3765" y="903"/>
                    <a:pt x="3734" y="893"/>
                  </a:cubicBezTo>
                  <a:cubicBezTo>
                    <a:pt x="3714" y="882"/>
                    <a:pt x="3693" y="882"/>
                    <a:pt x="3661" y="882"/>
                  </a:cubicBezTo>
                  <a:cubicBezTo>
                    <a:pt x="3631" y="882"/>
                    <a:pt x="3610" y="882"/>
                    <a:pt x="3589" y="893"/>
                  </a:cubicBezTo>
                  <a:cubicBezTo>
                    <a:pt x="3548" y="903"/>
                    <a:pt x="3506" y="934"/>
                    <a:pt x="3475" y="965"/>
                  </a:cubicBezTo>
                  <a:cubicBezTo>
                    <a:pt x="3423" y="1027"/>
                    <a:pt x="3382" y="1110"/>
                    <a:pt x="3361" y="1225"/>
                  </a:cubicBezTo>
                  <a:cubicBezTo>
                    <a:pt x="3350" y="1266"/>
                    <a:pt x="3340" y="1297"/>
                    <a:pt x="3340" y="1339"/>
                  </a:cubicBezTo>
                  <a:cubicBezTo>
                    <a:pt x="3329" y="1401"/>
                    <a:pt x="3319" y="1474"/>
                    <a:pt x="3319" y="1557"/>
                  </a:cubicBezTo>
                  <a:cubicBezTo>
                    <a:pt x="3319" y="1661"/>
                    <a:pt x="3329" y="1744"/>
                    <a:pt x="3340" y="1827"/>
                  </a:cubicBezTo>
                  <a:cubicBezTo>
                    <a:pt x="3340" y="1878"/>
                    <a:pt x="3361" y="1930"/>
                    <a:pt x="3371" y="1972"/>
                  </a:cubicBezTo>
                  <a:cubicBezTo>
                    <a:pt x="3392" y="2044"/>
                    <a:pt x="3412" y="2117"/>
                    <a:pt x="3444" y="2189"/>
                  </a:cubicBezTo>
                  <a:cubicBezTo>
                    <a:pt x="3454" y="2200"/>
                    <a:pt x="3454" y="2200"/>
                    <a:pt x="3454" y="2210"/>
                  </a:cubicBezTo>
                  <a:cubicBezTo>
                    <a:pt x="3340" y="2013"/>
                    <a:pt x="3237" y="1795"/>
                    <a:pt x="3154" y="1588"/>
                  </a:cubicBezTo>
                  <a:lnTo>
                    <a:pt x="3122" y="1525"/>
                  </a:lnTo>
                  <a:lnTo>
                    <a:pt x="3112" y="1515"/>
                  </a:lnTo>
                  <a:lnTo>
                    <a:pt x="3101" y="1474"/>
                  </a:lnTo>
                  <a:cubicBezTo>
                    <a:pt x="3071" y="1422"/>
                    <a:pt x="3050" y="1370"/>
                    <a:pt x="3029" y="1318"/>
                  </a:cubicBezTo>
                  <a:cubicBezTo>
                    <a:pt x="3018" y="1297"/>
                    <a:pt x="3008" y="1276"/>
                    <a:pt x="2988" y="1256"/>
                  </a:cubicBezTo>
                  <a:lnTo>
                    <a:pt x="2988" y="1246"/>
                  </a:lnTo>
                  <a:cubicBezTo>
                    <a:pt x="2977" y="1225"/>
                    <a:pt x="2956" y="1193"/>
                    <a:pt x="2935" y="1173"/>
                  </a:cubicBezTo>
                  <a:cubicBezTo>
                    <a:pt x="2905" y="1121"/>
                    <a:pt x="2873" y="1090"/>
                    <a:pt x="2832" y="1059"/>
                  </a:cubicBezTo>
                  <a:lnTo>
                    <a:pt x="2769" y="1027"/>
                  </a:lnTo>
                  <a:cubicBezTo>
                    <a:pt x="2759" y="1027"/>
                    <a:pt x="2739" y="1017"/>
                    <a:pt x="2718" y="1017"/>
                  </a:cubicBezTo>
                  <a:lnTo>
                    <a:pt x="2697" y="1017"/>
                  </a:lnTo>
                  <a:cubicBezTo>
                    <a:pt x="2656" y="1027"/>
                    <a:pt x="2603" y="1048"/>
                    <a:pt x="2562" y="1090"/>
                  </a:cubicBezTo>
                  <a:cubicBezTo>
                    <a:pt x="2510" y="1131"/>
                    <a:pt x="2479" y="1183"/>
                    <a:pt x="2458" y="1246"/>
                  </a:cubicBezTo>
                  <a:cubicBezTo>
                    <a:pt x="2437" y="1308"/>
                    <a:pt x="2427" y="1359"/>
                    <a:pt x="2437" y="1432"/>
                  </a:cubicBezTo>
                  <a:lnTo>
                    <a:pt x="2437" y="1442"/>
                  </a:lnTo>
                  <a:cubicBezTo>
                    <a:pt x="2437" y="1567"/>
                    <a:pt x="2469" y="1691"/>
                    <a:pt x="2531" y="1857"/>
                  </a:cubicBezTo>
                  <a:cubicBezTo>
                    <a:pt x="2562" y="1940"/>
                    <a:pt x="2593" y="2013"/>
                    <a:pt x="2635" y="2085"/>
                  </a:cubicBezTo>
                  <a:lnTo>
                    <a:pt x="2614" y="2065"/>
                  </a:lnTo>
                  <a:cubicBezTo>
                    <a:pt x="2593" y="2034"/>
                    <a:pt x="2573" y="2002"/>
                    <a:pt x="2552" y="1982"/>
                  </a:cubicBezTo>
                  <a:cubicBezTo>
                    <a:pt x="2490" y="1889"/>
                    <a:pt x="2407" y="1785"/>
                    <a:pt x="2313" y="1691"/>
                  </a:cubicBezTo>
                  <a:cubicBezTo>
                    <a:pt x="2282" y="1671"/>
                    <a:pt x="2251" y="1640"/>
                    <a:pt x="2220" y="1619"/>
                  </a:cubicBezTo>
                  <a:cubicBezTo>
                    <a:pt x="2168" y="1598"/>
                    <a:pt x="2126" y="1578"/>
                    <a:pt x="2064" y="1578"/>
                  </a:cubicBezTo>
                  <a:lnTo>
                    <a:pt x="2033" y="1578"/>
                  </a:lnTo>
                  <a:cubicBezTo>
                    <a:pt x="2012" y="1578"/>
                    <a:pt x="1992" y="1588"/>
                    <a:pt x="1971" y="1598"/>
                  </a:cubicBezTo>
                  <a:lnTo>
                    <a:pt x="1909" y="1629"/>
                  </a:lnTo>
                  <a:cubicBezTo>
                    <a:pt x="1877" y="1650"/>
                    <a:pt x="1856" y="1691"/>
                    <a:pt x="1847" y="1723"/>
                  </a:cubicBezTo>
                  <a:cubicBezTo>
                    <a:pt x="1826" y="1754"/>
                    <a:pt x="1826" y="1795"/>
                    <a:pt x="1826" y="1837"/>
                  </a:cubicBezTo>
                  <a:cubicBezTo>
                    <a:pt x="1826" y="1878"/>
                    <a:pt x="1836" y="1920"/>
                    <a:pt x="1847" y="1972"/>
                  </a:cubicBezTo>
                  <a:cubicBezTo>
                    <a:pt x="1856" y="2013"/>
                    <a:pt x="1877" y="2065"/>
                    <a:pt x="1898" y="2117"/>
                  </a:cubicBezTo>
                  <a:cubicBezTo>
                    <a:pt x="1919" y="2159"/>
                    <a:pt x="1939" y="2200"/>
                    <a:pt x="1971" y="2251"/>
                  </a:cubicBezTo>
                  <a:cubicBezTo>
                    <a:pt x="2012" y="2334"/>
                    <a:pt x="2075" y="2428"/>
                    <a:pt x="2137" y="2521"/>
                  </a:cubicBezTo>
                  <a:cubicBezTo>
                    <a:pt x="2188" y="2594"/>
                    <a:pt x="2241" y="2656"/>
                    <a:pt x="2292" y="2719"/>
                  </a:cubicBezTo>
                  <a:lnTo>
                    <a:pt x="2344" y="2770"/>
                  </a:lnTo>
                  <a:cubicBezTo>
                    <a:pt x="2365" y="2781"/>
                    <a:pt x="2375" y="2802"/>
                    <a:pt x="2396" y="2812"/>
                  </a:cubicBezTo>
                  <a:lnTo>
                    <a:pt x="2396" y="2822"/>
                  </a:lnTo>
                  <a:lnTo>
                    <a:pt x="2386" y="2822"/>
                  </a:lnTo>
                  <a:cubicBezTo>
                    <a:pt x="2271" y="2760"/>
                    <a:pt x="2137" y="2687"/>
                    <a:pt x="1992" y="2636"/>
                  </a:cubicBezTo>
                  <a:cubicBezTo>
                    <a:pt x="1939" y="2604"/>
                    <a:pt x="1888" y="2594"/>
                    <a:pt x="1847" y="2583"/>
                  </a:cubicBezTo>
                  <a:cubicBezTo>
                    <a:pt x="1826" y="2573"/>
                    <a:pt x="1805" y="2573"/>
                    <a:pt x="1794" y="2573"/>
                  </a:cubicBezTo>
                  <a:lnTo>
                    <a:pt x="1784" y="2573"/>
                  </a:lnTo>
                  <a:cubicBezTo>
                    <a:pt x="1764" y="2563"/>
                    <a:pt x="1732" y="2563"/>
                    <a:pt x="1711" y="2563"/>
                  </a:cubicBezTo>
                  <a:lnTo>
                    <a:pt x="1701" y="2563"/>
                  </a:lnTo>
                  <a:cubicBezTo>
                    <a:pt x="1681" y="2563"/>
                    <a:pt x="1660" y="2563"/>
                    <a:pt x="1639" y="2573"/>
                  </a:cubicBezTo>
                  <a:cubicBezTo>
                    <a:pt x="1618" y="2573"/>
                    <a:pt x="1598" y="2583"/>
                    <a:pt x="1577" y="2604"/>
                  </a:cubicBezTo>
                  <a:cubicBezTo>
                    <a:pt x="1556" y="2615"/>
                    <a:pt x="1545" y="2636"/>
                    <a:pt x="1535" y="2656"/>
                  </a:cubicBezTo>
                  <a:cubicBezTo>
                    <a:pt x="1535" y="2666"/>
                    <a:pt x="1535" y="2677"/>
                    <a:pt x="1525" y="2698"/>
                  </a:cubicBezTo>
                  <a:lnTo>
                    <a:pt x="1525" y="2739"/>
                  </a:lnTo>
                  <a:cubicBezTo>
                    <a:pt x="1525" y="2770"/>
                    <a:pt x="1535" y="2812"/>
                    <a:pt x="1545" y="2832"/>
                  </a:cubicBezTo>
                  <a:cubicBezTo>
                    <a:pt x="1545" y="2853"/>
                    <a:pt x="1556" y="2885"/>
                    <a:pt x="1566" y="2915"/>
                  </a:cubicBezTo>
                  <a:cubicBezTo>
                    <a:pt x="1587" y="2968"/>
                    <a:pt x="1618" y="3009"/>
                    <a:pt x="1649" y="3051"/>
                  </a:cubicBezTo>
                  <a:cubicBezTo>
                    <a:pt x="1660" y="3071"/>
                    <a:pt x="1681" y="3092"/>
                    <a:pt x="1701" y="3113"/>
                  </a:cubicBezTo>
                  <a:cubicBezTo>
                    <a:pt x="1753" y="3175"/>
                    <a:pt x="1815" y="3227"/>
                    <a:pt x="1877" y="3268"/>
                  </a:cubicBezTo>
                  <a:cubicBezTo>
                    <a:pt x="1939" y="3310"/>
                    <a:pt x="2012" y="3341"/>
                    <a:pt x="2095" y="3372"/>
                  </a:cubicBezTo>
                  <a:cubicBezTo>
                    <a:pt x="2043" y="3362"/>
                    <a:pt x="1992" y="3351"/>
                    <a:pt x="1909" y="3341"/>
                  </a:cubicBezTo>
                  <a:lnTo>
                    <a:pt x="1681" y="3341"/>
                  </a:lnTo>
                  <a:cubicBezTo>
                    <a:pt x="1639" y="3351"/>
                    <a:pt x="1608" y="3351"/>
                    <a:pt x="1587" y="3362"/>
                  </a:cubicBezTo>
                  <a:cubicBezTo>
                    <a:pt x="1556" y="3372"/>
                    <a:pt x="1535" y="3392"/>
                    <a:pt x="1504" y="3413"/>
                  </a:cubicBezTo>
                  <a:cubicBezTo>
                    <a:pt x="1483" y="3424"/>
                    <a:pt x="1473" y="3445"/>
                    <a:pt x="1462" y="3475"/>
                  </a:cubicBezTo>
                  <a:lnTo>
                    <a:pt x="1462" y="3517"/>
                  </a:lnTo>
                  <a:lnTo>
                    <a:pt x="1462" y="3569"/>
                  </a:lnTo>
                  <a:cubicBezTo>
                    <a:pt x="1473" y="3600"/>
                    <a:pt x="1494" y="3631"/>
                    <a:pt x="1525" y="3662"/>
                  </a:cubicBezTo>
                  <a:cubicBezTo>
                    <a:pt x="1545" y="3694"/>
                    <a:pt x="1566" y="3714"/>
                    <a:pt x="1587" y="3735"/>
                  </a:cubicBezTo>
                  <a:cubicBezTo>
                    <a:pt x="1639" y="3766"/>
                    <a:pt x="1691" y="3797"/>
                    <a:pt x="1753" y="3818"/>
                  </a:cubicBezTo>
                  <a:lnTo>
                    <a:pt x="1764" y="3818"/>
                  </a:lnTo>
                  <a:cubicBezTo>
                    <a:pt x="1815" y="3839"/>
                    <a:pt x="1867" y="3849"/>
                    <a:pt x="1930" y="3860"/>
                  </a:cubicBezTo>
                  <a:cubicBezTo>
                    <a:pt x="1992" y="3870"/>
                    <a:pt x="2043" y="3870"/>
                    <a:pt x="2105" y="3870"/>
                  </a:cubicBezTo>
                  <a:cubicBezTo>
                    <a:pt x="2178" y="3870"/>
                    <a:pt x="2251" y="3860"/>
                    <a:pt x="2334" y="3860"/>
                  </a:cubicBezTo>
                  <a:cubicBezTo>
                    <a:pt x="2396" y="3849"/>
                    <a:pt x="2448" y="3839"/>
                    <a:pt x="2500" y="3828"/>
                  </a:cubicBezTo>
                  <a:lnTo>
                    <a:pt x="2500" y="3828"/>
                  </a:lnTo>
                  <a:cubicBezTo>
                    <a:pt x="2396" y="3963"/>
                    <a:pt x="2303" y="4109"/>
                    <a:pt x="2220" y="4254"/>
                  </a:cubicBezTo>
                  <a:cubicBezTo>
                    <a:pt x="2147" y="4409"/>
                    <a:pt x="2085" y="4565"/>
                    <a:pt x="2043" y="4731"/>
                  </a:cubicBezTo>
                  <a:cubicBezTo>
                    <a:pt x="1992" y="4907"/>
                    <a:pt x="1971" y="5104"/>
                    <a:pt x="1971" y="5333"/>
                  </a:cubicBezTo>
                  <a:cubicBezTo>
                    <a:pt x="1981" y="5509"/>
                    <a:pt x="1992" y="5685"/>
                    <a:pt x="2012" y="5861"/>
                  </a:cubicBezTo>
                  <a:cubicBezTo>
                    <a:pt x="2043" y="6172"/>
                    <a:pt x="2075" y="6484"/>
                    <a:pt x="2033" y="6785"/>
                  </a:cubicBezTo>
                  <a:cubicBezTo>
                    <a:pt x="2033" y="6795"/>
                    <a:pt x="2033" y="6806"/>
                    <a:pt x="2022" y="6816"/>
                  </a:cubicBezTo>
                  <a:cubicBezTo>
                    <a:pt x="1960" y="6878"/>
                    <a:pt x="1898" y="6940"/>
                    <a:pt x="1847" y="7002"/>
                  </a:cubicBezTo>
                  <a:cubicBezTo>
                    <a:pt x="1805" y="7034"/>
                    <a:pt x="1773" y="7075"/>
                    <a:pt x="1732" y="7106"/>
                  </a:cubicBezTo>
                  <a:lnTo>
                    <a:pt x="1722" y="7117"/>
                  </a:lnTo>
                  <a:lnTo>
                    <a:pt x="1711" y="7127"/>
                  </a:lnTo>
                  <a:lnTo>
                    <a:pt x="1681" y="7158"/>
                  </a:lnTo>
                  <a:cubicBezTo>
                    <a:pt x="1649" y="7189"/>
                    <a:pt x="1608" y="7221"/>
                    <a:pt x="1566" y="7241"/>
                  </a:cubicBezTo>
                  <a:lnTo>
                    <a:pt x="1556" y="7262"/>
                  </a:lnTo>
                  <a:lnTo>
                    <a:pt x="1545" y="7262"/>
                  </a:lnTo>
                  <a:lnTo>
                    <a:pt x="1515" y="7283"/>
                  </a:lnTo>
                  <a:lnTo>
                    <a:pt x="1473" y="7314"/>
                  </a:lnTo>
                  <a:cubicBezTo>
                    <a:pt x="1411" y="7366"/>
                    <a:pt x="1338" y="7417"/>
                    <a:pt x="1276" y="7470"/>
                  </a:cubicBezTo>
                  <a:cubicBezTo>
                    <a:pt x="1172" y="7553"/>
                    <a:pt x="1089" y="7625"/>
                    <a:pt x="1006" y="7698"/>
                  </a:cubicBezTo>
                  <a:cubicBezTo>
                    <a:pt x="954" y="7739"/>
                    <a:pt x="913" y="7781"/>
                    <a:pt x="871" y="7822"/>
                  </a:cubicBezTo>
                  <a:lnTo>
                    <a:pt x="871" y="7811"/>
                  </a:lnTo>
                  <a:cubicBezTo>
                    <a:pt x="840" y="7853"/>
                    <a:pt x="809" y="7884"/>
                    <a:pt x="778" y="7915"/>
                  </a:cubicBezTo>
                  <a:cubicBezTo>
                    <a:pt x="747" y="7957"/>
                    <a:pt x="715" y="7988"/>
                    <a:pt x="695" y="8019"/>
                  </a:cubicBezTo>
                  <a:cubicBezTo>
                    <a:pt x="664" y="8060"/>
                    <a:pt x="643" y="8092"/>
                    <a:pt x="632" y="8123"/>
                  </a:cubicBezTo>
                  <a:cubicBezTo>
                    <a:pt x="612" y="8154"/>
                    <a:pt x="612" y="8185"/>
                    <a:pt x="602" y="8216"/>
                  </a:cubicBezTo>
                  <a:cubicBezTo>
                    <a:pt x="602" y="8226"/>
                    <a:pt x="602" y="8237"/>
                    <a:pt x="612" y="8258"/>
                  </a:cubicBezTo>
                  <a:cubicBezTo>
                    <a:pt x="612" y="8279"/>
                    <a:pt x="612" y="8289"/>
                    <a:pt x="622" y="8309"/>
                  </a:cubicBezTo>
                  <a:cubicBezTo>
                    <a:pt x="632" y="8330"/>
                    <a:pt x="653" y="8351"/>
                    <a:pt x="674" y="8372"/>
                  </a:cubicBezTo>
                  <a:lnTo>
                    <a:pt x="736" y="8403"/>
                  </a:lnTo>
                  <a:lnTo>
                    <a:pt x="747" y="8403"/>
                  </a:lnTo>
                  <a:cubicBezTo>
                    <a:pt x="768" y="8413"/>
                    <a:pt x="778" y="8413"/>
                    <a:pt x="788" y="8413"/>
                  </a:cubicBezTo>
                  <a:cubicBezTo>
                    <a:pt x="768" y="8413"/>
                    <a:pt x="757" y="8424"/>
                    <a:pt x="747" y="8424"/>
                  </a:cubicBezTo>
                  <a:cubicBezTo>
                    <a:pt x="695" y="8455"/>
                    <a:pt x="632" y="8486"/>
                    <a:pt x="570" y="8528"/>
                  </a:cubicBezTo>
                  <a:cubicBezTo>
                    <a:pt x="436" y="8600"/>
                    <a:pt x="332" y="8673"/>
                    <a:pt x="249" y="8745"/>
                  </a:cubicBezTo>
                  <a:cubicBezTo>
                    <a:pt x="166" y="8807"/>
                    <a:pt x="83" y="8880"/>
                    <a:pt x="31" y="8973"/>
                  </a:cubicBezTo>
                  <a:cubicBezTo>
                    <a:pt x="21" y="8994"/>
                    <a:pt x="10" y="9015"/>
                    <a:pt x="10" y="9035"/>
                  </a:cubicBezTo>
                  <a:cubicBezTo>
                    <a:pt x="0" y="9067"/>
                    <a:pt x="0" y="9088"/>
                    <a:pt x="0" y="9108"/>
                  </a:cubicBezTo>
                  <a:cubicBezTo>
                    <a:pt x="0" y="9139"/>
                    <a:pt x="0" y="9171"/>
                    <a:pt x="21" y="9201"/>
                  </a:cubicBezTo>
                  <a:cubicBezTo>
                    <a:pt x="31" y="9233"/>
                    <a:pt x="62" y="9254"/>
                    <a:pt x="83" y="9264"/>
                  </a:cubicBezTo>
                  <a:cubicBezTo>
                    <a:pt x="93" y="9274"/>
                    <a:pt x="104" y="9274"/>
                    <a:pt x="114" y="9274"/>
                  </a:cubicBezTo>
                  <a:cubicBezTo>
                    <a:pt x="135" y="9284"/>
                    <a:pt x="155" y="9284"/>
                    <a:pt x="187" y="9284"/>
                  </a:cubicBezTo>
                  <a:lnTo>
                    <a:pt x="301" y="9284"/>
                  </a:lnTo>
                  <a:cubicBezTo>
                    <a:pt x="308" y="9277"/>
                    <a:pt x="321" y="9275"/>
                    <a:pt x="332" y="9275"/>
                  </a:cubicBezTo>
                  <a:lnTo>
                    <a:pt x="332" y="9275"/>
                  </a:lnTo>
                  <a:cubicBezTo>
                    <a:pt x="321" y="9285"/>
                    <a:pt x="300" y="9295"/>
                    <a:pt x="291" y="9305"/>
                  </a:cubicBezTo>
                  <a:cubicBezTo>
                    <a:pt x="238" y="9337"/>
                    <a:pt x="197" y="9378"/>
                    <a:pt x="166" y="9409"/>
                  </a:cubicBezTo>
                  <a:cubicBezTo>
                    <a:pt x="135" y="9440"/>
                    <a:pt x="104" y="9482"/>
                    <a:pt x="83" y="9513"/>
                  </a:cubicBezTo>
                  <a:cubicBezTo>
                    <a:pt x="52" y="9554"/>
                    <a:pt x="52" y="9596"/>
                    <a:pt x="52" y="9637"/>
                  </a:cubicBezTo>
                  <a:cubicBezTo>
                    <a:pt x="62" y="9658"/>
                    <a:pt x="62" y="9679"/>
                    <a:pt x="83" y="9699"/>
                  </a:cubicBezTo>
                  <a:cubicBezTo>
                    <a:pt x="93" y="9710"/>
                    <a:pt x="104" y="9731"/>
                    <a:pt x="125" y="9752"/>
                  </a:cubicBezTo>
                  <a:cubicBezTo>
                    <a:pt x="176" y="9793"/>
                    <a:pt x="238" y="9814"/>
                    <a:pt x="301" y="9835"/>
                  </a:cubicBezTo>
                  <a:lnTo>
                    <a:pt x="311" y="9835"/>
                  </a:lnTo>
                  <a:cubicBezTo>
                    <a:pt x="384" y="9855"/>
                    <a:pt x="466" y="9876"/>
                    <a:pt x="560" y="9886"/>
                  </a:cubicBezTo>
                  <a:cubicBezTo>
                    <a:pt x="613" y="9890"/>
                    <a:pt x="668" y="9892"/>
                    <a:pt x="725" y="9892"/>
                  </a:cubicBezTo>
                  <a:cubicBezTo>
                    <a:pt x="837" y="9892"/>
                    <a:pt x="959" y="9883"/>
                    <a:pt x="1089" y="9855"/>
                  </a:cubicBezTo>
                  <a:lnTo>
                    <a:pt x="1110" y="9855"/>
                  </a:lnTo>
                  <a:cubicBezTo>
                    <a:pt x="1100" y="9918"/>
                    <a:pt x="1110" y="9980"/>
                    <a:pt x="1141" y="10031"/>
                  </a:cubicBezTo>
                  <a:cubicBezTo>
                    <a:pt x="1172" y="10084"/>
                    <a:pt x="1213" y="10125"/>
                    <a:pt x="1276" y="10146"/>
                  </a:cubicBezTo>
                  <a:cubicBezTo>
                    <a:pt x="1286" y="10156"/>
                    <a:pt x="1286" y="10156"/>
                    <a:pt x="1296" y="10156"/>
                  </a:cubicBezTo>
                  <a:cubicBezTo>
                    <a:pt x="1349" y="10176"/>
                    <a:pt x="1400" y="10176"/>
                    <a:pt x="1473" y="10176"/>
                  </a:cubicBezTo>
                  <a:cubicBezTo>
                    <a:pt x="1556" y="10176"/>
                    <a:pt x="1639" y="10167"/>
                    <a:pt x="1711" y="10146"/>
                  </a:cubicBezTo>
                  <a:cubicBezTo>
                    <a:pt x="1919" y="10104"/>
                    <a:pt x="2116" y="10031"/>
                    <a:pt x="2261" y="9969"/>
                  </a:cubicBezTo>
                  <a:cubicBezTo>
                    <a:pt x="2324" y="9938"/>
                    <a:pt x="2396" y="9918"/>
                    <a:pt x="2458" y="9886"/>
                  </a:cubicBezTo>
                  <a:cubicBezTo>
                    <a:pt x="2469" y="9907"/>
                    <a:pt x="2490" y="9928"/>
                    <a:pt x="2500" y="9948"/>
                  </a:cubicBezTo>
                  <a:cubicBezTo>
                    <a:pt x="2510" y="9969"/>
                    <a:pt x="2520" y="9990"/>
                    <a:pt x="2541" y="10011"/>
                  </a:cubicBezTo>
                  <a:cubicBezTo>
                    <a:pt x="2531" y="10322"/>
                    <a:pt x="2500" y="10633"/>
                    <a:pt x="2479" y="10934"/>
                  </a:cubicBezTo>
                  <a:lnTo>
                    <a:pt x="2479" y="10944"/>
                  </a:lnTo>
                  <a:cubicBezTo>
                    <a:pt x="2448" y="11338"/>
                    <a:pt x="2417" y="11774"/>
                    <a:pt x="2417" y="12200"/>
                  </a:cubicBezTo>
                  <a:lnTo>
                    <a:pt x="2407" y="12189"/>
                  </a:lnTo>
                  <a:lnTo>
                    <a:pt x="2407" y="12210"/>
                  </a:lnTo>
                  <a:cubicBezTo>
                    <a:pt x="2407" y="12303"/>
                    <a:pt x="2417" y="12407"/>
                    <a:pt x="2417" y="12521"/>
                  </a:cubicBezTo>
                  <a:cubicBezTo>
                    <a:pt x="2417" y="12594"/>
                    <a:pt x="2427" y="12687"/>
                    <a:pt x="2437" y="12770"/>
                  </a:cubicBezTo>
                  <a:cubicBezTo>
                    <a:pt x="2448" y="12894"/>
                    <a:pt x="2469" y="13009"/>
                    <a:pt x="2510" y="13112"/>
                  </a:cubicBezTo>
                  <a:cubicBezTo>
                    <a:pt x="2520" y="13164"/>
                    <a:pt x="2541" y="13216"/>
                    <a:pt x="2562" y="13268"/>
                  </a:cubicBezTo>
                  <a:cubicBezTo>
                    <a:pt x="2583" y="13320"/>
                    <a:pt x="2603" y="13351"/>
                    <a:pt x="2624" y="13382"/>
                  </a:cubicBezTo>
                  <a:cubicBezTo>
                    <a:pt x="2656" y="13413"/>
                    <a:pt x="2676" y="13434"/>
                    <a:pt x="2707" y="13444"/>
                  </a:cubicBezTo>
                  <a:lnTo>
                    <a:pt x="2707" y="13714"/>
                  </a:lnTo>
                  <a:lnTo>
                    <a:pt x="2707" y="13735"/>
                  </a:lnTo>
                  <a:lnTo>
                    <a:pt x="2707" y="13745"/>
                  </a:lnTo>
                  <a:lnTo>
                    <a:pt x="2707" y="13756"/>
                  </a:lnTo>
                  <a:lnTo>
                    <a:pt x="2707" y="13776"/>
                  </a:lnTo>
                  <a:lnTo>
                    <a:pt x="2707" y="13839"/>
                  </a:lnTo>
                  <a:lnTo>
                    <a:pt x="2697" y="13869"/>
                  </a:lnTo>
                  <a:lnTo>
                    <a:pt x="2697" y="14222"/>
                  </a:lnTo>
                  <a:cubicBezTo>
                    <a:pt x="2697" y="14502"/>
                    <a:pt x="2697" y="14824"/>
                    <a:pt x="2759" y="15135"/>
                  </a:cubicBezTo>
                  <a:cubicBezTo>
                    <a:pt x="2790" y="15280"/>
                    <a:pt x="2832" y="15404"/>
                    <a:pt x="2884" y="15519"/>
                  </a:cubicBezTo>
                  <a:cubicBezTo>
                    <a:pt x="2905" y="15550"/>
                    <a:pt x="2915" y="15570"/>
                    <a:pt x="2935" y="15602"/>
                  </a:cubicBezTo>
                  <a:cubicBezTo>
                    <a:pt x="2956" y="15633"/>
                    <a:pt x="2977" y="15664"/>
                    <a:pt x="3008" y="15695"/>
                  </a:cubicBezTo>
                  <a:cubicBezTo>
                    <a:pt x="3018" y="15706"/>
                    <a:pt x="3039" y="15726"/>
                    <a:pt x="3071" y="15726"/>
                  </a:cubicBezTo>
                  <a:lnTo>
                    <a:pt x="3112" y="15726"/>
                  </a:lnTo>
                  <a:cubicBezTo>
                    <a:pt x="3133" y="15726"/>
                    <a:pt x="3143" y="15706"/>
                    <a:pt x="3154" y="15706"/>
                  </a:cubicBezTo>
                  <a:cubicBezTo>
                    <a:pt x="3163" y="15695"/>
                    <a:pt x="3174" y="15674"/>
                    <a:pt x="3195" y="15653"/>
                  </a:cubicBezTo>
                  <a:lnTo>
                    <a:pt x="3226" y="15561"/>
                  </a:lnTo>
                  <a:cubicBezTo>
                    <a:pt x="3237" y="15498"/>
                    <a:pt x="3246" y="15436"/>
                    <a:pt x="3257" y="15384"/>
                  </a:cubicBezTo>
                  <a:lnTo>
                    <a:pt x="3257" y="15374"/>
                  </a:lnTo>
                  <a:lnTo>
                    <a:pt x="3267" y="15332"/>
                  </a:lnTo>
                  <a:lnTo>
                    <a:pt x="3361" y="14710"/>
                  </a:lnTo>
                  <a:cubicBezTo>
                    <a:pt x="3392" y="14512"/>
                    <a:pt x="3412" y="14284"/>
                    <a:pt x="3444" y="14056"/>
                  </a:cubicBezTo>
                  <a:lnTo>
                    <a:pt x="3454" y="14046"/>
                  </a:lnTo>
                  <a:cubicBezTo>
                    <a:pt x="3578" y="13932"/>
                    <a:pt x="3641" y="13776"/>
                    <a:pt x="3672" y="13662"/>
                  </a:cubicBezTo>
                  <a:cubicBezTo>
                    <a:pt x="3703" y="13579"/>
                    <a:pt x="3724" y="13496"/>
                    <a:pt x="3744" y="13403"/>
                  </a:cubicBezTo>
                  <a:lnTo>
                    <a:pt x="3744" y="13413"/>
                  </a:lnTo>
                  <a:cubicBezTo>
                    <a:pt x="3744" y="13371"/>
                    <a:pt x="3755" y="13330"/>
                    <a:pt x="3765" y="13288"/>
                  </a:cubicBezTo>
                  <a:lnTo>
                    <a:pt x="3776" y="13226"/>
                  </a:lnTo>
                  <a:cubicBezTo>
                    <a:pt x="3786" y="13195"/>
                    <a:pt x="3797" y="13164"/>
                    <a:pt x="3797" y="13133"/>
                  </a:cubicBezTo>
                  <a:lnTo>
                    <a:pt x="3807" y="13102"/>
                  </a:lnTo>
                  <a:cubicBezTo>
                    <a:pt x="3817" y="13050"/>
                    <a:pt x="3827" y="13009"/>
                    <a:pt x="3827" y="12956"/>
                  </a:cubicBezTo>
                  <a:cubicBezTo>
                    <a:pt x="3848" y="12864"/>
                    <a:pt x="3869" y="12770"/>
                    <a:pt x="3890" y="12656"/>
                  </a:cubicBezTo>
                  <a:cubicBezTo>
                    <a:pt x="3921" y="12459"/>
                    <a:pt x="3942" y="12251"/>
                    <a:pt x="3963" y="12034"/>
                  </a:cubicBezTo>
                  <a:cubicBezTo>
                    <a:pt x="3983" y="11847"/>
                    <a:pt x="3993" y="11639"/>
                    <a:pt x="4014" y="11421"/>
                  </a:cubicBezTo>
                  <a:cubicBezTo>
                    <a:pt x="4014" y="11318"/>
                    <a:pt x="4025" y="11214"/>
                    <a:pt x="4025" y="11110"/>
                  </a:cubicBezTo>
                  <a:lnTo>
                    <a:pt x="4025" y="10934"/>
                  </a:lnTo>
                  <a:cubicBezTo>
                    <a:pt x="4097" y="10965"/>
                    <a:pt x="4180" y="10986"/>
                    <a:pt x="4242" y="10996"/>
                  </a:cubicBezTo>
                  <a:cubicBezTo>
                    <a:pt x="4315" y="11017"/>
                    <a:pt x="4387" y="11027"/>
                    <a:pt x="4470" y="11038"/>
                  </a:cubicBezTo>
                  <a:cubicBezTo>
                    <a:pt x="4606" y="11059"/>
                    <a:pt x="4740" y="11069"/>
                    <a:pt x="4875" y="11079"/>
                  </a:cubicBezTo>
                  <a:cubicBezTo>
                    <a:pt x="5197" y="11110"/>
                    <a:pt x="5529" y="11142"/>
                    <a:pt x="5830" y="11245"/>
                  </a:cubicBezTo>
                  <a:cubicBezTo>
                    <a:pt x="5840" y="11245"/>
                    <a:pt x="5851" y="11245"/>
                    <a:pt x="5860" y="11255"/>
                  </a:cubicBezTo>
                  <a:lnTo>
                    <a:pt x="5871" y="11255"/>
                  </a:lnTo>
                  <a:cubicBezTo>
                    <a:pt x="5881" y="11266"/>
                    <a:pt x="5892" y="11266"/>
                    <a:pt x="5892" y="11266"/>
                  </a:cubicBezTo>
                  <a:cubicBezTo>
                    <a:pt x="5913" y="11287"/>
                    <a:pt x="5933" y="11308"/>
                    <a:pt x="5954" y="11338"/>
                  </a:cubicBezTo>
                  <a:cubicBezTo>
                    <a:pt x="6130" y="11546"/>
                    <a:pt x="6255" y="11785"/>
                    <a:pt x="6379" y="12023"/>
                  </a:cubicBezTo>
                  <a:cubicBezTo>
                    <a:pt x="6411" y="12085"/>
                    <a:pt x="6441" y="12158"/>
                    <a:pt x="6483" y="12220"/>
                  </a:cubicBezTo>
                  <a:cubicBezTo>
                    <a:pt x="6524" y="12303"/>
                    <a:pt x="6566" y="12376"/>
                    <a:pt x="6607" y="12449"/>
                  </a:cubicBezTo>
                  <a:cubicBezTo>
                    <a:pt x="6628" y="12479"/>
                    <a:pt x="6660" y="12521"/>
                    <a:pt x="6690" y="12552"/>
                  </a:cubicBezTo>
                  <a:cubicBezTo>
                    <a:pt x="6711" y="12583"/>
                    <a:pt x="6732" y="12604"/>
                    <a:pt x="6753" y="12625"/>
                  </a:cubicBezTo>
                  <a:cubicBezTo>
                    <a:pt x="6753" y="12822"/>
                    <a:pt x="6732" y="13039"/>
                    <a:pt x="6711" y="13247"/>
                  </a:cubicBezTo>
                  <a:cubicBezTo>
                    <a:pt x="6660" y="13610"/>
                    <a:pt x="6577" y="13984"/>
                    <a:pt x="6441" y="14409"/>
                  </a:cubicBezTo>
                  <a:cubicBezTo>
                    <a:pt x="6390" y="14585"/>
                    <a:pt x="6328" y="14772"/>
                    <a:pt x="6245" y="15000"/>
                  </a:cubicBezTo>
                  <a:cubicBezTo>
                    <a:pt x="6213" y="15083"/>
                    <a:pt x="6182" y="15176"/>
                    <a:pt x="6151" y="15259"/>
                  </a:cubicBezTo>
                  <a:lnTo>
                    <a:pt x="6141" y="15301"/>
                  </a:lnTo>
                  <a:lnTo>
                    <a:pt x="6016" y="15643"/>
                  </a:lnTo>
                  <a:lnTo>
                    <a:pt x="6016" y="15674"/>
                  </a:lnTo>
                  <a:cubicBezTo>
                    <a:pt x="6016" y="15685"/>
                    <a:pt x="6026" y="15695"/>
                    <a:pt x="6037" y="15706"/>
                  </a:cubicBezTo>
                  <a:cubicBezTo>
                    <a:pt x="6203" y="15923"/>
                    <a:pt x="6431" y="16121"/>
                    <a:pt x="6743" y="16307"/>
                  </a:cubicBezTo>
                  <a:cubicBezTo>
                    <a:pt x="6909" y="16400"/>
                    <a:pt x="7095" y="16494"/>
                    <a:pt x="7313" y="16587"/>
                  </a:cubicBezTo>
                  <a:lnTo>
                    <a:pt x="7303" y="16587"/>
                  </a:lnTo>
                  <a:cubicBezTo>
                    <a:pt x="7406" y="16629"/>
                    <a:pt x="7499" y="16670"/>
                    <a:pt x="7614" y="16712"/>
                  </a:cubicBezTo>
                  <a:cubicBezTo>
                    <a:pt x="7738" y="16753"/>
                    <a:pt x="7884" y="16805"/>
                    <a:pt x="8039" y="16847"/>
                  </a:cubicBezTo>
                  <a:cubicBezTo>
                    <a:pt x="8205" y="16898"/>
                    <a:pt x="8382" y="16950"/>
                    <a:pt x="8548" y="16981"/>
                  </a:cubicBezTo>
                  <a:cubicBezTo>
                    <a:pt x="8931" y="17064"/>
                    <a:pt x="9304" y="17116"/>
                    <a:pt x="9678" y="17126"/>
                  </a:cubicBezTo>
                  <a:lnTo>
                    <a:pt x="9781" y="17126"/>
                  </a:lnTo>
                  <a:cubicBezTo>
                    <a:pt x="10134" y="17126"/>
                    <a:pt x="10477" y="17085"/>
                    <a:pt x="10798" y="17013"/>
                  </a:cubicBezTo>
                  <a:cubicBezTo>
                    <a:pt x="10975" y="16971"/>
                    <a:pt x="11151" y="16919"/>
                    <a:pt x="11307" y="16868"/>
                  </a:cubicBezTo>
                  <a:cubicBezTo>
                    <a:pt x="11441" y="16815"/>
                    <a:pt x="11618" y="16764"/>
                    <a:pt x="11794" y="16670"/>
                  </a:cubicBezTo>
                  <a:cubicBezTo>
                    <a:pt x="11908" y="16608"/>
                    <a:pt x="12012" y="16546"/>
                    <a:pt x="12105" y="16473"/>
                  </a:cubicBezTo>
                  <a:cubicBezTo>
                    <a:pt x="12116" y="16463"/>
                    <a:pt x="12126" y="16453"/>
                    <a:pt x="12126" y="16442"/>
                  </a:cubicBezTo>
                  <a:cubicBezTo>
                    <a:pt x="12137" y="16432"/>
                    <a:pt x="12137" y="16421"/>
                    <a:pt x="12137" y="16411"/>
                  </a:cubicBezTo>
                  <a:cubicBezTo>
                    <a:pt x="12084" y="15892"/>
                    <a:pt x="12074" y="15374"/>
                    <a:pt x="12064" y="14865"/>
                  </a:cubicBezTo>
                  <a:lnTo>
                    <a:pt x="12209" y="14865"/>
                  </a:lnTo>
                  <a:cubicBezTo>
                    <a:pt x="12395" y="14865"/>
                    <a:pt x="12572" y="14834"/>
                    <a:pt x="12727" y="14772"/>
                  </a:cubicBezTo>
                  <a:cubicBezTo>
                    <a:pt x="12831" y="14731"/>
                    <a:pt x="12914" y="14689"/>
                    <a:pt x="13008" y="14616"/>
                  </a:cubicBezTo>
                  <a:cubicBezTo>
                    <a:pt x="13080" y="14565"/>
                    <a:pt x="13153" y="14492"/>
                    <a:pt x="13225" y="14409"/>
                  </a:cubicBezTo>
                  <a:cubicBezTo>
                    <a:pt x="13350" y="14263"/>
                    <a:pt x="13454" y="14077"/>
                    <a:pt x="13537" y="13859"/>
                  </a:cubicBezTo>
                  <a:cubicBezTo>
                    <a:pt x="13610" y="13662"/>
                    <a:pt x="13661" y="13444"/>
                    <a:pt x="13693" y="13195"/>
                  </a:cubicBezTo>
                  <a:cubicBezTo>
                    <a:pt x="13723" y="12988"/>
                    <a:pt x="13744" y="12749"/>
                    <a:pt x="13755" y="12490"/>
                  </a:cubicBezTo>
                  <a:cubicBezTo>
                    <a:pt x="13755" y="12283"/>
                    <a:pt x="13755" y="12075"/>
                    <a:pt x="13734" y="11836"/>
                  </a:cubicBezTo>
                  <a:lnTo>
                    <a:pt x="13734" y="11753"/>
                  </a:lnTo>
                  <a:cubicBezTo>
                    <a:pt x="13755" y="11753"/>
                    <a:pt x="13776" y="11764"/>
                    <a:pt x="13796" y="11764"/>
                  </a:cubicBezTo>
                  <a:cubicBezTo>
                    <a:pt x="13859" y="11774"/>
                    <a:pt x="13921" y="11774"/>
                    <a:pt x="13983" y="11774"/>
                  </a:cubicBezTo>
                  <a:cubicBezTo>
                    <a:pt x="14170" y="11774"/>
                    <a:pt x="14377" y="11732"/>
                    <a:pt x="14564" y="11649"/>
                  </a:cubicBezTo>
                  <a:cubicBezTo>
                    <a:pt x="14574" y="11649"/>
                    <a:pt x="14595" y="11639"/>
                    <a:pt x="14605" y="11639"/>
                  </a:cubicBezTo>
                  <a:cubicBezTo>
                    <a:pt x="14875" y="11504"/>
                    <a:pt x="15092" y="11308"/>
                    <a:pt x="15207" y="11059"/>
                  </a:cubicBezTo>
                  <a:cubicBezTo>
                    <a:pt x="15258" y="10944"/>
                    <a:pt x="15290" y="10820"/>
                    <a:pt x="15300" y="10685"/>
                  </a:cubicBezTo>
                  <a:cubicBezTo>
                    <a:pt x="15300" y="10623"/>
                    <a:pt x="15300" y="10550"/>
                    <a:pt x="15290" y="10467"/>
                  </a:cubicBezTo>
                  <a:cubicBezTo>
                    <a:pt x="15279" y="10405"/>
                    <a:pt x="15258" y="10332"/>
                    <a:pt x="15238" y="10270"/>
                  </a:cubicBezTo>
                  <a:cubicBezTo>
                    <a:pt x="15196" y="10176"/>
                    <a:pt x="15134" y="10084"/>
                    <a:pt x="15030" y="9990"/>
                  </a:cubicBezTo>
                  <a:lnTo>
                    <a:pt x="14968" y="9928"/>
                  </a:lnTo>
                  <a:cubicBezTo>
                    <a:pt x="14906" y="9876"/>
                    <a:pt x="14844" y="9814"/>
                    <a:pt x="14792" y="9741"/>
                  </a:cubicBezTo>
                  <a:cubicBezTo>
                    <a:pt x="14761" y="9699"/>
                    <a:pt x="14730" y="9658"/>
                    <a:pt x="14719" y="9616"/>
                  </a:cubicBezTo>
                  <a:cubicBezTo>
                    <a:pt x="14698" y="9586"/>
                    <a:pt x="14698" y="9554"/>
                    <a:pt x="14688" y="9523"/>
                  </a:cubicBezTo>
                  <a:lnTo>
                    <a:pt x="14688" y="9440"/>
                  </a:lnTo>
                  <a:cubicBezTo>
                    <a:pt x="14698" y="9388"/>
                    <a:pt x="14709" y="9347"/>
                    <a:pt x="14730" y="9295"/>
                  </a:cubicBezTo>
                  <a:cubicBezTo>
                    <a:pt x="14771" y="9212"/>
                    <a:pt x="14823" y="9129"/>
                    <a:pt x="14864" y="9046"/>
                  </a:cubicBezTo>
                  <a:cubicBezTo>
                    <a:pt x="14906" y="8994"/>
                    <a:pt x="14937" y="8942"/>
                    <a:pt x="14958" y="8890"/>
                  </a:cubicBezTo>
                  <a:cubicBezTo>
                    <a:pt x="15000" y="8828"/>
                    <a:pt x="15030" y="8756"/>
                    <a:pt x="15062" y="8683"/>
                  </a:cubicBezTo>
                  <a:lnTo>
                    <a:pt x="15124" y="8465"/>
                  </a:lnTo>
                  <a:cubicBezTo>
                    <a:pt x="15186" y="8185"/>
                    <a:pt x="15166" y="7894"/>
                    <a:pt x="15062" y="7635"/>
                  </a:cubicBezTo>
                  <a:cubicBezTo>
                    <a:pt x="15030" y="7573"/>
                    <a:pt x="15000" y="7511"/>
                    <a:pt x="14958" y="7459"/>
                  </a:cubicBezTo>
                  <a:cubicBezTo>
                    <a:pt x="14927" y="7396"/>
                    <a:pt x="14885" y="7345"/>
                    <a:pt x="14844" y="7283"/>
                  </a:cubicBezTo>
                  <a:cubicBezTo>
                    <a:pt x="14751" y="7179"/>
                    <a:pt x="14636" y="7085"/>
                    <a:pt x="14512" y="7002"/>
                  </a:cubicBezTo>
                  <a:cubicBezTo>
                    <a:pt x="14398" y="6930"/>
                    <a:pt x="14263" y="6868"/>
                    <a:pt x="14117" y="6826"/>
                  </a:cubicBezTo>
                  <a:cubicBezTo>
                    <a:pt x="14055" y="6806"/>
                    <a:pt x="14004" y="6785"/>
                    <a:pt x="13941" y="6774"/>
                  </a:cubicBezTo>
                  <a:lnTo>
                    <a:pt x="13931" y="6764"/>
                  </a:lnTo>
                  <a:cubicBezTo>
                    <a:pt x="13859" y="6753"/>
                    <a:pt x="13796" y="6733"/>
                    <a:pt x="13734" y="6712"/>
                  </a:cubicBezTo>
                  <a:cubicBezTo>
                    <a:pt x="13693" y="6691"/>
                    <a:pt x="13651" y="6681"/>
                    <a:pt x="13610" y="6660"/>
                  </a:cubicBezTo>
                  <a:cubicBezTo>
                    <a:pt x="13527" y="6629"/>
                    <a:pt x="13464" y="6587"/>
                    <a:pt x="13412" y="6557"/>
                  </a:cubicBezTo>
                  <a:lnTo>
                    <a:pt x="13381" y="6525"/>
                  </a:lnTo>
                  <a:cubicBezTo>
                    <a:pt x="13412" y="6484"/>
                    <a:pt x="13454" y="6442"/>
                    <a:pt x="13495" y="6411"/>
                  </a:cubicBezTo>
                  <a:cubicBezTo>
                    <a:pt x="13516" y="6401"/>
                    <a:pt x="13537" y="6380"/>
                    <a:pt x="13568" y="6359"/>
                  </a:cubicBezTo>
                  <a:lnTo>
                    <a:pt x="13599" y="6338"/>
                  </a:lnTo>
                  <a:cubicBezTo>
                    <a:pt x="13640" y="6308"/>
                    <a:pt x="13682" y="6287"/>
                    <a:pt x="13723" y="6255"/>
                  </a:cubicBezTo>
                  <a:cubicBezTo>
                    <a:pt x="13806" y="6193"/>
                    <a:pt x="13889" y="6131"/>
                    <a:pt x="13962" y="6069"/>
                  </a:cubicBezTo>
                  <a:cubicBezTo>
                    <a:pt x="14014" y="6038"/>
                    <a:pt x="14055" y="5997"/>
                    <a:pt x="14097" y="5955"/>
                  </a:cubicBezTo>
                  <a:cubicBezTo>
                    <a:pt x="14211" y="5851"/>
                    <a:pt x="14304" y="5758"/>
                    <a:pt x="14377" y="5654"/>
                  </a:cubicBezTo>
                  <a:cubicBezTo>
                    <a:pt x="14502" y="5488"/>
                    <a:pt x="14595" y="5312"/>
                    <a:pt x="14636" y="5146"/>
                  </a:cubicBezTo>
                  <a:cubicBezTo>
                    <a:pt x="14657" y="5052"/>
                    <a:pt x="14678" y="4959"/>
                    <a:pt x="14678" y="4856"/>
                  </a:cubicBezTo>
                  <a:cubicBezTo>
                    <a:pt x="14668" y="4762"/>
                    <a:pt x="14657" y="4658"/>
                    <a:pt x="14626" y="4554"/>
                  </a:cubicBezTo>
                  <a:cubicBezTo>
                    <a:pt x="14595" y="4451"/>
                    <a:pt x="14553" y="4358"/>
                    <a:pt x="14502" y="4275"/>
                  </a:cubicBezTo>
                  <a:cubicBezTo>
                    <a:pt x="14460" y="4202"/>
                    <a:pt x="14398" y="4119"/>
                    <a:pt x="14304" y="4036"/>
                  </a:cubicBezTo>
                  <a:cubicBezTo>
                    <a:pt x="14263" y="3994"/>
                    <a:pt x="14211" y="3953"/>
                    <a:pt x="14170" y="3911"/>
                  </a:cubicBezTo>
                  <a:lnTo>
                    <a:pt x="14138" y="3890"/>
                  </a:lnTo>
                  <a:lnTo>
                    <a:pt x="14117" y="3860"/>
                  </a:lnTo>
                  <a:lnTo>
                    <a:pt x="14087" y="3839"/>
                  </a:lnTo>
                  <a:cubicBezTo>
                    <a:pt x="14004" y="3756"/>
                    <a:pt x="13931" y="3694"/>
                    <a:pt x="13879" y="3621"/>
                  </a:cubicBezTo>
                  <a:cubicBezTo>
                    <a:pt x="13827" y="3558"/>
                    <a:pt x="13785" y="3486"/>
                    <a:pt x="13755" y="3413"/>
                  </a:cubicBezTo>
                  <a:cubicBezTo>
                    <a:pt x="13723" y="3330"/>
                    <a:pt x="13702" y="3247"/>
                    <a:pt x="13693" y="3144"/>
                  </a:cubicBezTo>
                  <a:cubicBezTo>
                    <a:pt x="13672" y="3030"/>
                    <a:pt x="13672" y="2915"/>
                    <a:pt x="13672" y="2812"/>
                  </a:cubicBezTo>
                  <a:lnTo>
                    <a:pt x="13672" y="2708"/>
                  </a:lnTo>
                  <a:lnTo>
                    <a:pt x="13672" y="2687"/>
                  </a:lnTo>
                  <a:lnTo>
                    <a:pt x="13672" y="2470"/>
                  </a:lnTo>
                  <a:cubicBezTo>
                    <a:pt x="13661" y="2262"/>
                    <a:pt x="13620" y="2065"/>
                    <a:pt x="13547" y="1868"/>
                  </a:cubicBezTo>
                  <a:cubicBezTo>
                    <a:pt x="13423" y="1515"/>
                    <a:pt x="13184" y="1173"/>
                    <a:pt x="12863" y="893"/>
                  </a:cubicBezTo>
                  <a:cubicBezTo>
                    <a:pt x="12655" y="706"/>
                    <a:pt x="12427" y="550"/>
                    <a:pt x="12178" y="426"/>
                  </a:cubicBezTo>
                  <a:cubicBezTo>
                    <a:pt x="12064" y="364"/>
                    <a:pt x="11939" y="301"/>
                    <a:pt x="11815" y="260"/>
                  </a:cubicBezTo>
                  <a:cubicBezTo>
                    <a:pt x="11503" y="135"/>
                    <a:pt x="11162" y="52"/>
                    <a:pt x="10777" y="22"/>
                  </a:cubicBezTo>
                  <a:cubicBezTo>
                    <a:pt x="10643" y="1"/>
                    <a:pt x="10508" y="1"/>
                    <a:pt x="10383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2028;p53">
              <a:extLst>
                <a:ext uri="{FF2B5EF4-FFF2-40B4-BE49-F238E27FC236}">
                  <a16:creationId xmlns:a16="http://schemas.microsoft.com/office/drawing/2014/main" id="{4BB30F10-A860-4367-BAEA-243373ED0FF1}"/>
                </a:ext>
              </a:extLst>
            </p:cNvPr>
            <p:cNvGrpSpPr/>
            <p:nvPr/>
          </p:nvGrpSpPr>
          <p:grpSpPr>
            <a:xfrm>
              <a:off x="3993762" y="1490295"/>
              <a:ext cx="1131701" cy="1241404"/>
              <a:chOff x="4256638" y="1656200"/>
              <a:chExt cx="840225" cy="921675"/>
            </a:xfrm>
          </p:grpSpPr>
          <p:sp>
            <p:nvSpPr>
              <p:cNvPr id="407" name="Google Shape;2029;p53">
                <a:extLst>
                  <a:ext uri="{FF2B5EF4-FFF2-40B4-BE49-F238E27FC236}">
                    <a16:creationId xmlns:a16="http://schemas.microsoft.com/office/drawing/2014/main" id="{95B8C872-0C2F-43D1-ACA7-A5269DC5D5D3}"/>
                  </a:ext>
                </a:extLst>
              </p:cNvPr>
              <p:cNvSpPr/>
              <p:nvPr/>
            </p:nvSpPr>
            <p:spPr>
              <a:xfrm>
                <a:off x="4825088" y="1988400"/>
                <a:ext cx="255450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10218" h="12065" extrusionOk="0">
                    <a:moveTo>
                      <a:pt x="4896" y="0"/>
                    </a:moveTo>
                    <a:cubicBezTo>
                      <a:pt x="4824" y="0"/>
                      <a:pt x="4741" y="11"/>
                      <a:pt x="4658" y="11"/>
                    </a:cubicBezTo>
                    <a:cubicBezTo>
                      <a:pt x="4450" y="32"/>
                      <a:pt x="4243" y="73"/>
                      <a:pt x="3994" y="136"/>
                    </a:cubicBezTo>
                    <a:cubicBezTo>
                      <a:pt x="3579" y="249"/>
                      <a:pt x="3143" y="415"/>
                      <a:pt x="2625" y="664"/>
                    </a:cubicBezTo>
                    <a:cubicBezTo>
                      <a:pt x="2210" y="862"/>
                      <a:pt x="1826" y="1079"/>
                      <a:pt x="1463" y="1307"/>
                    </a:cubicBezTo>
                    <a:cubicBezTo>
                      <a:pt x="1307" y="1411"/>
                      <a:pt x="1183" y="1505"/>
                      <a:pt x="1058" y="1598"/>
                    </a:cubicBezTo>
                    <a:cubicBezTo>
                      <a:pt x="1007" y="1639"/>
                      <a:pt x="965" y="1681"/>
                      <a:pt x="924" y="1722"/>
                    </a:cubicBezTo>
                    <a:cubicBezTo>
                      <a:pt x="903" y="1733"/>
                      <a:pt x="892" y="1754"/>
                      <a:pt x="871" y="1764"/>
                    </a:cubicBezTo>
                    <a:cubicBezTo>
                      <a:pt x="809" y="1837"/>
                      <a:pt x="747" y="1920"/>
                      <a:pt x="675" y="2003"/>
                    </a:cubicBezTo>
                    <a:cubicBezTo>
                      <a:pt x="436" y="2303"/>
                      <a:pt x="270" y="2594"/>
                      <a:pt x="156" y="2884"/>
                    </a:cubicBezTo>
                    <a:cubicBezTo>
                      <a:pt x="52" y="3144"/>
                      <a:pt x="0" y="3434"/>
                      <a:pt x="11" y="3704"/>
                    </a:cubicBezTo>
                    <a:cubicBezTo>
                      <a:pt x="32" y="4170"/>
                      <a:pt x="228" y="4658"/>
                      <a:pt x="592" y="5145"/>
                    </a:cubicBezTo>
                    <a:cubicBezTo>
                      <a:pt x="965" y="5633"/>
                      <a:pt x="1442" y="6048"/>
                      <a:pt x="1857" y="6380"/>
                    </a:cubicBezTo>
                    <a:cubicBezTo>
                      <a:pt x="2033" y="6525"/>
                      <a:pt x="2220" y="6671"/>
                      <a:pt x="2397" y="6816"/>
                    </a:cubicBezTo>
                    <a:cubicBezTo>
                      <a:pt x="2407" y="6816"/>
                      <a:pt x="2407" y="6816"/>
                      <a:pt x="2417" y="6826"/>
                    </a:cubicBezTo>
                    <a:lnTo>
                      <a:pt x="2427" y="6837"/>
                    </a:lnTo>
                    <a:cubicBezTo>
                      <a:pt x="2480" y="6867"/>
                      <a:pt x="2531" y="6909"/>
                      <a:pt x="2573" y="6940"/>
                    </a:cubicBezTo>
                    <a:lnTo>
                      <a:pt x="2646" y="7003"/>
                    </a:lnTo>
                    <a:lnTo>
                      <a:pt x="2666" y="7013"/>
                    </a:lnTo>
                    <a:cubicBezTo>
                      <a:pt x="2666" y="7023"/>
                      <a:pt x="2676" y="7033"/>
                      <a:pt x="2687" y="7033"/>
                    </a:cubicBezTo>
                    <a:lnTo>
                      <a:pt x="2718" y="7054"/>
                    </a:lnTo>
                    <a:lnTo>
                      <a:pt x="2739" y="7065"/>
                    </a:lnTo>
                    <a:lnTo>
                      <a:pt x="2770" y="7096"/>
                    </a:lnTo>
                    <a:lnTo>
                      <a:pt x="2801" y="7127"/>
                    </a:lnTo>
                    <a:lnTo>
                      <a:pt x="2936" y="7231"/>
                    </a:lnTo>
                    <a:cubicBezTo>
                      <a:pt x="3029" y="7293"/>
                      <a:pt x="3102" y="7355"/>
                      <a:pt x="3174" y="7428"/>
                    </a:cubicBezTo>
                    <a:cubicBezTo>
                      <a:pt x="3299" y="7531"/>
                      <a:pt x="3413" y="7666"/>
                      <a:pt x="3538" y="7832"/>
                    </a:cubicBezTo>
                    <a:cubicBezTo>
                      <a:pt x="3817" y="8185"/>
                      <a:pt x="4025" y="8579"/>
                      <a:pt x="4264" y="9046"/>
                    </a:cubicBezTo>
                    <a:cubicBezTo>
                      <a:pt x="4326" y="9181"/>
                      <a:pt x="4388" y="9305"/>
                      <a:pt x="4450" y="9440"/>
                    </a:cubicBezTo>
                    <a:cubicBezTo>
                      <a:pt x="4596" y="9741"/>
                      <a:pt x="4751" y="10062"/>
                      <a:pt x="4917" y="10363"/>
                    </a:cubicBezTo>
                    <a:cubicBezTo>
                      <a:pt x="5187" y="10851"/>
                      <a:pt x="5456" y="11193"/>
                      <a:pt x="5747" y="11452"/>
                    </a:cubicBezTo>
                    <a:cubicBezTo>
                      <a:pt x="5913" y="11608"/>
                      <a:pt x="6099" y="11733"/>
                      <a:pt x="6297" y="11836"/>
                    </a:cubicBezTo>
                    <a:cubicBezTo>
                      <a:pt x="6504" y="11929"/>
                      <a:pt x="6722" y="12002"/>
                      <a:pt x="6961" y="12033"/>
                    </a:cubicBezTo>
                    <a:cubicBezTo>
                      <a:pt x="7095" y="12054"/>
                      <a:pt x="7230" y="12065"/>
                      <a:pt x="7365" y="12065"/>
                    </a:cubicBezTo>
                    <a:cubicBezTo>
                      <a:pt x="7821" y="12065"/>
                      <a:pt x="8278" y="11961"/>
                      <a:pt x="8713" y="11763"/>
                    </a:cubicBezTo>
                    <a:cubicBezTo>
                      <a:pt x="9294" y="11494"/>
                      <a:pt x="9751" y="11058"/>
                      <a:pt x="10000" y="10529"/>
                    </a:cubicBezTo>
                    <a:cubicBezTo>
                      <a:pt x="10114" y="10281"/>
                      <a:pt x="10186" y="10011"/>
                      <a:pt x="10207" y="9720"/>
                    </a:cubicBezTo>
                    <a:cubicBezTo>
                      <a:pt x="10218" y="9575"/>
                      <a:pt x="10207" y="9419"/>
                      <a:pt x="10186" y="9264"/>
                    </a:cubicBezTo>
                    <a:cubicBezTo>
                      <a:pt x="10166" y="9108"/>
                      <a:pt x="10124" y="8963"/>
                      <a:pt x="10073" y="8828"/>
                    </a:cubicBezTo>
                    <a:cubicBezTo>
                      <a:pt x="9979" y="8621"/>
                      <a:pt x="9844" y="8434"/>
                      <a:pt x="9626" y="8227"/>
                    </a:cubicBezTo>
                    <a:lnTo>
                      <a:pt x="9502" y="8102"/>
                    </a:lnTo>
                    <a:cubicBezTo>
                      <a:pt x="9367" y="7978"/>
                      <a:pt x="9232" y="7842"/>
                      <a:pt x="9118" y="7697"/>
                    </a:cubicBezTo>
                    <a:cubicBezTo>
                      <a:pt x="9045" y="7604"/>
                      <a:pt x="8983" y="7510"/>
                      <a:pt x="8942" y="7418"/>
                    </a:cubicBezTo>
                    <a:cubicBezTo>
                      <a:pt x="8921" y="7355"/>
                      <a:pt x="8900" y="7293"/>
                      <a:pt x="8890" y="7220"/>
                    </a:cubicBezTo>
                    <a:lnTo>
                      <a:pt x="8890" y="7033"/>
                    </a:lnTo>
                    <a:cubicBezTo>
                      <a:pt x="8911" y="6930"/>
                      <a:pt x="8942" y="6826"/>
                      <a:pt x="8983" y="6722"/>
                    </a:cubicBezTo>
                    <a:cubicBezTo>
                      <a:pt x="9066" y="6535"/>
                      <a:pt x="9170" y="6359"/>
                      <a:pt x="9274" y="6203"/>
                    </a:cubicBezTo>
                    <a:cubicBezTo>
                      <a:pt x="9347" y="6079"/>
                      <a:pt x="9419" y="5975"/>
                      <a:pt x="9481" y="5862"/>
                    </a:cubicBezTo>
                    <a:cubicBezTo>
                      <a:pt x="9554" y="5726"/>
                      <a:pt x="9626" y="5571"/>
                      <a:pt x="9688" y="5394"/>
                    </a:cubicBezTo>
                    <a:cubicBezTo>
                      <a:pt x="9741" y="5249"/>
                      <a:pt x="9792" y="5094"/>
                      <a:pt x="9824" y="4938"/>
                    </a:cubicBezTo>
                    <a:cubicBezTo>
                      <a:pt x="9958" y="4336"/>
                      <a:pt x="9907" y="3704"/>
                      <a:pt x="9679" y="3165"/>
                    </a:cubicBezTo>
                    <a:cubicBezTo>
                      <a:pt x="9626" y="3029"/>
                      <a:pt x="9554" y="2895"/>
                      <a:pt x="9481" y="2770"/>
                    </a:cubicBezTo>
                    <a:cubicBezTo>
                      <a:pt x="9409" y="2646"/>
                      <a:pt x="9315" y="2521"/>
                      <a:pt x="9211" y="2407"/>
                    </a:cubicBezTo>
                    <a:cubicBezTo>
                      <a:pt x="9025" y="2179"/>
                      <a:pt x="8786" y="1971"/>
                      <a:pt x="8506" y="1795"/>
                    </a:cubicBezTo>
                    <a:cubicBezTo>
                      <a:pt x="8268" y="1639"/>
                      <a:pt x="7977" y="1505"/>
                      <a:pt x="7666" y="1411"/>
                    </a:cubicBezTo>
                    <a:cubicBezTo>
                      <a:pt x="7531" y="1370"/>
                      <a:pt x="7406" y="1328"/>
                      <a:pt x="7272" y="1297"/>
                    </a:cubicBezTo>
                    <a:cubicBezTo>
                      <a:pt x="7127" y="1256"/>
                      <a:pt x="6982" y="1214"/>
                      <a:pt x="6836" y="1162"/>
                    </a:cubicBezTo>
                    <a:cubicBezTo>
                      <a:pt x="6743" y="1131"/>
                      <a:pt x="6650" y="1100"/>
                      <a:pt x="6556" y="1058"/>
                    </a:cubicBezTo>
                    <a:lnTo>
                      <a:pt x="6556" y="1058"/>
                    </a:lnTo>
                    <a:lnTo>
                      <a:pt x="6567" y="1069"/>
                    </a:lnTo>
                    <a:cubicBezTo>
                      <a:pt x="6401" y="996"/>
                      <a:pt x="6255" y="913"/>
                      <a:pt x="6152" y="830"/>
                    </a:cubicBezTo>
                    <a:cubicBezTo>
                      <a:pt x="6110" y="800"/>
                      <a:pt x="6069" y="768"/>
                      <a:pt x="6037" y="737"/>
                    </a:cubicBezTo>
                    <a:cubicBezTo>
                      <a:pt x="6048" y="717"/>
                      <a:pt x="6058" y="685"/>
                      <a:pt x="6048" y="664"/>
                    </a:cubicBezTo>
                    <a:cubicBezTo>
                      <a:pt x="6006" y="561"/>
                      <a:pt x="5965" y="488"/>
                      <a:pt x="5913" y="426"/>
                    </a:cubicBezTo>
                    <a:cubicBezTo>
                      <a:pt x="5882" y="385"/>
                      <a:pt x="5850" y="353"/>
                      <a:pt x="5830" y="322"/>
                    </a:cubicBezTo>
                    <a:cubicBezTo>
                      <a:pt x="5788" y="291"/>
                      <a:pt x="5747" y="249"/>
                      <a:pt x="5716" y="229"/>
                    </a:cubicBezTo>
                    <a:cubicBezTo>
                      <a:pt x="5592" y="136"/>
                      <a:pt x="5436" y="73"/>
                      <a:pt x="5249" y="32"/>
                    </a:cubicBezTo>
                    <a:cubicBezTo>
                      <a:pt x="5135" y="11"/>
                      <a:pt x="5021" y="0"/>
                      <a:pt x="4896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2030;p53">
                <a:extLst>
                  <a:ext uri="{FF2B5EF4-FFF2-40B4-BE49-F238E27FC236}">
                    <a16:creationId xmlns:a16="http://schemas.microsoft.com/office/drawing/2014/main" id="{D00B8E9B-EC16-4322-89A6-9B7CF5EC2293}"/>
                  </a:ext>
                </a:extLst>
              </p:cNvPr>
              <p:cNvSpPr/>
              <p:nvPr/>
            </p:nvSpPr>
            <p:spPr>
              <a:xfrm>
                <a:off x="4825088" y="1988400"/>
                <a:ext cx="255450" cy="295125"/>
              </a:xfrm>
              <a:custGeom>
                <a:avLst/>
                <a:gdLst/>
                <a:ahLst/>
                <a:cxnLst/>
                <a:rect l="l" t="t" r="r" b="b"/>
                <a:pathLst>
                  <a:path w="10218" h="11805" extrusionOk="0">
                    <a:moveTo>
                      <a:pt x="4896" y="0"/>
                    </a:moveTo>
                    <a:cubicBezTo>
                      <a:pt x="4824" y="0"/>
                      <a:pt x="4751" y="0"/>
                      <a:pt x="4658" y="11"/>
                    </a:cubicBezTo>
                    <a:cubicBezTo>
                      <a:pt x="4450" y="32"/>
                      <a:pt x="4232" y="73"/>
                      <a:pt x="3994" y="136"/>
                    </a:cubicBezTo>
                    <a:cubicBezTo>
                      <a:pt x="3579" y="249"/>
                      <a:pt x="3143" y="415"/>
                      <a:pt x="2625" y="654"/>
                    </a:cubicBezTo>
                    <a:cubicBezTo>
                      <a:pt x="2210" y="851"/>
                      <a:pt x="1826" y="1069"/>
                      <a:pt x="1463" y="1307"/>
                    </a:cubicBezTo>
                    <a:cubicBezTo>
                      <a:pt x="1318" y="1401"/>
                      <a:pt x="1183" y="1505"/>
                      <a:pt x="1058" y="1598"/>
                    </a:cubicBezTo>
                    <a:cubicBezTo>
                      <a:pt x="1007" y="1639"/>
                      <a:pt x="965" y="1681"/>
                      <a:pt x="924" y="1722"/>
                    </a:cubicBezTo>
                    <a:cubicBezTo>
                      <a:pt x="903" y="1733"/>
                      <a:pt x="882" y="1754"/>
                      <a:pt x="871" y="1764"/>
                    </a:cubicBezTo>
                    <a:cubicBezTo>
                      <a:pt x="809" y="1837"/>
                      <a:pt x="747" y="1909"/>
                      <a:pt x="675" y="2003"/>
                    </a:cubicBezTo>
                    <a:cubicBezTo>
                      <a:pt x="436" y="2303"/>
                      <a:pt x="270" y="2584"/>
                      <a:pt x="156" y="2884"/>
                    </a:cubicBezTo>
                    <a:cubicBezTo>
                      <a:pt x="52" y="3144"/>
                      <a:pt x="0" y="3434"/>
                      <a:pt x="11" y="3704"/>
                    </a:cubicBezTo>
                    <a:cubicBezTo>
                      <a:pt x="21" y="3859"/>
                      <a:pt x="42" y="4025"/>
                      <a:pt x="94" y="4191"/>
                    </a:cubicBezTo>
                    <a:cubicBezTo>
                      <a:pt x="104" y="4181"/>
                      <a:pt x="115" y="4181"/>
                      <a:pt x="125" y="4170"/>
                    </a:cubicBezTo>
                    <a:cubicBezTo>
                      <a:pt x="270" y="4108"/>
                      <a:pt x="426" y="4057"/>
                      <a:pt x="581" y="4025"/>
                    </a:cubicBezTo>
                    <a:cubicBezTo>
                      <a:pt x="737" y="3994"/>
                      <a:pt x="903" y="3984"/>
                      <a:pt x="1058" y="3974"/>
                    </a:cubicBezTo>
                    <a:cubicBezTo>
                      <a:pt x="1224" y="3974"/>
                      <a:pt x="1401" y="3984"/>
                      <a:pt x="1567" y="4004"/>
                    </a:cubicBezTo>
                    <a:cubicBezTo>
                      <a:pt x="1909" y="4036"/>
                      <a:pt x="2241" y="4108"/>
                      <a:pt x="2573" y="4191"/>
                    </a:cubicBezTo>
                    <a:cubicBezTo>
                      <a:pt x="2739" y="4223"/>
                      <a:pt x="2895" y="4264"/>
                      <a:pt x="3061" y="4306"/>
                    </a:cubicBezTo>
                    <a:cubicBezTo>
                      <a:pt x="3226" y="4336"/>
                      <a:pt x="3402" y="4378"/>
                      <a:pt x="3568" y="4399"/>
                    </a:cubicBezTo>
                    <a:cubicBezTo>
                      <a:pt x="3685" y="4411"/>
                      <a:pt x="3801" y="4421"/>
                      <a:pt x="3917" y="4421"/>
                    </a:cubicBezTo>
                    <a:cubicBezTo>
                      <a:pt x="3987" y="4421"/>
                      <a:pt x="4058" y="4417"/>
                      <a:pt x="4129" y="4409"/>
                    </a:cubicBezTo>
                    <a:cubicBezTo>
                      <a:pt x="4191" y="4399"/>
                      <a:pt x="4253" y="4389"/>
                      <a:pt x="4315" y="4368"/>
                    </a:cubicBezTo>
                    <a:cubicBezTo>
                      <a:pt x="4368" y="4357"/>
                      <a:pt x="4430" y="4336"/>
                      <a:pt x="4481" y="4316"/>
                    </a:cubicBezTo>
                    <a:cubicBezTo>
                      <a:pt x="4533" y="4285"/>
                      <a:pt x="4585" y="4264"/>
                      <a:pt x="4647" y="4233"/>
                    </a:cubicBezTo>
                    <a:cubicBezTo>
                      <a:pt x="4699" y="4191"/>
                      <a:pt x="4751" y="4160"/>
                      <a:pt x="4803" y="4119"/>
                    </a:cubicBezTo>
                    <a:cubicBezTo>
                      <a:pt x="4938" y="4015"/>
                      <a:pt x="5062" y="3880"/>
                      <a:pt x="5187" y="3755"/>
                    </a:cubicBezTo>
                    <a:cubicBezTo>
                      <a:pt x="5332" y="3600"/>
                      <a:pt x="5467" y="3434"/>
                      <a:pt x="5612" y="3278"/>
                    </a:cubicBezTo>
                    <a:cubicBezTo>
                      <a:pt x="5716" y="3175"/>
                      <a:pt x="5809" y="3061"/>
                      <a:pt x="5923" y="2967"/>
                    </a:cubicBezTo>
                    <a:cubicBezTo>
                      <a:pt x="6027" y="2884"/>
                      <a:pt x="6131" y="2812"/>
                      <a:pt x="6245" y="2750"/>
                    </a:cubicBezTo>
                    <a:cubicBezTo>
                      <a:pt x="6452" y="2635"/>
                      <a:pt x="6691" y="2563"/>
                      <a:pt x="6929" y="2531"/>
                    </a:cubicBezTo>
                    <a:lnTo>
                      <a:pt x="7085" y="2531"/>
                    </a:lnTo>
                    <a:cubicBezTo>
                      <a:pt x="7261" y="2531"/>
                      <a:pt x="7438" y="2552"/>
                      <a:pt x="7604" y="2614"/>
                    </a:cubicBezTo>
                    <a:cubicBezTo>
                      <a:pt x="7697" y="2656"/>
                      <a:pt x="7801" y="2708"/>
                      <a:pt x="7884" y="2770"/>
                    </a:cubicBezTo>
                    <a:cubicBezTo>
                      <a:pt x="7977" y="2833"/>
                      <a:pt x="8060" y="2905"/>
                      <a:pt x="8133" y="2999"/>
                    </a:cubicBezTo>
                    <a:cubicBezTo>
                      <a:pt x="8206" y="3082"/>
                      <a:pt x="8278" y="3185"/>
                      <a:pt x="8319" y="3299"/>
                    </a:cubicBezTo>
                    <a:cubicBezTo>
                      <a:pt x="8372" y="3414"/>
                      <a:pt x="8413" y="3538"/>
                      <a:pt x="8444" y="3662"/>
                    </a:cubicBezTo>
                    <a:cubicBezTo>
                      <a:pt x="8464" y="3808"/>
                      <a:pt x="8485" y="3953"/>
                      <a:pt x="8475" y="4098"/>
                    </a:cubicBezTo>
                    <a:cubicBezTo>
                      <a:pt x="8464" y="4233"/>
                      <a:pt x="8444" y="4368"/>
                      <a:pt x="8413" y="4492"/>
                    </a:cubicBezTo>
                    <a:cubicBezTo>
                      <a:pt x="8340" y="4751"/>
                      <a:pt x="8226" y="5000"/>
                      <a:pt x="8102" y="5228"/>
                    </a:cubicBezTo>
                    <a:cubicBezTo>
                      <a:pt x="7977" y="5467"/>
                      <a:pt x="7842" y="5696"/>
                      <a:pt x="7738" y="5934"/>
                    </a:cubicBezTo>
                    <a:cubicBezTo>
                      <a:pt x="7676" y="6079"/>
                      <a:pt x="7625" y="6235"/>
                      <a:pt x="7604" y="6390"/>
                    </a:cubicBezTo>
                    <a:cubicBezTo>
                      <a:pt x="7604" y="6442"/>
                      <a:pt x="7593" y="6505"/>
                      <a:pt x="7593" y="6556"/>
                    </a:cubicBezTo>
                    <a:cubicBezTo>
                      <a:pt x="7593" y="6608"/>
                      <a:pt x="7593" y="6660"/>
                      <a:pt x="7604" y="6712"/>
                    </a:cubicBezTo>
                    <a:lnTo>
                      <a:pt x="7635" y="6867"/>
                    </a:lnTo>
                    <a:cubicBezTo>
                      <a:pt x="7645" y="6920"/>
                      <a:pt x="7666" y="6961"/>
                      <a:pt x="7687" y="7013"/>
                    </a:cubicBezTo>
                    <a:cubicBezTo>
                      <a:pt x="7708" y="7075"/>
                      <a:pt x="7749" y="7137"/>
                      <a:pt x="7780" y="7199"/>
                    </a:cubicBezTo>
                    <a:cubicBezTo>
                      <a:pt x="7821" y="7262"/>
                      <a:pt x="7853" y="7324"/>
                      <a:pt x="7904" y="7376"/>
                    </a:cubicBezTo>
                    <a:cubicBezTo>
                      <a:pt x="8070" y="7593"/>
                      <a:pt x="8268" y="7780"/>
                      <a:pt x="8464" y="7957"/>
                    </a:cubicBezTo>
                    <a:cubicBezTo>
                      <a:pt x="8662" y="8123"/>
                      <a:pt x="8859" y="8278"/>
                      <a:pt x="9035" y="8455"/>
                    </a:cubicBezTo>
                    <a:cubicBezTo>
                      <a:pt x="9211" y="8621"/>
                      <a:pt x="9367" y="8797"/>
                      <a:pt x="9481" y="9015"/>
                    </a:cubicBezTo>
                    <a:cubicBezTo>
                      <a:pt x="9533" y="9129"/>
                      <a:pt x="9585" y="9243"/>
                      <a:pt x="9616" y="9368"/>
                    </a:cubicBezTo>
                    <a:cubicBezTo>
                      <a:pt x="9658" y="9492"/>
                      <a:pt x="9679" y="9627"/>
                      <a:pt x="9688" y="9762"/>
                    </a:cubicBezTo>
                    <a:cubicBezTo>
                      <a:pt x="9688" y="9928"/>
                      <a:pt x="9688" y="10083"/>
                      <a:pt x="9658" y="10249"/>
                    </a:cubicBezTo>
                    <a:cubicBezTo>
                      <a:pt x="9637" y="10322"/>
                      <a:pt x="9626" y="10405"/>
                      <a:pt x="9596" y="10488"/>
                    </a:cubicBezTo>
                    <a:cubicBezTo>
                      <a:pt x="9575" y="10560"/>
                      <a:pt x="9554" y="10633"/>
                      <a:pt x="9522" y="10695"/>
                    </a:cubicBezTo>
                    <a:cubicBezTo>
                      <a:pt x="9460" y="10841"/>
                      <a:pt x="9388" y="10975"/>
                      <a:pt x="9305" y="11110"/>
                    </a:cubicBezTo>
                    <a:cubicBezTo>
                      <a:pt x="9211" y="11235"/>
                      <a:pt x="9118" y="11359"/>
                      <a:pt x="9015" y="11463"/>
                    </a:cubicBezTo>
                    <a:cubicBezTo>
                      <a:pt x="8890" y="11588"/>
                      <a:pt x="8755" y="11701"/>
                      <a:pt x="8610" y="11805"/>
                    </a:cubicBezTo>
                    <a:cubicBezTo>
                      <a:pt x="8651" y="11795"/>
                      <a:pt x="8683" y="11774"/>
                      <a:pt x="8713" y="11763"/>
                    </a:cubicBezTo>
                    <a:cubicBezTo>
                      <a:pt x="9294" y="11494"/>
                      <a:pt x="9751" y="11058"/>
                      <a:pt x="10000" y="10529"/>
                    </a:cubicBezTo>
                    <a:cubicBezTo>
                      <a:pt x="10124" y="10281"/>
                      <a:pt x="10186" y="10011"/>
                      <a:pt x="10207" y="9720"/>
                    </a:cubicBezTo>
                    <a:cubicBezTo>
                      <a:pt x="10218" y="9585"/>
                      <a:pt x="10218" y="9430"/>
                      <a:pt x="10186" y="9264"/>
                    </a:cubicBezTo>
                    <a:cubicBezTo>
                      <a:pt x="10166" y="9108"/>
                      <a:pt x="10124" y="8963"/>
                      <a:pt x="10073" y="8828"/>
                    </a:cubicBezTo>
                    <a:cubicBezTo>
                      <a:pt x="9979" y="8621"/>
                      <a:pt x="9844" y="8434"/>
                      <a:pt x="9626" y="8216"/>
                    </a:cubicBezTo>
                    <a:cubicBezTo>
                      <a:pt x="9585" y="8174"/>
                      <a:pt x="9543" y="8144"/>
                      <a:pt x="9502" y="8102"/>
                    </a:cubicBezTo>
                    <a:cubicBezTo>
                      <a:pt x="9367" y="7967"/>
                      <a:pt x="9232" y="7842"/>
                      <a:pt x="9118" y="7697"/>
                    </a:cubicBezTo>
                    <a:cubicBezTo>
                      <a:pt x="9045" y="7593"/>
                      <a:pt x="8994" y="7510"/>
                      <a:pt x="8952" y="7418"/>
                    </a:cubicBezTo>
                    <a:cubicBezTo>
                      <a:pt x="8921" y="7355"/>
                      <a:pt x="8911" y="7293"/>
                      <a:pt x="8900" y="7220"/>
                    </a:cubicBezTo>
                    <a:cubicBezTo>
                      <a:pt x="8890" y="7169"/>
                      <a:pt x="8890" y="7106"/>
                      <a:pt x="8900" y="7033"/>
                    </a:cubicBezTo>
                    <a:cubicBezTo>
                      <a:pt x="8911" y="6930"/>
                      <a:pt x="8942" y="6826"/>
                      <a:pt x="8983" y="6722"/>
                    </a:cubicBezTo>
                    <a:cubicBezTo>
                      <a:pt x="9066" y="6535"/>
                      <a:pt x="9181" y="6369"/>
                      <a:pt x="9284" y="6203"/>
                    </a:cubicBezTo>
                    <a:cubicBezTo>
                      <a:pt x="9357" y="6079"/>
                      <a:pt x="9419" y="5975"/>
                      <a:pt x="9481" y="5862"/>
                    </a:cubicBezTo>
                    <a:cubicBezTo>
                      <a:pt x="9554" y="5726"/>
                      <a:pt x="9626" y="5571"/>
                      <a:pt x="9688" y="5394"/>
                    </a:cubicBezTo>
                    <a:cubicBezTo>
                      <a:pt x="9751" y="5249"/>
                      <a:pt x="9792" y="5094"/>
                      <a:pt x="9824" y="4938"/>
                    </a:cubicBezTo>
                    <a:cubicBezTo>
                      <a:pt x="9958" y="4336"/>
                      <a:pt x="9907" y="3704"/>
                      <a:pt x="9688" y="3165"/>
                    </a:cubicBezTo>
                    <a:cubicBezTo>
                      <a:pt x="9626" y="3019"/>
                      <a:pt x="9554" y="2895"/>
                      <a:pt x="9481" y="2770"/>
                    </a:cubicBezTo>
                    <a:cubicBezTo>
                      <a:pt x="9409" y="2646"/>
                      <a:pt x="9315" y="2521"/>
                      <a:pt x="9211" y="2407"/>
                    </a:cubicBezTo>
                    <a:cubicBezTo>
                      <a:pt x="9025" y="2179"/>
                      <a:pt x="8786" y="1971"/>
                      <a:pt x="8506" y="1795"/>
                    </a:cubicBezTo>
                    <a:cubicBezTo>
                      <a:pt x="8268" y="1639"/>
                      <a:pt x="7977" y="1505"/>
                      <a:pt x="7666" y="1411"/>
                    </a:cubicBezTo>
                    <a:cubicBezTo>
                      <a:pt x="7542" y="1370"/>
                      <a:pt x="7406" y="1328"/>
                      <a:pt x="7272" y="1297"/>
                    </a:cubicBezTo>
                    <a:lnTo>
                      <a:pt x="7261" y="1287"/>
                    </a:lnTo>
                    <a:cubicBezTo>
                      <a:pt x="7116" y="1245"/>
                      <a:pt x="6971" y="1204"/>
                      <a:pt x="6836" y="1162"/>
                    </a:cubicBezTo>
                    <a:cubicBezTo>
                      <a:pt x="6743" y="1131"/>
                      <a:pt x="6650" y="1100"/>
                      <a:pt x="6556" y="1058"/>
                    </a:cubicBezTo>
                    <a:cubicBezTo>
                      <a:pt x="6401" y="986"/>
                      <a:pt x="6255" y="903"/>
                      <a:pt x="6152" y="830"/>
                    </a:cubicBezTo>
                    <a:cubicBezTo>
                      <a:pt x="6110" y="800"/>
                      <a:pt x="6079" y="768"/>
                      <a:pt x="6037" y="727"/>
                    </a:cubicBezTo>
                    <a:cubicBezTo>
                      <a:pt x="6048" y="717"/>
                      <a:pt x="6058" y="685"/>
                      <a:pt x="6048" y="664"/>
                    </a:cubicBezTo>
                    <a:cubicBezTo>
                      <a:pt x="6006" y="561"/>
                      <a:pt x="5965" y="488"/>
                      <a:pt x="5913" y="426"/>
                    </a:cubicBezTo>
                    <a:cubicBezTo>
                      <a:pt x="5882" y="385"/>
                      <a:pt x="5861" y="353"/>
                      <a:pt x="5830" y="322"/>
                    </a:cubicBezTo>
                    <a:cubicBezTo>
                      <a:pt x="5788" y="281"/>
                      <a:pt x="5747" y="249"/>
                      <a:pt x="5726" y="229"/>
                    </a:cubicBezTo>
                    <a:cubicBezTo>
                      <a:pt x="5601" y="136"/>
                      <a:pt x="5436" y="73"/>
                      <a:pt x="5249" y="32"/>
                    </a:cubicBezTo>
                    <a:cubicBezTo>
                      <a:pt x="5135" y="11"/>
                      <a:pt x="5021" y="0"/>
                      <a:pt x="48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2031;p53">
                <a:extLst>
                  <a:ext uri="{FF2B5EF4-FFF2-40B4-BE49-F238E27FC236}">
                    <a16:creationId xmlns:a16="http://schemas.microsoft.com/office/drawing/2014/main" id="{B15F2736-703B-4AB6-9348-3EDC36E10E58}"/>
                  </a:ext>
                </a:extLst>
              </p:cNvPr>
              <p:cNvSpPr/>
              <p:nvPr/>
            </p:nvSpPr>
            <p:spPr>
              <a:xfrm>
                <a:off x="4936863" y="2096275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1"/>
                    </a:move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2032;p53">
                <a:extLst>
                  <a:ext uri="{FF2B5EF4-FFF2-40B4-BE49-F238E27FC236}">
                    <a16:creationId xmlns:a16="http://schemas.microsoft.com/office/drawing/2014/main" id="{13E8EE66-A532-407E-B165-DE95622E3D7E}"/>
                  </a:ext>
                </a:extLst>
              </p:cNvPr>
              <p:cNvSpPr/>
              <p:nvPr/>
            </p:nvSpPr>
            <p:spPr>
              <a:xfrm>
                <a:off x="4821963" y="2069825"/>
                <a:ext cx="1870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32" extrusionOk="0">
                    <a:moveTo>
                      <a:pt x="53" y="1"/>
                    </a:moveTo>
                    <a:cubicBezTo>
                      <a:pt x="42" y="1"/>
                      <a:pt x="21" y="11"/>
                      <a:pt x="11" y="21"/>
                    </a:cubicBezTo>
                    <a:cubicBezTo>
                      <a:pt x="1" y="32"/>
                      <a:pt x="1" y="42"/>
                      <a:pt x="1" y="63"/>
                    </a:cubicBezTo>
                    <a:cubicBezTo>
                      <a:pt x="1" y="74"/>
                      <a:pt x="11" y="84"/>
                      <a:pt x="21" y="94"/>
                    </a:cubicBezTo>
                    <a:cubicBezTo>
                      <a:pt x="32" y="104"/>
                      <a:pt x="42" y="115"/>
                      <a:pt x="53" y="115"/>
                    </a:cubicBezTo>
                    <a:cubicBezTo>
                      <a:pt x="185" y="121"/>
                      <a:pt x="314" y="131"/>
                      <a:pt x="444" y="131"/>
                    </a:cubicBezTo>
                    <a:cubicBezTo>
                      <a:pt x="527" y="131"/>
                      <a:pt x="611" y="127"/>
                      <a:pt x="696" y="115"/>
                    </a:cubicBezTo>
                    <a:cubicBezTo>
                      <a:pt x="717" y="115"/>
                      <a:pt x="747" y="94"/>
                      <a:pt x="747" y="63"/>
                    </a:cubicBezTo>
                    <a:cubicBezTo>
                      <a:pt x="737" y="32"/>
                      <a:pt x="717" y="11"/>
                      <a:pt x="685" y="11"/>
                    </a:cubicBezTo>
                    <a:cubicBezTo>
                      <a:pt x="581" y="21"/>
                      <a:pt x="478" y="21"/>
                      <a:pt x="374" y="21"/>
                    </a:cubicBezTo>
                    <a:cubicBezTo>
                      <a:pt x="260" y="11"/>
                      <a:pt x="157" y="11"/>
                      <a:pt x="53" y="1"/>
                    </a:cubicBez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2033;p53">
                <a:extLst>
                  <a:ext uri="{FF2B5EF4-FFF2-40B4-BE49-F238E27FC236}">
                    <a16:creationId xmlns:a16="http://schemas.microsoft.com/office/drawing/2014/main" id="{9E46936D-DE3C-4D1B-B802-926845AA5B70}"/>
                  </a:ext>
                </a:extLst>
              </p:cNvPr>
              <p:cNvSpPr/>
              <p:nvPr/>
            </p:nvSpPr>
            <p:spPr>
              <a:xfrm>
                <a:off x="4819363" y="2068275"/>
                <a:ext cx="3167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78" extrusionOk="0">
                    <a:moveTo>
                      <a:pt x="1215" y="0"/>
                    </a:moveTo>
                    <a:cubicBezTo>
                      <a:pt x="821" y="32"/>
                      <a:pt x="437" y="73"/>
                      <a:pt x="53" y="73"/>
                    </a:cubicBezTo>
                    <a:cubicBezTo>
                      <a:pt x="22" y="73"/>
                      <a:pt x="1" y="94"/>
                      <a:pt x="1" y="125"/>
                    </a:cubicBezTo>
                    <a:cubicBezTo>
                      <a:pt x="1" y="156"/>
                      <a:pt x="32" y="177"/>
                      <a:pt x="53" y="177"/>
                    </a:cubicBezTo>
                    <a:cubicBezTo>
                      <a:pt x="447" y="177"/>
                      <a:pt x="831" y="136"/>
                      <a:pt x="1215" y="115"/>
                    </a:cubicBezTo>
                    <a:cubicBezTo>
                      <a:pt x="1246" y="115"/>
                      <a:pt x="1266" y="83"/>
                      <a:pt x="1266" y="53"/>
                    </a:cubicBezTo>
                    <a:cubicBezTo>
                      <a:pt x="1266" y="32"/>
                      <a:pt x="1246" y="0"/>
                      <a:pt x="1215" y="0"/>
                    </a:cubicBez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2034;p53">
                <a:extLst>
                  <a:ext uri="{FF2B5EF4-FFF2-40B4-BE49-F238E27FC236}">
                    <a16:creationId xmlns:a16="http://schemas.microsoft.com/office/drawing/2014/main" id="{EAE90A4F-9EE6-4780-A970-08D3B0A84159}"/>
                  </a:ext>
                </a:extLst>
              </p:cNvPr>
              <p:cNvSpPr/>
              <p:nvPr/>
            </p:nvSpPr>
            <p:spPr>
              <a:xfrm>
                <a:off x="4600763" y="1656200"/>
                <a:ext cx="445800" cy="416525"/>
              </a:xfrm>
              <a:custGeom>
                <a:avLst/>
                <a:gdLst/>
                <a:ahLst/>
                <a:cxnLst/>
                <a:rect l="l" t="t" r="r" b="b"/>
                <a:pathLst>
                  <a:path w="17832" h="16661" extrusionOk="0">
                    <a:moveTo>
                      <a:pt x="8590" y="1"/>
                    </a:moveTo>
                    <a:cubicBezTo>
                      <a:pt x="8071" y="1"/>
                      <a:pt x="7562" y="52"/>
                      <a:pt x="7064" y="146"/>
                    </a:cubicBezTo>
                    <a:cubicBezTo>
                      <a:pt x="6245" y="312"/>
                      <a:pt x="5540" y="623"/>
                      <a:pt x="4969" y="1069"/>
                    </a:cubicBezTo>
                    <a:cubicBezTo>
                      <a:pt x="4616" y="1339"/>
                      <a:pt x="4326" y="1671"/>
                      <a:pt x="4088" y="2044"/>
                    </a:cubicBezTo>
                    <a:cubicBezTo>
                      <a:pt x="4015" y="2002"/>
                      <a:pt x="3943" y="1972"/>
                      <a:pt x="3860" y="1951"/>
                    </a:cubicBezTo>
                    <a:cubicBezTo>
                      <a:pt x="3766" y="1920"/>
                      <a:pt x="3662" y="1899"/>
                      <a:pt x="3538" y="1878"/>
                    </a:cubicBezTo>
                    <a:lnTo>
                      <a:pt x="3392" y="1878"/>
                    </a:lnTo>
                    <a:cubicBezTo>
                      <a:pt x="3247" y="1878"/>
                      <a:pt x="3081" y="1899"/>
                      <a:pt x="2915" y="1951"/>
                    </a:cubicBezTo>
                    <a:cubicBezTo>
                      <a:pt x="2728" y="2002"/>
                      <a:pt x="2542" y="2085"/>
                      <a:pt x="2334" y="2210"/>
                    </a:cubicBezTo>
                    <a:cubicBezTo>
                      <a:pt x="2158" y="2314"/>
                      <a:pt x="1992" y="2449"/>
                      <a:pt x="1806" y="2615"/>
                    </a:cubicBezTo>
                    <a:cubicBezTo>
                      <a:pt x="1650" y="2760"/>
                      <a:pt x="1504" y="2915"/>
                      <a:pt x="1349" y="3092"/>
                    </a:cubicBezTo>
                    <a:cubicBezTo>
                      <a:pt x="1225" y="3258"/>
                      <a:pt x="1100" y="3424"/>
                      <a:pt x="997" y="3590"/>
                    </a:cubicBezTo>
                    <a:cubicBezTo>
                      <a:pt x="727" y="4015"/>
                      <a:pt x="519" y="4482"/>
                      <a:pt x="384" y="4969"/>
                    </a:cubicBezTo>
                    <a:cubicBezTo>
                      <a:pt x="146" y="5851"/>
                      <a:pt x="156" y="6785"/>
                      <a:pt x="177" y="7687"/>
                    </a:cubicBezTo>
                    <a:lnTo>
                      <a:pt x="177" y="7905"/>
                    </a:lnTo>
                    <a:cubicBezTo>
                      <a:pt x="187" y="8320"/>
                      <a:pt x="135" y="8735"/>
                      <a:pt x="94" y="9129"/>
                    </a:cubicBezTo>
                    <a:lnTo>
                      <a:pt x="84" y="9201"/>
                    </a:lnTo>
                    <a:cubicBezTo>
                      <a:pt x="73" y="9316"/>
                      <a:pt x="52" y="9440"/>
                      <a:pt x="42" y="9565"/>
                    </a:cubicBezTo>
                    <a:cubicBezTo>
                      <a:pt x="11" y="9886"/>
                      <a:pt x="1" y="10146"/>
                      <a:pt x="11" y="10395"/>
                    </a:cubicBezTo>
                    <a:cubicBezTo>
                      <a:pt x="11" y="10674"/>
                      <a:pt x="42" y="10955"/>
                      <a:pt x="114" y="11204"/>
                    </a:cubicBezTo>
                    <a:cubicBezTo>
                      <a:pt x="167" y="11453"/>
                      <a:pt x="260" y="11681"/>
                      <a:pt x="384" y="11898"/>
                    </a:cubicBezTo>
                    <a:cubicBezTo>
                      <a:pt x="478" y="12064"/>
                      <a:pt x="602" y="12220"/>
                      <a:pt x="737" y="12345"/>
                    </a:cubicBezTo>
                    <a:cubicBezTo>
                      <a:pt x="1027" y="12604"/>
                      <a:pt x="1412" y="12718"/>
                      <a:pt x="1681" y="12790"/>
                    </a:cubicBezTo>
                    <a:cubicBezTo>
                      <a:pt x="1847" y="12832"/>
                      <a:pt x="2023" y="12864"/>
                      <a:pt x="2200" y="12894"/>
                    </a:cubicBezTo>
                    <a:lnTo>
                      <a:pt x="2272" y="12905"/>
                    </a:lnTo>
                    <a:cubicBezTo>
                      <a:pt x="2449" y="12936"/>
                      <a:pt x="2636" y="12977"/>
                      <a:pt x="2822" y="13009"/>
                    </a:cubicBezTo>
                    <a:lnTo>
                      <a:pt x="2967" y="13029"/>
                    </a:lnTo>
                    <a:cubicBezTo>
                      <a:pt x="3403" y="13102"/>
                      <a:pt x="3860" y="13195"/>
                      <a:pt x="4284" y="13361"/>
                    </a:cubicBezTo>
                    <a:lnTo>
                      <a:pt x="4295" y="13371"/>
                    </a:lnTo>
                    <a:lnTo>
                      <a:pt x="4284" y="13351"/>
                    </a:lnTo>
                    <a:lnTo>
                      <a:pt x="4284" y="13351"/>
                    </a:lnTo>
                    <a:cubicBezTo>
                      <a:pt x="4523" y="13465"/>
                      <a:pt x="4741" y="13590"/>
                      <a:pt x="4928" y="13735"/>
                    </a:cubicBezTo>
                    <a:cubicBezTo>
                      <a:pt x="5135" y="13890"/>
                      <a:pt x="5322" y="14077"/>
                      <a:pt x="5488" y="14295"/>
                    </a:cubicBezTo>
                    <a:cubicBezTo>
                      <a:pt x="5654" y="14512"/>
                      <a:pt x="5799" y="14751"/>
                      <a:pt x="5934" y="14980"/>
                    </a:cubicBezTo>
                    <a:lnTo>
                      <a:pt x="5944" y="14990"/>
                    </a:lnTo>
                    <a:cubicBezTo>
                      <a:pt x="6048" y="15156"/>
                      <a:pt x="6152" y="15322"/>
                      <a:pt x="6255" y="15478"/>
                    </a:cubicBezTo>
                    <a:cubicBezTo>
                      <a:pt x="6401" y="15695"/>
                      <a:pt x="6546" y="15872"/>
                      <a:pt x="6691" y="16017"/>
                    </a:cubicBezTo>
                    <a:cubicBezTo>
                      <a:pt x="6847" y="16172"/>
                      <a:pt x="7023" y="16297"/>
                      <a:pt x="7210" y="16400"/>
                    </a:cubicBezTo>
                    <a:cubicBezTo>
                      <a:pt x="7511" y="16556"/>
                      <a:pt x="7864" y="16629"/>
                      <a:pt x="8258" y="16629"/>
                    </a:cubicBezTo>
                    <a:lnTo>
                      <a:pt x="8371" y="16629"/>
                    </a:lnTo>
                    <a:cubicBezTo>
                      <a:pt x="8569" y="16619"/>
                      <a:pt x="8776" y="16598"/>
                      <a:pt x="9025" y="16546"/>
                    </a:cubicBezTo>
                    <a:cubicBezTo>
                      <a:pt x="9067" y="16536"/>
                      <a:pt x="9108" y="16525"/>
                      <a:pt x="9160" y="16525"/>
                    </a:cubicBezTo>
                    <a:lnTo>
                      <a:pt x="9212" y="16515"/>
                    </a:lnTo>
                    <a:lnTo>
                      <a:pt x="9274" y="16494"/>
                    </a:lnTo>
                    <a:lnTo>
                      <a:pt x="9326" y="16483"/>
                    </a:lnTo>
                    <a:cubicBezTo>
                      <a:pt x="9357" y="16483"/>
                      <a:pt x="9399" y="16473"/>
                      <a:pt x="9429" y="16463"/>
                    </a:cubicBezTo>
                    <a:lnTo>
                      <a:pt x="9834" y="16400"/>
                    </a:lnTo>
                    <a:cubicBezTo>
                      <a:pt x="10063" y="16370"/>
                      <a:pt x="10280" y="16359"/>
                      <a:pt x="10488" y="16349"/>
                    </a:cubicBezTo>
                    <a:lnTo>
                      <a:pt x="10591" y="16349"/>
                    </a:lnTo>
                    <a:cubicBezTo>
                      <a:pt x="10768" y="16349"/>
                      <a:pt x="10955" y="16359"/>
                      <a:pt x="11151" y="16390"/>
                    </a:cubicBezTo>
                    <a:cubicBezTo>
                      <a:pt x="11276" y="16400"/>
                      <a:pt x="11400" y="16432"/>
                      <a:pt x="11525" y="16453"/>
                    </a:cubicBezTo>
                    <a:cubicBezTo>
                      <a:pt x="11577" y="16473"/>
                      <a:pt x="11619" y="16483"/>
                      <a:pt x="11670" y="16494"/>
                    </a:cubicBezTo>
                    <a:lnTo>
                      <a:pt x="11753" y="16515"/>
                    </a:lnTo>
                    <a:lnTo>
                      <a:pt x="11877" y="16546"/>
                    </a:lnTo>
                    <a:cubicBezTo>
                      <a:pt x="12054" y="16587"/>
                      <a:pt x="12292" y="16639"/>
                      <a:pt x="12541" y="16660"/>
                    </a:cubicBezTo>
                    <a:lnTo>
                      <a:pt x="12635" y="16660"/>
                    </a:lnTo>
                    <a:cubicBezTo>
                      <a:pt x="12832" y="16660"/>
                      <a:pt x="13039" y="16629"/>
                      <a:pt x="13247" y="16556"/>
                    </a:cubicBezTo>
                    <a:cubicBezTo>
                      <a:pt x="13413" y="16504"/>
                      <a:pt x="13579" y="16421"/>
                      <a:pt x="13724" y="16307"/>
                    </a:cubicBezTo>
                    <a:cubicBezTo>
                      <a:pt x="13848" y="16214"/>
                      <a:pt x="13963" y="16110"/>
                      <a:pt x="14056" y="15985"/>
                    </a:cubicBezTo>
                    <a:cubicBezTo>
                      <a:pt x="14139" y="15872"/>
                      <a:pt x="14212" y="15747"/>
                      <a:pt x="14284" y="15602"/>
                    </a:cubicBezTo>
                    <a:cubicBezTo>
                      <a:pt x="14378" y="15415"/>
                      <a:pt x="14450" y="15218"/>
                      <a:pt x="14512" y="15052"/>
                    </a:cubicBezTo>
                    <a:cubicBezTo>
                      <a:pt x="14554" y="14938"/>
                      <a:pt x="14595" y="14834"/>
                      <a:pt x="14648" y="14731"/>
                    </a:cubicBezTo>
                    <a:lnTo>
                      <a:pt x="14648" y="14731"/>
                    </a:lnTo>
                    <a:lnTo>
                      <a:pt x="14627" y="14751"/>
                    </a:lnTo>
                    <a:cubicBezTo>
                      <a:pt x="14751" y="14471"/>
                      <a:pt x="14865" y="14274"/>
                      <a:pt x="14989" y="14118"/>
                    </a:cubicBezTo>
                    <a:cubicBezTo>
                      <a:pt x="15083" y="14005"/>
                      <a:pt x="15187" y="13901"/>
                      <a:pt x="15291" y="13807"/>
                    </a:cubicBezTo>
                    <a:cubicBezTo>
                      <a:pt x="15342" y="13776"/>
                      <a:pt x="15394" y="13735"/>
                      <a:pt x="15446" y="13703"/>
                    </a:cubicBezTo>
                    <a:lnTo>
                      <a:pt x="15529" y="13652"/>
                    </a:lnTo>
                    <a:cubicBezTo>
                      <a:pt x="15612" y="13590"/>
                      <a:pt x="15706" y="13537"/>
                      <a:pt x="15789" y="13465"/>
                    </a:cubicBezTo>
                    <a:cubicBezTo>
                      <a:pt x="15964" y="13341"/>
                      <a:pt x="16130" y="13216"/>
                      <a:pt x="16296" y="13081"/>
                    </a:cubicBezTo>
                    <a:cubicBezTo>
                      <a:pt x="16660" y="12781"/>
                      <a:pt x="16960" y="12479"/>
                      <a:pt x="17199" y="12168"/>
                    </a:cubicBezTo>
                    <a:cubicBezTo>
                      <a:pt x="17469" y="11815"/>
                      <a:pt x="17656" y="11442"/>
                      <a:pt x="17749" y="11079"/>
                    </a:cubicBezTo>
                    <a:cubicBezTo>
                      <a:pt x="17801" y="10882"/>
                      <a:pt x="17832" y="10674"/>
                      <a:pt x="17832" y="10467"/>
                    </a:cubicBezTo>
                    <a:cubicBezTo>
                      <a:pt x="17832" y="10259"/>
                      <a:pt x="17801" y="10031"/>
                      <a:pt x="17728" y="9814"/>
                    </a:cubicBezTo>
                    <a:cubicBezTo>
                      <a:pt x="17666" y="9586"/>
                      <a:pt x="17583" y="9378"/>
                      <a:pt x="17458" y="9201"/>
                    </a:cubicBezTo>
                    <a:cubicBezTo>
                      <a:pt x="17365" y="9035"/>
                      <a:pt x="17230" y="8880"/>
                      <a:pt x="17043" y="8703"/>
                    </a:cubicBezTo>
                    <a:cubicBezTo>
                      <a:pt x="16940" y="8600"/>
                      <a:pt x="16836" y="8507"/>
                      <a:pt x="16732" y="8413"/>
                    </a:cubicBezTo>
                    <a:lnTo>
                      <a:pt x="16691" y="8382"/>
                    </a:lnTo>
                    <a:lnTo>
                      <a:pt x="16628" y="8330"/>
                    </a:lnTo>
                    <a:lnTo>
                      <a:pt x="16577" y="8268"/>
                    </a:lnTo>
                    <a:cubicBezTo>
                      <a:pt x="16379" y="8102"/>
                      <a:pt x="16234" y="7947"/>
                      <a:pt x="16120" y="7801"/>
                    </a:cubicBezTo>
                    <a:cubicBezTo>
                      <a:pt x="16017" y="7666"/>
                      <a:pt x="15934" y="7511"/>
                      <a:pt x="15861" y="7355"/>
                    </a:cubicBezTo>
                    <a:cubicBezTo>
                      <a:pt x="15789" y="7179"/>
                      <a:pt x="15747" y="6992"/>
                      <a:pt x="15716" y="6785"/>
                    </a:cubicBezTo>
                    <a:cubicBezTo>
                      <a:pt x="15685" y="6525"/>
                      <a:pt x="15674" y="6276"/>
                      <a:pt x="15674" y="6059"/>
                    </a:cubicBezTo>
                    <a:lnTo>
                      <a:pt x="15674" y="5841"/>
                    </a:lnTo>
                    <a:cubicBezTo>
                      <a:pt x="15685" y="5665"/>
                      <a:pt x="15685" y="5488"/>
                      <a:pt x="15674" y="5312"/>
                    </a:cubicBezTo>
                    <a:cubicBezTo>
                      <a:pt x="15653" y="4886"/>
                      <a:pt x="15560" y="4451"/>
                      <a:pt x="15404" y="4026"/>
                    </a:cubicBezTo>
                    <a:cubicBezTo>
                      <a:pt x="15125" y="3268"/>
                      <a:pt x="14616" y="2542"/>
                      <a:pt x="13921" y="1920"/>
                    </a:cubicBezTo>
                    <a:cubicBezTo>
                      <a:pt x="13288" y="1349"/>
                      <a:pt x="12531" y="893"/>
                      <a:pt x="11670" y="561"/>
                    </a:cubicBezTo>
                    <a:cubicBezTo>
                      <a:pt x="11006" y="301"/>
                      <a:pt x="10259" y="125"/>
                      <a:pt x="9461" y="42"/>
                    </a:cubicBezTo>
                    <a:cubicBezTo>
                      <a:pt x="9160" y="11"/>
                      <a:pt x="8869" y="1"/>
                      <a:pt x="8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2035;p53">
                <a:extLst>
                  <a:ext uri="{FF2B5EF4-FFF2-40B4-BE49-F238E27FC236}">
                    <a16:creationId xmlns:a16="http://schemas.microsoft.com/office/drawing/2014/main" id="{2737B9F3-E18E-4223-A7F6-AFEA949F8B1D}"/>
                  </a:ext>
                </a:extLst>
              </p:cNvPr>
              <p:cNvSpPr/>
              <p:nvPr/>
            </p:nvSpPr>
            <p:spPr>
              <a:xfrm>
                <a:off x="4605163" y="1748775"/>
                <a:ext cx="306550" cy="323150"/>
              </a:xfrm>
              <a:custGeom>
                <a:avLst/>
                <a:gdLst/>
                <a:ahLst/>
                <a:cxnLst/>
                <a:rect l="l" t="t" r="r" b="b"/>
                <a:pathLst>
                  <a:path w="12262" h="12926" extrusionOk="0">
                    <a:moveTo>
                      <a:pt x="12169" y="10021"/>
                    </a:moveTo>
                    <a:cubicBezTo>
                      <a:pt x="12168" y="10024"/>
                      <a:pt x="12167" y="10026"/>
                      <a:pt x="12165" y="10029"/>
                    </a:cubicBezTo>
                    <a:lnTo>
                      <a:pt x="12165" y="10029"/>
                    </a:lnTo>
                    <a:cubicBezTo>
                      <a:pt x="12167" y="10027"/>
                      <a:pt x="12169" y="10025"/>
                      <a:pt x="12169" y="10021"/>
                    </a:cubicBezTo>
                    <a:close/>
                    <a:moveTo>
                      <a:pt x="3787" y="1"/>
                    </a:moveTo>
                    <a:cubicBezTo>
                      <a:pt x="3714" y="1"/>
                      <a:pt x="3642" y="1"/>
                      <a:pt x="3569" y="11"/>
                    </a:cubicBezTo>
                    <a:lnTo>
                      <a:pt x="3559" y="11"/>
                    </a:lnTo>
                    <a:cubicBezTo>
                      <a:pt x="3507" y="21"/>
                      <a:pt x="3465" y="32"/>
                      <a:pt x="3424" y="42"/>
                    </a:cubicBezTo>
                    <a:cubicBezTo>
                      <a:pt x="3362" y="63"/>
                      <a:pt x="3299" y="74"/>
                      <a:pt x="3248" y="104"/>
                    </a:cubicBezTo>
                    <a:cubicBezTo>
                      <a:pt x="3186" y="125"/>
                      <a:pt x="3133" y="157"/>
                      <a:pt x="3082" y="187"/>
                    </a:cubicBezTo>
                    <a:cubicBezTo>
                      <a:pt x="3030" y="219"/>
                      <a:pt x="2978" y="250"/>
                      <a:pt x="2937" y="281"/>
                    </a:cubicBezTo>
                    <a:cubicBezTo>
                      <a:pt x="2874" y="333"/>
                      <a:pt x="2822" y="374"/>
                      <a:pt x="2781" y="426"/>
                    </a:cubicBezTo>
                    <a:cubicBezTo>
                      <a:pt x="2729" y="478"/>
                      <a:pt x="2677" y="530"/>
                      <a:pt x="2635" y="582"/>
                    </a:cubicBezTo>
                    <a:lnTo>
                      <a:pt x="2635" y="592"/>
                    </a:lnTo>
                    <a:cubicBezTo>
                      <a:pt x="2490" y="768"/>
                      <a:pt x="2386" y="976"/>
                      <a:pt x="2294" y="1183"/>
                    </a:cubicBezTo>
                    <a:cubicBezTo>
                      <a:pt x="2179" y="1453"/>
                      <a:pt x="2096" y="1733"/>
                      <a:pt x="2024" y="2013"/>
                    </a:cubicBezTo>
                    <a:cubicBezTo>
                      <a:pt x="1951" y="2283"/>
                      <a:pt x="1889" y="2552"/>
                      <a:pt x="1816" y="2812"/>
                    </a:cubicBezTo>
                    <a:cubicBezTo>
                      <a:pt x="1785" y="2916"/>
                      <a:pt x="1754" y="3030"/>
                      <a:pt x="1713" y="3133"/>
                    </a:cubicBezTo>
                    <a:cubicBezTo>
                      <a:pt x="1681" y="3237"/>
                      <a:pt x="1640" y="3341"/>
                      <a:pt x="1598" y="3445"/>
                    </a:cubicBezTo>
                    <a:cubicBezTo>
                      <a:pt x="1505" y="3673"/>
                      <a:pt x="1401" y="3901"/>
                      <a:pt x="1298" y="4129"/>
                    </a:cubicBezTo>
                    <a:cubicBezTo>
                      <a:pt x="1059" y="4638"/>
                      <a:pt x="821" y="5146"/>
                      <a:pt x="602" y="5664"/>
                    </a:cubicBezTo>
                    <a:lnTo>
                      <a:pt x="602" y="5654"/>
                    </a:lnTo>
                    <a:cubicBezTo>
                      <a:pt x="468" y="5976"/>
                      <a:pt x="343" y="6298"/>
                      <a:pt x="240" y="6619"/>
                    </a:cubicBezTo>
                    <a:cubicBezTo>
                      <a:pt x="146" y="6930"/>
                      <a:pt x="63" y="7231"/>
                      <a:pt x="21" y="7552"/>
                    </a:cubicBezTo>
                    <a:lnTo>
                      <a:pt x="21" y="7542"/>
                    </a:lnTo>
                    <a:cubicBezTo>
                      <a:pt x="11" y="7615"/>
                      <a:pt x="11" y="7677"/>
                      <a:pt x="1" y="7750"/>
                    </a:cubicBezTo>
                    <a:cubicBezTo>
                      <a:pt x="53" y="7905"/>
                      <a:pt x="125" y="8061"/>
                      <a:pt x="208" y="8195"/>
                    </a:cubicBezTo>
                    <a:cubicBezTo>
                      <a:pt x="302" y="8372"/>
                      <a:pt x="416" y="8517"/>
                      <a:pt x="561" y="8642"/>
                    </a:cubicBezTo>
                    <a:cubicBezTo>
                      <a:pt x="851" y="8901"/>
                      <a:pt x="1236" y="9025"/>
                      <a:pt x="1505" y="9087"/>
                    </a:cubicBezTo>
                    <a:cubicBezTo>
                      <a:pt x="1671" y="9129"/>
                      <a:pt x="1847" y="9161"/>
                      <a:pt x="2024" y="9191"/>
                    </a:cubicBezTo>
                    <a:lnTo>
                      <a:pt x="2096" y="9212"/>
                    </a:lnTo>
                    <a:cubicBezTo>
                      <a:pt x="2273" y="9243"/>
                      <a:pt x="2460" y="9274"/>
                      <a:pt x="2646" y="9306"/>
                    </a:cubicBezTo>
                    <a:lnTo>
                      <a:pt x="2791" y="9326"/>
                    </a:lnTo>
                    <a:cubicBezTo>
                      <a:pt x="3227" y="9409"/>
                      <a:pt x="3673" y="9492"/>
                      <a:pt x="4098" y="9658"/>
                    </a:cubicBezTo>
                    <a:lnTo>
                      <a:pt x="4119" y="9668"/>
                    </a:lnTo>
                    <a:lnTo>
                      <a:pt x="4108" y="9648"/>
                    </a:lnTo>
                    <a:lnTo>
                      <a:pt x="4108" y="9648"/>
                    </a:lnTo>
                    <a:cubicBezTo>
                      <a:pt x="4357" y="9772"/>
                      <a:pt x="4576" y="9897"/>
                      <a:pt x="4752" y="10032"/>
                    </a:cubicBezTo>
                    <a:cubicBezTo>
                      <a:pt x="4949" y="10187"/>
                      <a:pt x="5136" y="10374"/>
                      <a:pt x="5312" y="10592"/>
                    </a:cubicBezTo>
                    <a:cubicBezTo>
                      <a:pt x="5478" y="10809"/>
                      <a:pt x="5623" y="11048"/>
                      <a:pt x="5758" y="11277"/>
                    </a:cubicBezTo>
                    <a:lnTo>
                      <a:pt x="5768" y="11297"/>
                    </a:lnTo>
                    <a:cubicBezTo>
                      <a:pt x="5872" y="11473"/>
                      <a:pt x="5976" y="11629"/>
                      <a:pt x="6079" y="11775"/>
                    </a:cubicBezTo>
                    <a:cubicBezTo>
                      <a:pt x="6225" y="11992"/>
                      <a:pt x="6360" y="12169"/>
                      <a:pt x="6515" y="12314"/>
                    </a:cubicBezTo>
                    <a:cubicBezTo>
                      <a:pt x="6671" y="12469"/>
                      <a:pt x="6837" y="12594"/>
                      <a:pt x="7034" y="12697"/>
                    </a:cubicBezTo>
                    <a:cubicBezTo>
                      <a:pt x="7335" y="12853"/>
                      <a:pt x="7688" y="12926"/>
                      <a:pt x="8082" y="12926"/>
                    </a:cubicBezTo>
                    <a:lnTo>
                      <a:pt x="8092" y="12926"/>
                    </a:lnTo>
                    <a:cubicBezTo>
                      <a:pt x="8123" y="12905"/>
                      <a:pt x="8154" y="12884"/>
                      <a:pt x="8185" y="12853"/>
                    </a:cubicBezTo>
                    <a:cubicBezTo>
                      <a:pt x="8268" y="12791"/>
                      <a:pt x="8351" y="12718"/>
                      <a:pt x="8424" y="12646"/>
                    </a:cubicBezTo>
                    <a:cubicBezTo>
                      <a:pt x="8497" y="12573"/>
                      <a:pt x="8569" y="12501"/>
                      <a:pt x="8631" y="12418"/>
                    </a:cubicBezTo>
                    <a:cubicBezTo>
                      <a:pt x="8683" y="12355"/>
                      <a:pt x="8725" y="12282"/>
                      <a:pt x="8776" y="12220"/>
                    </a:cubicBezTo>
                    <a:cubicBezTo>
                      <a:pt x="8829" y="12169"/>
                      <a:pt x="8870" y="12106"/>
                      <a:pt x="8922" y="12044"/>
                    </a:cubicBezTo>
                    <a:cubicBezTo>
                      <a:pt x="9015" y="11930"/>
                      <a:pt x="9119" y="11816"/>
                      <a:pt x="9223" y="11701"/>
                    </a:cubicBezTo>
                    <a:cubicBezTo>
                      <a:pt x="9419" y="11505"/>
                      <a:pt x="9638" y="11328"/>
                      <a:pt x="9876" y="11194"/>
                    </a:cubicBezTo>
                    <a:cubicBezTo>
                      <a:pt x="10146" y="11038"/>
                      <a:pt x="10436" y="10924"/>
                      <a:pt x="10737" y="10851"/>
                    </a:cubicBezTo>
                    <a:lnTo>
                      <a:pt x="11173" y="10758"/>
                    </a:lnTo>
                    <a:cubicBezTo>
                      <a:pt x="11307" y="10726"/>
                      <a:pt x="11443" y="10685"/>
                      <a:pt x="11577" y="10633"/>
                    </a:cubicBezTo>
                    <a:cubicBezTo>
                      <a:pt x="11619" y="10613"/>
                      <a:pt x="11660" y="10592"/>
                      <a:pt x="11712" y="10571"/>
                    </a:cubicBezTo>
                    <a:cubicBezTo>
                      <a:pt x="11743" y="10540"/>
                      <a:pt x="11784" y="10519"/>
                      <a:pt x="11826" y="10488"/>
                    </a:cubicBezTo>
                    <a:cubicBezTo>
                      <a:pt x="11858" y="10468"/>
                      <a:pt x="11888" y="10436"/>
                      <a:pt x="11920" y="10405"/>
                    </a:cubicBezTo>
                    <a:cubicBezTo>
                      <a:pt x="11950" y="10374"/>
                      <a:pt x="11971" y="10343"/>
                      <a:pt x="12003" y="10312"/>
                    </a:cubicBezTo>
                    <a:cubicBezTo>
                      <a:pt x="12063" y="10221"/>
                      <a:pt x="12124" y="10130"/>
                      <a:pt x="12165" y="10029"/>
                    </a:cubicBezTo>
                    <a:lnTo>
                      <a:pt x="12165" y="10029"/>
                    </a:lnTo>
                    <a:cubicBezTo>
                      <a:pt x="12162" y="10032"/>
                      <a:pt x="12158" y="10032"/>
                      <a:pt x="12158" y="10032"/>
                    </a:cubicBezTo>
                    <a:cubicBezTo>
                      <a:pt x="12179" y="9980"/>
                      <a:pt x="12199" y="9917"/>
                      <a:pt x="12220" y="9866"/>
                    </a:cubicBezTo>
                    <a:lnTo>
                      <a:pt x="12252" y="9710"/>
                    </a:lnTo>
                    <a:cubicBezTo>
                      <a:pt x="12262" y="9638"/>
                      <a:pt x="12262" y="9555"/>
                      <a:pt x="12262" y="9482"/>
                    </a:cubicBezTo>
                    <a:cubicBezTo>
                      <a:pt x="12262" y="9399"/>
                      <a:pt x="12252" y="9316"/>
                      <a:pt x="12241" y="9243"/>
                    </a:cubicBezTo>
                    <a:cubicBezTo>
                      <a:pt x="12199" y="8942"/>
                      <a:pt x="12106" y="8652"/>
                      <a:pt x="12003" y="8361"/>
                    </a:cubicBezTo>
                    <a:cubicBezTo>
                      <a:pt x="11940" y="8216"/>
                      <a:pt x="11878" y="8071"/>
                      <a:pt x="11816" y="7916"/>
                    </a:cubicBezTo>
                    <a:lnTo>
                      <a:pt x="11816" y="7905"/>
                    </a:lnTo>
                    <a:cubicBezTo>
                      <a:pt x="11805" y="7895"/>
                      <a:pt x="11805" y="7895"/>
                      <a:pt x="11805" y="7884"/>
                    </a:cubicBezTo>
                    <a:cubicBezTo>
                      <a:pt x="11795" y="7863"/>
                      <a:pt x="11784" y="7854"/>
                      <a:pt x="11784" y="7833"/>
                    </a:cubicBezTo>
                    <a:cubicBezTo>
                      <a:pt x="11764" y="7791"/>
                      <a:pt x="11754" y="7750"/>
                      <a:pt x="11733" y="7718"/>
                    </a:cubicBezTo>
                    <a:cubicBezTo>
                      <a:pt x="11701" y="7646"/>
                      <a:pt x="11681" y="7584"/>
                      <a:pt x="11650" y="7511"/>
                    </a:cubicBezTo>
                    <a:cubicBezTo>
                      <a:pt x="11598" y="7376"/>
                      <a:pt x="11536" y="7241"/>
                      <a:pt x="11494" y="7107"/>
                    </a:cubicBezTo>
                    <a:cubicBezTo>
                      <a:pt x="11443" y="6971"/>
                      <a:pt x="11401" y="6837"/>
                      <a:pt x="11370" y="6702"/>
                    </a:cubicBezTo>
                    <a:cubicBezTo>
                      <a:pt x="11360" y="6639"/>
                      <a:pt x="11349" y="6577"/>
                      <a:pt x="11339" y="6526"/>
                    </a:cubicBezTo>
                    <a:cubicBezTo>
                      <a:pt x="11328" y="6443"/>
                      <a:pt x="11328" y="6370"/>
                      <a:pt x="11318" y="6298"/>
                    </a:cubicBezTo>
                    <a:lnTo>
                      <a:pt x="11318" y="6307"/>
                    </a:lnTo>
                    <a:cubicBezTo>
                      <a:pt x="11266" y="5966"/>
                      <a:pt x="11204" y="5623"/>
                      <a:pt x="11121" y="5291"/>
                    </a:cubicBezTo>
                    <a:cubicBezTo>
                      <a:pt x="11038" y="4970"/>
                      <a:pt x="10934" y="4669"/>
                      <a:pt x="10809" y="4368"/>
                    </a:cubicBezTo>
                    <a:cubicBezTo>
                      <a:pt x="10706" y="4129"/>
                      <a:pt x="10592" y="3901"/>
                      <a:pt x="10457" y="3673"/>
                    </a:cubicBezTo>
                    <a:cubicBezTo>
                      <a:pt x="10332" y="3455"/>
                      <a:pt x="10198" y="3248"/>
                      <a:pt x="10042" y="3061"/>
                    </a:cubicBezTo>
                    <a:cubicBezTo>
                      <a:pt x="9897" y="2864"/>
                      <a:pt x="9731" y="2667"/>
                      <a:pt x="9555" y="2490"/>
                    </a:cubicBezTo>
                    <a:cubicBezTo>
                      <a:pt x="9368" y="2314"/>
                      <a:pt x="9181" y="2148"/>
                      <a:pt x="8984" y="1992"/>
                    </a:cubicBezTo>
                    <a:lnTo>
                      <a:pt x="8974" y="1992"/>
                    </a:lnTo>
                    <a:cubicBezTo>
                      <a:pt x="8714" y="1796"/>
                      <a:pt x="8444" y="1609"/>
                      <a:pt x="8165" y="1453"/>
                    </a:cubicBezTo>
                    <a:cubicBezTo>
                      <a:pt x="7874" y="1287"/>
                      <a:pt x="7563" y="1142"/>
                      <a:pt x="7252" y="1007"/>
                    </a:cubicBezTo>
                    <a:lnTo>
                      <a:pt x="7241" y="1007"/>
                    </a:lnTo>
                    <a:cubicBezTo>
                      <a:pt x="7044" y="914"/>
                      <a:pt x="6837" y="831"/>
                      <a:pt x="6629" y="758"/>
                    </a:cubicBezTo>
                    <a:cubicBezTo>
                      <a:pt x="6381" y="655"/>
                      <a:pt x="6121" y="561"/>
                      <a:pt x="5872" y="478"/>
                    </a:cubicBezTo>
                    <a:cubicBezTo>
                      <a:pt x="5581" y="374"/>
                      <a:pt x="5302" y="281"/>
                      <a:pt x="5011" y="208"/>
                    </a:cubicBezTo>
                    <a:cubicBezTo>
                      <a:pt x="4742" y="136"/>
                      <a:pt x="4472" y="74"/>
                      <a:pt x="4191" y="32"/>
                    </a:cubicBezTo>
                    <a:cubicBezTo>
                      <a:pt x="4057" y="11"/>
                      <a:pt x="3922" y="1"/>
                      <a:pt x="3787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2036;p53">
                <a:extLst>
                  <a:ext uri="{FF2B5EF4-FFF2-40B4-BE49-F238E27FC236}">
                    <a16:creationId xmlns:a16="http://schemas.microsoft.com/office/drawing/2014/main" id="{09C86A41-7C67-432C-B88D-447286EAB153}"/>
                  </a:ext>
                </a:extLst>
              </p:cNvPr>
              <p:cNvSpPr/>
              <p:nvPr/>
            </p:nvSpPr>
            <p:spPr>
              <a:xfrm>
                <a:off x="4694138" y="1749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2037;p53">
                <a:extLst>
                  <a:ext uri="{FF2B5EF4-FFF2-40B4-BE49-F238E27FC236}">
                    <a16:creationId xmlns:a16="http://schemas.microsoft.com/office/drawing/2014/main" id="{042629AD-2D34-4C2C-BE9D-94E7CEC6AFCC}"/>
                  </a:ext>
                </a:extLst>
              </p:cNvPr>
              <p:cNvSpPr/>
              <p:nvPr/>
            </p:nvSpPr>
            <p:spPr>
              <a:xfrm>
                <a:off x="4686338" y="1751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2038;p53">
                <a:extLst>
                  <a:ext uri="{FF2B5EF4-FFF2-40B4-BE49-F238E27FC236}">
                    <a16:creationId xmlns:a16="http://schemas.microsoft.com/office/drawing/2014/main" id="{23945A11-D474-477A-9811-848568D1EC81}"/>
                  </a:ext>
                </a:extLst>
              </p:cNvPr>
              <p:cNvSpPr/>
              <p:nvPr/>
            </p:nvSpPr>
            <p:spPr>
              <a:xfrm>
                <a:off x="4671038" y="1763300"/>
                <a:ext cx="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0" y="1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2039;p53">
                <a:extLst>
                  <a:ext uri="{FF2B5EF4-FFF2-40B4-BE49-F238E27FC236}">
                    <a16:creationId xmlns:a16="http://schemas.microsoft.com/office/drawing/2014/main" id="{34242769-6240-4D5E-A27D-85DE67258EB1}"/>
                  </a:ext>
                </a:extLst>
              </p:cNvPr>
              <p:cNvSpPr/>
              <p:nvPr/>
            </p:nvSpPr>
            <p:spPr>
              <a:xfrm>
                <a:off x="4829488" y="1798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2040;p53">
                <a:extLst>
                  <a:ext uri="{FF2B5EF4-FFF2-40B4-BE49-F238E27FC236}">
                    <a16:creationId xmlns:a16="http://schemas.microsoft.com/office/drawing/2014/main" id="{7ABCC8E7-BB30-40F8-ADC6-48B9AF0F6B50}"/>
                  </a:ext>
                </a:extLst>
              </p:cNvPr>
              <p:cNvSpPr/>
              <p:nvPr/>
            </p:nvSpPr>
            <p:spPr>
              <a:xfrm>
                <a:off x="4829488" y="1798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2041;p53">
                <a:extLst>
                  <a:ext uri="{FF2B5EF4-FFF2-40B4-BE49-F238E27FC236}">
                    <a16:creationId xmlns:a16="http://schemas.microsoft.com/office/drawing/2014/main" id="{2D2CB7C5-35C2-4A39-A073-727369528B6F}"/>
                  </a:ext>
                </a:extLst>
              </p:cNvPr>
              <p:cNvSpPr/>
              <p:nvPr/>
            </p:nvSpPr>
            <p:spPr>
              <a:xfrm>
                <a:off x="4912488" y="1679025"/>
                <a:ext cx="134075" cy="297750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11910" extrusionOk="0">
                    <a:moveTo>
                      <a:pt x="1411" y="5322"/>
                    </a:moveTo>
                    <a:cubicBezTo>
                      <a:pt x="1411" y="5330"/>
                      <a:pt x="1411" y="5332"/>
                      <a:pt x="1415" y="5332"/>
                    </a:cubicBezTo>
                    <a:lnTo>
                      <a:pt x="1415" y="5332"/>
                    </a:lnTo>
                    <a:cubicBezTo>
                      <a:pt x="1414" y="5329"/>
                      <a:pt x="1412" y="5325"/>
                      <a:pt x="1411" y="5322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145" y="187"/>
                      <a:pt x="291" y="384"/>
                      <a:pt x="404" y="602"/>
                    </a:cubicBezTo>
                    <a:cubicBezTo>
                      <a:pt x="706" y="1131"/>
                      <a:pt x="892" y="1712"/>
                      <a:pt x="996" y="2304"/>
                    </a:cubicBezTo>
                    <a:cubicBezTo>
                      <a:pt x="1047" y="2615"/>
                      <a:pt x="1068" y="2926"/>
                      <a:pt x="1079" y="3237"/>
                    </a:cubicBezTo>
                    <a:lnTo>
                      <a:pt x="1079" y="3517"/>
                    </a:lnTo>
                    <a:cubicBezTo>
                      <a:pt x="1079" y="3600"/>
                      <a:pt x="1089" y="3683"/>
                      <a:pt x="1089" y="3777"/>
                    </a:cubicBezTo>
                    <a:cubicBezTo>
                      <a:pt x="1100" y="3932"/>
                      <a:pt x="1110" y="4098"/>
                      <a:pt x="1130" y="4264"/>
                    </a:cubicBezTo>
                    <a:cubicBezTo>
                      <a:pt x="1162" y="4450"/>
                      <a:pt x="1193" y="4648"/>
                      <a:pt x="1245" y="4835"/>
                    </a:cubicBezTo>
                    <a:cubicBezTo>
                      <a:pt x="1296" y="5001"/>
                      <a:pt x="1349" y="5167"/>
                      <a:pt x="1421" y="5332"/>
                    </a:cubicBezTo>
                    <a:cubicBezTo>
                      <a:pt x="1419" y="5332"/>
                      <a:pt x="1417" y="5332"/>
                      <a:pt x="1415" y="5332"/>
                    </a:cubicBezTo>
                    <a:lnTo>
                      <a:pt x="1415" y="5332"/>
                    </a:lnTo>
                    <a:cubicBezTo>
                      <a:pt x="1477" y="5474"/>
                      <a:pt x="1547" y="5615"/>
                      <a:pt x="1628" y="5747"/>
                    </a:cubicBezTo>
                    <a:cubicBezTo>
                      <a:pt x="1701" y="5872"/>
                      <a:pt x="1784" y="5996"/>
                      <a:pt x="1877" y="6110"/>
                    </a:cubicBezTo>
                    <a:cubicBezTo>
                      <a:pt x="2043" y="6328"/>
                      <a:pt x="2230" y="6525"/>
                      <a:pt x="2417" y="6712"/>
                    </a:cubicBezTo>
                    <a:cubicBezTo>
                      <a:pt x="2635" y="6919"/>
                      <a:pt x="2863" y="7117"/>
                      <a:pt x="3091" y="7313"/>
                    </a:cubicBezTo>
                    <a:cubicBezTo>
                      <a:pt x="3226" y="7428"/>
                      <a:pt x="3350" y="7542"/>
                      <a:pt x="3486" y="7645"/>
                    </a:cubicBezTo>
                    <a:lnTo>
                      <a:pt x="3703" y="7832"/>
                    </a:lnTo>
                    <a:cubicBezTo>
                      <a:pt x="3765" y="7894"/>
                      <a:pt x="3827" y="7956"/>
                      <a:pt x="3880" y="8019"/>
                    </a:cubicBezTo>
                    <a:cubicBezTo>
                      <a:pt x="4108" y="8258"/>
                      <a:pt x="4295" y="8537"/>
                      <a:pt x="4440" y="8839"/>
                    </a:cubicBezTo>
                    <a:cubicBezTo>
                      <a:pt x="4502" y="8973"/>
                      <a:pt x="4554" y="9118"/>
                      <a:pt x="4595" y="9263"/>
                    </a:cubicBezTo>
                    <a:cubicBezTo>
                      <a:pt x="4637" y="9409"/>
                      <a:pt x="4668" y="9554"/>
                      <a:pt x="4689" y="9699"/>
                    </a:cubicBezTo>
                    <a:cubicBezTo>
                      <a:pt x="4730" y="10000"/>
                      <a:pt x="4719" y="10301"/>
                      <a:pt x="4668" y="10591"/>
                    </a:cubicBezTo>
                    <a:cubicBezTo>
                      <a:pt x="4616" y="10892"/>
                      <a:pt x="4512" y="11193"/>
                      <a:pt x="4388" y="11463"/>
                    </a:cubicBezTo>
                    <a:cubicBezTo>
                      <a:pt x="4305" y="11619"/>
                      <a:pt x="4222" y="11774"/>
                      <a:pt x="4129" y="11909"/>
                    </a:cubicBezTo>
                    <a:cubicBezTo>
                      <a:pt x="4357" y="11702"/>
                      <a:pt x="4564" y="11483"/>
                      <a:pt x="4730" y="11255"/>
                    </a:cubicBezTo>
                    <a:cubicBezTo>
                      <a:pt x="5000" y="10902"/>
                      <a:pt x="5187" y="10529"/>
                      <a:pt x="5290" y="10166"/>
                    </a:cubicBezTo>
                    <a:cubicBezTo>
                      <a:pt x="5342" y="9969"/>
                      <a:pt x="5363" y="9761"/>
                      <a:pt x="5363" y="9554"/>
                    </a:cubicBezTo>
                    <a:cubicBezTo>
                      <a:pt x="5363" y="9346"/>
                      <a:pt x="5332" y="9118"/>
                      <a:pt x="5270" y="8890"/>
                    </a:cubicBezTo>
                    <a:cubicBezTo>
                      <a:pt x="5207" y="8673"/>
                      <a:pt x="5114" y="8465"/>
                      <a:pt x="5000" y="8288"/>
                    </a:cubicBezTo>
                    <a:cubicBezTo>
                      <a:pt x="4896" y="8122"/>
                      <a:pt x="4761" y="7967"/>
                      <a:pt x="4574" y="7781"/>
                    </a:cubicBezTo>
                    <a:cubicBezTo>
                      <a:pt x="4481" y="7687"/>
                      <a:pt x="4378" y="7604"/>
                      <a:pt x="4274" y="7511"/>
                    </a:cubicBezTo>
                    <a:lnTo>
                      <a:pt x="4222" y="7459"/>
                    </a:lnTo>
                    <a:lnTo>
                      <a:pt x="4170" y="7407"/>
                    </a:lnTo>
                    <a:lnTo>
                      <a:pt x="4108" y="7355"/>
                    </a:lnTo>
                    <a:cubicBezTo>
                      <a:pt x="3921" y="7189"/>
                      <a:pt x="3776" y="7034"/>
                      <a:pt x="3651" y="6888"/>
                    </a:cubicBezTo>
                    <a:cubicBezTo>
                      <a:pt x="3548" y="6743"/>
                      <a:pt x="3465" y="6598"/>
                      <a:pt x="3392" y="6442"/>
                    </a:cubicBezTo>
                    <a:cubicBezTo>
                      <a:pt x="3320" y="6266"/>
                      <a:pt x="3278" y="6079"/>
                      <a:pt x="3247" y="5872"/>
                    </a:cubicBezTo>
                    <a:cubicBezTo>
                      <a:pt x="3216" y="5623"/>
                      <a:pt x="3205" y="5374"/>
                      <a:pt x="3205" y="5146"/>
                    </a:cubicBezTo>
                    <a:cubicBezTo>
                      <a:pt x="3205" y="5073"/>
                      <a:pt x="3216" y="5001"/>
                      <a:pt x="3216" y="4928"/>
                    </a:cubicBezTo>
                    <a:lnTo>
                      <a:pt x="3216" y="4876"/>
                    </a:lnTo>
                    <a:cubicBezTo>
                      <a:pt x="3216" y="4720"/>
                      <a:pt x="3216" y="4565"/>
                      <a:pt x="3205" y="4399"/>
                    </a:cubicBezTo>
                    <a:cubicBezTo>
                      <a:pt x="3184" y="3973"/>
                      <a:pt x="3101" y="3538"/>
                      <a:pt x="2946" y="3113"/>
                    </a:cubicBezTo>
                    <a:cubicBezTo>
                      <a:pt x="2666" y="2355"/>
                      <a:pt x="2147" y="1629"/>
                      <a:pt x="1462" y="1007"/>
                    </a:cubicBezTo>
                    <a:cubicBezTo>
                      <a:pt x="1027" y="612"/>
                      <a:pt x="540" y="280"/>
                      <a:pt x="0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2042;p53">
                <a:extLst>
                  <a:ext uri="{FF2B5EF4-FFF2-40B4-BE49-F238E27FC236}">
                    <a16:creationId xmlns:a16="http://schemas.microsoft.com/office/drawing/2014/main" id="{E561F6DB-66A9-4776-A8D7-0068FE913426}"/>
                  </a:ext>
                </a:extLst>
              </p:cNvPr>
              <p:cNvSpPr/>
              <p:nvPr/>
            </p:nvSpPr>
            <p:spPr>
              <a:xfrm>
                <a:off x="4700363" y="2010450"/>
                <a:ext cx="144975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5861" extrusionOk="0">
                    <a:moveTo>
                      <a:pt x="3163" y="1"/>
                    </a:moveTo>
                    <a:cubicBezTo>
                      <a:pt x="3080" y="1"/>
                      <a:pt x="2997" y="1"/>
                      <a:pt x="2925" y="10"/>
                    </a:cubicBezTo>
                    <a:cubicBezTo>
                      <a:pt x="2697" y="42"/>
                      <a:pt x="2479" y="135"/>
                      <a:pt x="2292" y="259"/>
                    </a:cubicBezTo>
                    <a:cubicBezTo>
                      <a:pt x="2178" y="342"/>
                      <a:pt x="2085" y="436"/>
                      <a:pt x="2002" y="550"/>
                    </a:cubicBezTo>
                    <a:cubicBezTo>
                      <a:pt x="1992" y="498"/>
                      <a:pt x="1950" y="457"/>
                      <a:pt x="1898" y="457"/>
                    </a:cubicBezTo>
                    <a:cubicBezTo>
                      <a:pt x="1867" y="457"/>
                      <a:pt x="1846" y="467"/>
                      <a:pt x="1826" y="488"/>
                    </a:cubicBezTo>
                    <a:cubicBezTo>
                      <a:pt x="1805" y="508"/>
                      <a:pt x="1794" y="529"/>
                      <a:pt x="1794" y="561"/>
                    </a:cubicBezTo>
                    <a:cubicBezTo>
                      <a:pt x="1794" y="737"/>
                      <a:pt x="1784" y="923"/>
                      <a:pt x="1763" y="1089"/>
                    </a:cubicBezTo>
                    <a:lnTo>
                      <a:pt x="1763" y="1100"/>
                    </a:lnTo>
                    <a:lnTo>
                      <a:pt x="1763" y="1110"/>
                    </a:lnTo>
                    <a:cubicBezTo>
                      <a:pt x="1732" y="1338"/>
                      <a:pt x="1680" y="1525"/>
                      <a:pt x="1607" y="1712"/>
                    </a:cubicBezTo>
                    <a:cubicBezTo>
                      <a:pt x="1545" y="1836"/>
                      <a:pt x="1483" y="1951"/>
                      <a:pt x="1411" y="2044"/>
                    </a:cubicBezTo>
                    <a:cubicBezTo>
                      <a:pt x="1338" y="2127"/>
                      <a:pt x="1266" y="2210"/>
                      <a:pt x="1183" y="2272"/>
                    </a:cubicBezTo>
                    <a:cubicBezTo>
                      <a:pt x="1100" y="2334"/>
                      <a:pt x="1006" y="2396"/>
                      <a:pt x="902" y="2438"/>
                    </a:cubicBezTo>
                    <a:cubicBezTo>
                      <a:pt x="788" y="2479"/>
                      <a:pt x="664" y="2511"/>
                      <a:pt x="539" y="2532"/>
                    </a:cubicBezTo>
                    <a:cubicBezTo>
                      <a:pt x="466" y="2541"/>
                      <a:pt x="394" y="2541"/>
                      <a:pt x="321" y="2541"/>
                    </a:cubicBezTo>
                    <a:cubicBezTo>
                      <a:pt x="300" y="2552"/>
                      <a:pt x="270" y="2552"/>
                      <a:pt x="259" y="2573"/>
                    </a:cubicBezTo>
                    <a:cubicBezTo>
                      <a:pt x="217" y="2583"/>
                      <a:pt x="187" y="2615"/>
                      <a:pt x="176" y="2645"/>
                    </a:cubicBezTo>
                    <a:cubicBezTo>
                      <a:pt x="21" y="3195"/>
                      <a:pt x="0" y="3766"/>
                      <a:pt x="114" y="4274"/>
                    </a:cubicBezTo>
                    <a:cubicBezTo>
                      <a:pt x="176" y="4523"/>
                      <a:pt x="270" y="4761"/>
                      <a:pt x="394" y="4980"/>
                    </a:cubicBezTo>
                    <a:cubicBezTo>
                      <a:pt x="529" y="5187"/>
                      <a:pt x="705" y="5374"/>
                      <a:pt x="902" y="5519"/>
                    </a:cubicBezTo>
                    <a:cubicBezTo>
                      <a:pt x="1110" y="5664"/>
                      <a:pt x="1358" y="5768"/>
                      <a:pt x="1618" y="5819"/>
                    </a:cubicBezTo>
                    <a:cubicBezTo>
                      <a:pt x="1763" y="5851"/>
                      <a:pt x="1919" y="5861"/>
                      <a:pt x="2075" y="5861"/>
                    </a:cubicBezTo>
                    <a:cubicBezTo>
                      <a:pt x="2230" y="5861"/>
                      <a:pt x="2396" y="5851"/>
                      <a:pt x="2562" y="5819"/>
                    </a:cubicBezTo>
                    <a:cubicBezTo>
                      <a:pt x="3195" y="5726"/>
                      <a:pt x="3827" y="5425"/>
                      <a:pt x="4398" y="4938"/>
                    </a:cubicBezTo>
                    <a:cubicBezTo>
                      <a:pt x="4699" y="4689"/>
                      <a:pt x="4979" y="4388"/>
                      <a:pt x="5217" y="4035"/>
                    </a:cubicBezTo>
                    <a:cubicBezTo>
                      <a:pt x="5332" y="3880"/>
                      <a:pt x="5435" y="3714"/>
                      <a:pt x="5528" y="3537"/>
                    </a:cubicBezTo>
                    <a:cubicBezTo>
                      <a:pt x="5643" y="3320"/>
                      <a:pt x="5726" y="3122"/>
                      <a:pt x="5788" y="2936"/>
                    </a:cubicBezTo>
                    <a:lnTo>
                      <a:pt x="5788" y="2873"/>
                    </a:lnTo>
                    <a:lnTo>
                      <a:pt x="5788" y="2853"/>
                    </a:lnTo>
                    <a:cubicBezTo>
                      <a:pt x="5798" y="2832"/>
                      <a:pt x="5798" y="2801"/>
                      <a:pt x="5777" y="2770"/>
                    </a:cubicBezTo>
                    <a:cubicBezTo>
                      <a:pt x="5767" y="2749"/>
                      <a:pt x="5747" y="2728"/>
                      <a:pt x="5715" y="2728"/>
                    </a:cubicBezTo>
                    <a:cubicBezTo>
                      <a:pt x="5539" y="2698"/>
                      <a:pt x="5373" y="2656"/>
                      <a:pt x="5228" y="2594"/>
                    </a:cubicBezTo>
                    <a:cubicBezTo>
                      <a:pt x="5124" y="2552"/>
                      <a:pt x="5021" y="2490"/>
                      <a:pt x="4927" y="2417"/>
                    </a:cubicBezTo>
                    <a:cubicBezTo>
                      <a:pt x="4834" y="2345"/>
                      <a:pt x="4761" y="2272"/>
                      <a:pt x="4689" y="2179"/>
                    </a:cubicBezTo>
                    <a:cubicBezTo>
                      <a:pt x="4616" y="2085"/>
                      <a:pt x="4553" y="1971"/>
                      <a:pt x="4502" y="1847"/>
                    </a:cubicBezTo>
                    <a:cubicBezTo>
                      <a:pt x="4429" y="1691"/>
                      <a:pt x="4387" y="1515"/>
                      <a:pt x="4367" y="1328"/>
                    </a:cubicBezTo>
                    <a:lnTo>
                      <a:pt x="4367" y="1349"/>
                    </a:lnTo>
                    <a:cubicBezTo>
                      <a:pt x="4325" y="1069"/>
                      <a:pt x="4336" y="757"/>
                      <a:pt x="4377" y="415"/>
                    </a:cubicBezTo>
                    <a:lnTo>
                      <a:pt x="4377" y="405"/>
                    </a:lnTo>
                    <a:lnTo>
                      <a:pt x="4377" y="395"/>
                    </a:lnTo>
                    <a:cubicBezTo>
                      <a:pt x="4387" y="363"/>
                      <a:pt x="4387" y="322"/>
                      <a:pt x="4398" y="291"/>
                    </a:cubicBezTo>
                    <a:cubicBezTo>
                      <a:pt x="4398" y="259"/>
                      <a:pt x="4398" y="239"/>
                      <a:pt x="4387" y="208"/>
                    </a:cubicBezTo>
                    <a:cubicBezTo>
                      <a:pt x="4367" y="187"/>
                      <a:pt x="4346" y="166"/>
                      <a:pt x="4325" y="166"/>
                    </a:cubicBezTo>
                    <a:cubicBezTo>
                      <a:pt x="4315" y="166"/>
                      <a:pt x="4304" y="156"/>
                      <a:pt x="4294" y="156"/>
                    </a:cubicBezTo>
                    <a:cubicBezTo>
                      <a:pt x="4274" y="156"/>
                      <a:pt x="4253" y="166"/>
                      <a:pt x="4242" y="176"/>
                    </a:cubicBezTo>
                    <a:cubicBezTo>
                      <a:pt x="4221" y="187"/>
                      <a:pt x="4201" y="208"/>
                      <a:pt x="4191" y="239"/>
                    </a:cubicBezTo>
                    <a:lnTo>
                      <a:pt x="4180" y="332"/>
                    </a:lnTo>
                    <a:cubicBezTo>
                      <a:pt x="4108" y="280"/>
                      <a:pt x="4035" y="229"/>
                      <a:pt x="3952" y="187"/>
                    </a:cubicBezTo>
                    <a:cubicBezTo>
                      <a:pt x="3848" y="135"/>
                      <a:pt x="3734" y="93"/>
                      <a:pt x="3620" y="63"/>
                    </a:cubicBezTo>
                    <a:cubicBezTo>
                      <a:pt x="3475" y="21"/>
                      <a:pt x="3319" y="1"/>
                      <a:pt x="3163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2043;p53">
                <a:extLst>
                  <a:ext uri="{FF2B5EF4-FFF2-40B4-BE49-F238E27FC236}">
                    <a16:creationId xmlns:a16="http://schemas.microsoft.com/office/drawing/2014/main" id="{47A8C854-78C7-4807-8567-26FAD020127E}"/>
                  </a:ext>
                </a:extLst>
              </p:cNvPr>
              <p:cNvSpPr/>
              <p:nvPr/>
            </p:nvSpPr>
            <p:spPr>
              <a:xfrm>
                <a:off x="4743913" y="2010175"/>
                <a:ext cx="66425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1319" extrusionOk="0">
                    <a:moveTo>
                      <a:pt x="1421" y="1"/>
                    </a:moveTo>
                    <a:cubicBezTo>
                      <a:pt x="1338" y="1"/>
                      <a:pt x="1255" y="12"/>
                      <a:pt x="1183" y="21"/>
                    </a:cubicBezTo>
                    <a:cubicBezTo>
                      <a:pt x="944" y="53"/>
                      <a:pt x="737" y="136"/>
                      <a:pt x="550" y="270"/>
                    </a:cubicBezTo>
                    <a:cubicBezTo>
                      <a:pt x="436" y="343"/>
                      <a:pt x="343" y="447"/>
                      <a:pt x="250" y="561"/>
                    </a:cubicBezTo>
                    <a:cubicBezTo>
                      <a:pt x="260" y="530"/>
                      <a:pt x="250" y="509"/>
                      <a:pt x="229" y="489"/>
                    </a:cubicBezTo>
                    <a:cubicBezTo>
                      <a:pt x="208" y="468"/>
                      <a:pt x="177" y="457"/>
                      <a:pt x="156" y="457"/>
                    </a:cubicBezTo>
                    <a:cubicBezTo>
                      <a:pt x="125" y="457"/>
                      <a:pt x="94" y="468"/>
                      <a:pt x="73" y="489"/>
                    </a:cubicBezTo>
                    <a:cubicBezTo>
                      <a:pt x="63" y="509"/>
                      <a:pt x="42" y="540"/>
                      <a:pt x="42" y="572"/>
                    </a:cubicBezTo>
                    <a:cubicBezTo>
                      <a:pt x="52" y="758"/>
                      <a:pt x="42" y="934"/>
                      <a:pt x="21" y="1100"/>
                    </a:cubicBezTo>
                    <a:lnTo>
                      <a:pt x="21" y="1121"/>
                    </a:lnTo>
                    <a:cubicBezTo>
                      <a:pt x="11" y="1163"/>
                      <a:pt x="11" y="1204"/>
                      <a:pt x="1" y="1245"/>
                    </a:cubicBezTo>
                    <a:cubicBezTo>
                      <a:pt x="208" y="1277"/>
                      <a:pt x="426" y="1298"/>
                      <a:pt x="644" y="1319"/>
                    </a:cubicBezTo>
                    <a:lnTo>
                      <a:pt x="644" y="1308"/>
                    </a:lnTo>
                    <a:cubicBezTo>
                      <a:pt x="742" y="1313"/>
                      <a:pt x="841" y="1316"/>
                      <a:pt x="941" y="1316"/>
                    </a:cubicBezTo>
                    <a:cubicBezTo>
                      <a:pt x="1040" y="1316"/>
                      <a:pt x="1142" y="1313"/>
                      <a:pt x="1245" y="1308"/>
                    </a:cubicBezTo>
                    <a:cubicBezTo>
                      <a:pt x="1442" y="1287"/>
                      <a:pt x="1640" y="1266"/>
                      <a:pt x="1836" y="1215"/>
                    </a:cubicBezTo>
                    <a:lnTo>
                      <a:pt x="1836" y="1215"/>
                    </a:lnTo>
                    <a:lnTo>
                      <a:pt x="1826" y="1225"/>
                    </a:lnTo>
                    <a:cubicBezTo>
                      <a:pt x="1961" y="1194"/>
                      <a:pt x="2106" y="1153"/>
                      <a:pt x="2230" y="1100"/>
                    </a:cubicBezTo>
                    <a:cubicBezTo>
                      <a:pt x="2355" y="1059"/>
                      <a:pt x="2479" y="1007"/>
                      <a:pt x="2604" y="945"/>
                    </a:cubicBezTo>
                    <a:cubicBezTo>
                      <a:pt x="2604" y="779"/>
                      <a:pt x="2615" y="602"/>
                      <a:pt x="2635" y="426"/>
                    </a:cubicBezTo>
                    <a:lnTo>
                      <a:pt x="2635" y="406"/>
                    </a:lnTo>
                    <a:cubicBezTo>
                      <a:pt x="2645" y="374"/>
                      <a:pt x="2645" y="353"/>
                      <a:pt x="2656" y="323"/>
                    </a:cubicBezTo>
                    <a:lnTo>
                      <a:pt x="2656" y="302"/>
                    </a:lnTo>
                    <a:cubicBezTo>
                      <a:pt x="2656" y="270"/>
                      <a:pt x="2656" y="250"/>
                      <a:pt x="2645" y="219"/>
                    </a:cubicBezTo>
                    <a:cubicBezTo>
                      <a:pt x="2625" y="198"/>
                      <a:pt x="2604" y="177"/>
                      <a:pt x="2583" y="177"/>
                    </a:cubicBezTo>
                    <a:cubicBezTo>
                      <a:pt x="2573" y="167"/>
                      <a:pt x="2562" y="167"/>
                      <a:pt x="2552" y="167"/>
                    </a:cubicBezTo>
                    <a:cubicBezTo>
                      <a:pt x="2532" y="167"/>
                      <a:pt x="2511" y="177"/>
                      <a:pt x="2500" y="187"/>
                    </a:cubicBezTo>
                    <a:cubicBezTo>
                      <a:pt x="2479" y="198"/>
                      <a:pt x="2459" y="219"/>
                      <a:pt x="2449" y="250"/>
                    </a:cubicBezTo>
                    <a:lnTo>
                      <a:pt x="2438" y="343"/>
                    </a:lnTo>
                    <a:cubicBezTo>
                      <a:pt x="2376" y="291"/>
                      <a:pt x="2293" y="240"/>
                      <a:pt x="2210" y="198"/>
                    </a:cubicBezTo>
                    <a:cubicBezTo>
                      <a:pt x="2106" y="146"/>
                      <a:pt x="1992" y="104"/>
                      <a:pt x="1878" y="63"/>
                    </a:cubicBezTo>
                    <a:cubicBezTo>
                      <a:pt x="1733" y="21"/>
                      <a:pt x="1577" y="1"/>
                      <a:pt x="1421" y="1"/>
                    </a:cubicBezTo>
                    <a:close/>
                  </a:path>
                </a:pathLst>
              </a:custGeom>
              <a:solidFill>
                <a:srgbClr val="EAC5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2044;p53">
                <a:extLst>
                  <a:ext uri="{FF2B5EF4-FFF2-40B4-BE49-F238E27FC236}">
                    <a16:creationId xmlns:a16="http://schemas.microsoft.com/office/drawing/2014/main" id="{EC30B816-6B1B-40A7-B65A-394AAC72FDFB}"/>
                  </a:ext>
                </a:extLst>
              </p:cNvPr>
              <p:cNvSpPr/>
              <p:nvPr/>
            </p:nvSpPr>
            <p:spPr>
              <a:xfrm>
                <a:off x="4632938" y="1726750"/>
                <a:ext cx="292775" cy="307825"/>
              </a:xfrm>
              <a:custGeom>
                <a:avLst/>
                <a:gdLst/>
                <a:ahLst/>
                <a:cxnLst/>
                <a:rect l="l" t="t" r="r" b="b"/>
                <a:pathLst>
                  <a:path w="11711" h="12313" extrusionOk="0">
                    <a:moveTo>
                      <a:pt x="3963" y="0"/>
                    </a:moveTo>
                    <a:cubicBezTo>
                      <a:pt x="3578" y="0"/>
                      <a:pt x="3236" y="52"/>
                      <a:pt x="2925" y="166"/>
                    </a:cubicBezTo>
                    <a:cubicBezTo>
                      <a:pt x="2759" y="218"/>
                      <a:pt x="2603" y="301"/>
                      <a:pt x="2458" y="395"/>
                    </a:cubicBezTo>
                    <a:cubicBezTo>
                      <a:pt x="2437" y="384"/>
                      <a:pt x="2417" y="374"/>
                      <a:pt x="2396" y="374"/>
                    </a:cubicBezTo>
                    <a:cubicBezTo>
                      <a:pt x="2365" y="374"/>
                      <a:pt x="2344" y="384"/>
                      <a:pt x="2324" y="405"/>
                    </a:cubicBezTo>
                    <a:cubicBezTo>
                      <a:pt x="1981" y="819"/>
                      <a:pt x="1670" y="1297"/>
                      <a:pt x="1369" y="1857"/>
                    </a:cubicBezTo>
                    <a:cubicBezTo>
                      <a:pt x="1089" y="2407"/>
                      <a:pt x="840" y="3009"/>
                      <a:pt x="632" y="3662"/>
                    </a:cubicBezTo>
                    <a:cubicBezTo>
                      <a:pt x="425" y="4305"/>
                      <a:pt x="259" y="4959"/>
                      <a:pt x="155" y="5612"/>
                    </a:cubicBezTo>
                    <a:cubicBezTo>
                      <a:pt x="51" y="6286"/>
                      <a:pt x="0" y="6909"/>
                      <a:pt x="21" y="7510"/>
                    </a:cubicBezTo>
                    <a:cubicBezTo>
                      <a:pt x="31" y="7811"/>
                      <a:pt x="62" y="8101"/>
                      <a:pt x="104" y="8392"/>
                    </a:cubicBezTo>
                    <a:cubicBezTo>
                      <a:pt x="155" y="8693"/>
                      <a:pt x="228" y="8973"/>
                      <a:pt x="311" y="9232"/>
                    </a:cubicBezTo>
                    <a:cubicBezTo>
                      <a:pt x="529" y="9823"/>
                      <a:pt x="892" y="10383"/>
                      <a:pt x="1358" y="10861"/>
                    </a:cubicBezTo>
                    <a:cubicBezTo>
                      <a:pt x="1577" y="11079"/>
                      <a:pt x="1826" y="11275"/>
                      <a:pt x="2105" y="11473"/>
                    </a:cubicBezTo>
                    <a:cubicBezTo>
                      <a:pt x="2365" y="11639"/>
                      <a:pt x="2656" y="11794"/>
                      <a:pt x="2967" y="11919"/>
                    </a:cubicBezTo>
                    <a:cubicBezTo>
                      <a:pt x="3558" y="12168"/>
                      <a:pt x="4211" y="12303"/>
                      <a:pt x="4865" y="12313"/>
                    </a:cubicBezTo>
                    <a:lnTo>
                      <a:pt x="4906" y="12313"/>
                    </a:lnTo>
                    <a:cubicBezTo>
                      <a:pt x="5176" y="12313"/>
                      <a:pt x="5466" y="12292"/>
                      <a:pt x="5788" y="12241"/>
                    </a:cubicBezTo>
                    <a:cubicBezTo>
                      <a:pt x="6099" y="12199"/>
                      <a:pt x="6411" y="12137"/>
                      <a:pt x="6722" y="12043"/>
                    </a:cubicBezTo>
                    <a:cubicBezTo>
                      <a:pt x="7365" y="11856"/>
                      <a:pt x="7935" y="11577"/>
                      <a:pt x="8423" y="11224"/>
                    </a:cubicBezTo>
                    <a:cubicBezTo>
                      <a:pt x="8578" y="11110"/>
                      <a:pt x="8723" y="10985"/>
                      <a:pt x="8859" y="10851"/>
                    </a:cubicBezTo>
                    <a:cubicBezTo>
                      <a:pt x="8993" y="10726"/>
                      <a:pt x="9118" y="10591"/>
                      <a:pt x="9242" y="10425"/>
                    </a:cubicBezTo>
                    <a:cubicBezTo>
                      <a:pt x="9357" y="10280"/>
                      <a:pt x="9449" y="10114"/>
                      <a:pt x="9543" y="9948"/>
                    </a:cubicBezTo>
                    <a:cubicBezTo>
                      <a:pt x="9585" y="9865"/>
                      <a:pt x="9636" y="9772"/>
                      <a:pt x="9678" y="9657"/>
                    </a:cubicBezTo>
                    <a:lnTo>
                      <a:pt x="9771" y="9408"/>
                    </a:lnTo>
                    <a:cubicBezTo>
                      <a:pt x="9906" y="9450"/>
                      <a:pt x="10051" y="9471"/>
                      <a:pt x="10186" y="9471"/>
                    </a:cubicBezTo>
                    <a:cubicBezTo>
                      <a:pt x="10249" y="9471"/>
                      <a:pt x="10300" y="9471"/>
                      <a:pt x="10362" y="9461"/>
                    </a:cubicBezTo>
                    <a:cubicBezTo>
                      <a:pt x="10560" y="9440"/>
                      <a:pt x="10736" y="9367"/>
                      <a:pt x="10912" y="9274"/>
                    </a:cubicBezTo>
                    <a:cubicBezTo>
                      <a:pt x="11203" y="9087"/>
                      <a:pt x="11452" y="8776"/>
                      <a:pt x="11586" y="8403"/>
                    </a:cubicBezTo>
                    <a:cubicBezTo>
                      <a:pt x="11649" y="8237"/>
                      <a:pt x="11690" y="8050"/>
                      <a:pt x="11701" y="7863"/>
                    </a:cubicBezTo>
                    <a:cubicBezTo>
                      <a:pt x="11711" y="7686"/>
                      <a:pt x="11701" y="7510"/>
                      <a:pt x="11649" y="7354"/>
                    </a:cubicBezTo>
                    <a:cubicBezTo>
                      <a:pt x="11607" y="7188"/>
                      <a:pt x="11524" y="7033"/>
                      <a:pt x="11410" y="6919"/>
                    </a:cubicBezTo>
                    <a:cubicBezTo>
                      <a:pt x="11296" y="6794"/>
                      <a:pt x="11151" y="6701"/>
                      <a:pt x="10975" y="6639"/>
                    </a:cubicBezTo>
                    <a:cubicBezTo>
                      <a:pt x="10871" y="6608"/>
                      <a:pt x="10747" y="6587"/>
                      <a:pt x="10611" y="6587"/>
                    </a:cubicBezTo>
                    <a:lnTo>
                      <a:pt x="10570" y="6587"/>
                    </a:lnTo>
                    <a:cubicBezTo>
                      <a:pt x="10518" y="6587"/>
                      <a:pt x="10456" y="6587"/>
                      <a:pt x="10383" y="6598"/>
                    </a:cubicBezTo>
                    <a:cubicBezTo>
                      <a:pt x="10332" y="6598"/>
                      <a:pt x="10279" y="6608"/>
                      <a:pt x="10238" y="6618"/>
                    </a:cubicBezTo>
                    <a:cubicBezTo>
                      <a:pt x="10290" y="6349"/>
                      <a:pt x="10311" y="6079"/>
                      <a:pt x="10321" y="5809"/>
                    </a:cubicBezTo>
                    <a:cubicBezTo>
                      <a:pt x="10321" y="5508"/>
                      <a:pt x="10300" y="5197"/>
                      <a:pt x="10238" y="4876"/>
                    </a:cubicBezTo>
                    <a:cubicBezTo>
                      <a:pt x="10134" y="4295"/>
                      <a:pt x="9927" y="3724"/>
                      <a:pt x="9595" y="3175"/>
                    </a:cubicBezTo>
                    <a:cubicBezTo>
                      <a:pt x="9294" y="2666"/>
                      <a:pt x="8900" y="2189"/>
                      <a:pt x="8423" y="1764"/>
                    </a:cubicBezTo>
                    <a:cubicBezTo>
                      <a:pt x="7967" y="1359"/>
                      <a:pt x="7437" y="1006"/>
                      <a:pt x="6867" y="726"/>
                    </a:cubicBezTo>
                    <a:cubicBezTo>
                      <a:pt x="6286" y="436"/>
                      <a:pt x="5684" y="239"/>
                      <a:pt x="5062" y="114"/>
                    </a:cubicBezTo>
                    <a:cubicBezTo>
                      <a:pt x="4678" y="42"/>
                      <a:pt x="4336" y="0"/>
                      <a:pt x="4014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2045;p53">
                <a:extLst>
                  <a:ext uri="{FF2B5EF4-FFF2-40B4-BE49-F238E27FC236}">
                    <a16:creationId xmlns:a16="http://schemas.microsoft.com/office/drawing/2014/main" id="{55E0463A-5FC4-425E-B32E-C5DF1C5E1ECF}"/>
                  </a:ext>
                </a:extLst>
              </p:cNvPr>
              <p:cNvSpPr/>
              <p:nvPr/>
            </p:nvSpPr>
            <p:spPr>
              <a:xfrm>
                <a:off x="4636038" y="1726750"/>
                <a:ext cx="254925" cy="171950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6878" extrusionOk="0">
                    <a:moveTo>
                      <a:pt x="3839" y="0"/>
                    </a:moveTo>
                    <a:cubicBezTo>
                      <a:pt x="3465" y="0"/>
                      <a:pt x="3112" y="52"/>
                      <a:pt x="2801" y="156"/>
                    </a:cubicBezTo>
                    <a:cubicBezTo>
                      <a:pt x="2635" y="218"/>
                      <a:pt x="2479" y="301"/>
                      <a:pt x="2334" y="395"/>
                    </a:cubicBezTo>
                    <a:cubicBezTo>
                      <a:pt x="2313" y="374"/>
                      <a:pt x="2293" y="374"/>
                      <a:pt x="2272" y="374"/>
                    </a:cubicBezTo>
                    <a:cubicBezTo>
                      <a:pt x="2241" y="374"/>
                      <a:pt x="2210" y="384"/>
                      <a:pt x="2200" y="405"/>
                    </a:cubicBezTo>
                    <a:cubicBezTo>
                      <a:pt x="1857" y="809"/>
                      <a:pt x="1546" y="1287"/>
                      <a:pt x="1245" y="1857"/>
                    </a:cubicBezTo>
                    <a:cubicBezTo>
                      <a:pt x="965" y="2396"/>
                      <a:pt x="716" y="3009"/>
                      <a:pt x="498" y="3662"/>
                    </a:cubicBezTo>
                    <a:cubicBezTo>
                      <a:pt x="291" y="4295"/>
                      <a:pt x="135" y="4948"/>
                      <a:pt x="31" y="5612"/>
                    </a:cubicBezTo>
                    <a:lnTo>
                      <a:pt x="1" y="5830"/>
                    </a:lnTo>
                    <a:cubicBezTo>
                      <a:pt x="208" y="5467"/>
                      <a:pt x="436" y="5104"/>
                      <a:pt x="674" y="4761"/>
                    </a:cubicBezTo>
                    <a:cubicBezTo>
                      <a:pt x="893" y="4429"/>
                      <a:pt x="1131" y="4097"/>
                      <a:pt x="1370" y="3786"/>
                    </a:cubicBezTo>
                    <a:cubicBezTo>
                      <a:pt x="1432" y="3693"/>
                      <a:pt x="1494" y="3610"/>
                      <a:pt x="1566" y="3527"/>
                    </a:cubicBezTo>
                    <a:cubicBezTo>
                      <a:pt x="1619" y="3444"/>
                      <a:pt x="1681" y="3371"/>
                      <a:pt x="1732" y="3299"/>
                    </a:cubicBezTo>
                    <a:cubicBezTo>
                      <a:pt x="1847" y="3143"/>
                      <a:pt x="1951" y="2998"/>
                      <a:pt x="2044" y="2843"/>
                    </a:cubicBezTo>
                    <a:cubicBezTo>
                      <a:pt x="2137" y="2687"/>
                      <a:pt x="2230" y="2531"/>
                      <a:pt x="2303" y="2355"/>
                    </a:cubicBezTo>
                    <a:cubicBezTo>
                      <a:pt x="2376" y="2189"/>
                      <a:pt x="2438" y="2013"/>
                      <a:pt x="2500" y="1836"/>
                    </a:cubicBezTo>
                    <a:cubicBezTo>
                      <a:pt x="2500" y="1826"/>
                      <a:pt x="2511" y="1815"/>
                      <a:pt x="2521" y="1805"/>
                    </a:cubicBezTo>
                    <a:cubicBezTo>
                      <a:pt x="2532" y="1805"/>
                      <a:pt x="2552" y="1805"/>
                      <a:pt x="2562" y="1826"/>
                    </a:cubicBezTo>
                    <a:cubicBezTo>
                      <a:pt x="2635" y="2002"/>
                      <a:pt x="2718" y="2168"/>
                      <a:pt x="2811" y="2334"/>
                    </a:cubicBezTo>
                    <a:lnTo>
                      <a:pt x="2811" y="2324"/>
                    </a:lnTo>
                    <a:cubicBezTo>
                      <a:pt x="2884" y="2448"/>
                      <a:pt x="2967" y="2562"/>
                      <a:pt x="3050" y="2677"/>
                    </a:cubicBezTo>
                    <a:cubicBezTo>
                      <a:pt x="3143" y="2780"/>
                      <a:pt x="3237" y="2873"/>
                      <a:pt x="3330" y="2967"/>
                    </a:cubicBezTo>
                    <a:cubicBezTo>
                      <a:pt x="3475" y="3112"/>
                      <a:pt x="3631" y="3237"/>
                      <a:pt x="3807" y="3350"/>
                    </a:cubicBezTo>
                    <a:cubicBezTo>
                      <a:pt x="3973" y="3475"/>
                      <a:pt x="4150" y="3579"/>
                      <a:pt x="4326" y="3672"/>
                    </a:cubicBezTo>
                    <a:lnTo>
                      <a:pt x="4326" y="3682"/>
                    </a:lnTo>
                    <a:cubicBezTo>
                      <a:pt x="4782" y="3921"/>
                      <a:pt x="5259" y="4129"/>
                      <a:pt x="5736" y="4326"/>
                    </a:cubicBezTo>
                    <a:cubicBezTo>
                      <a:pt x="5996" y="4440"/>
                      <a:pt x="6255" y="4554"/>
                      <a:pt x="6515" y="4678"/>
                    </a:cubicBezTo>
                    <a:cubicBezTo>
                      <a:pt x="6764" y="4803"/>
                      <a:pt x="7002" y="4938"/>
                      <a:pt x="7241" y="5083"/>
                    </a:cubicBezTo>
                    <a:cubicBezTo>
                      <a:pt x="7355" y="5155"/>
                      <a:pt x="7469" y="5238"/>
                      <a:pt x="7573" y="5321"/>
                    </a:cubicBezTo>
                    <a:cubicBezTo>
                      <a:pt x="7697" y="5415"/>
                      <a:pt x="7811" y="5519"/>
                      <a:pt x="7926" y="5633"/>
                    </a:cubicBezTo>
                    <a:cubicBezTo>
                      <a:pt x="8050" y="5778"/>
                      <a:pt x="8174" y="5923"/>
                      <a:pt x="8288" y="6079"/>
                    </a:cubicBezTo>
                    <a:cubicBezTo>
                      <a:pt x="8413" y="6224"/>
                      <a:pt x="8527" y="6369"/>
                      <a:pt x="8662" y="6504"/>
                    </a:cubicBezTo>
                    <a:cubicBezTo>
                      <a:pt x="8724" y="6556"/>
                      <a:pt x="8776" y="6608"/>
                      <a:pt x="8838" y="6649"/>
                    </a:cubicBezTo>
                    <a:cubicBezTo>
                      <a:pt x="8890" y="6691"/>
                      <a:pt x="8942" y="6722"/>
                      <a:pt x="9004" y="6753"/>
                    </a:cubicBezTo>
                    <a:lnTo>
                      <a:pt x="9004" y="6764"/>
                    </a:lnTo>
                    <a:cubicBezTo>
                      <a:pt x="9046" y="6784"/>
                      <a:pt x="9087" y="6805"/>
                      <a:pt x="9139" y="6815"/>
                    </a:cubicBezTo>
                    <a:cubicBezTo>
                      <a:pt x="9170" y="6826"/>
                      <a:pt x="9212" y="6836"/>
                      <a:pt x="9242" y="6847"/>
                    </a:cubicBezTo>
                    <a:lnTo>
                      <a:pt x="9253" y="6847"/>
                    </a:lnTo>
                    <a:cubicBezTo>
                      <a:pt x="9284" y="6857"/>
                      <a:pt x="9315" y="6867"/>
                      <a:pt x="9357" y="6867"/>
                    </a:cubicBezTo>
                    <a:cubicBezTo>
                      <a:pt x="9395" y="6876"/>
                      <a:pt x="9424" y="6877"/>
                      <a:pt x="9461" y="6877"/>
                    </a:cubicBezTo>
                    <a:lnTo>
                      <a:pt x="9461" y="6877"/>
                    </a:lnTo>
                    <a:cubicBezTo>
                      <a:pt x="9512" y="6867"/>
                      <a:pt x="9554" y="6867"/>
                      <a:pt x="9606" y="6857"/>
                    </a:cubicBezTo>
                    <a:cubicBezTo>
                      <a:pt x="9637" y="6847"/>
                      <a:pt x="9678" y="6847"/>
                      <a:pt x="9720" y="6826"/>
                    </a:cubicBezTo>
                    <a:cubicBezTo>
                      <a:pt x="9772" y="6815"/>
                      <a:pt x="9823" y="6794"/>
                      <a:pt x="9876" y="6764"/>
                    </a:cubicBezTo>
                    <a:cubicBezTo>
                      <a:pt x="9927" y="6743"/>
                      <a:pt x="9979" y="6711"/>
                      <a:pt x="10021" y="6691"/>
                    </a:cubicBezTo>
                    <a:cubicBezTo>
                      <a:pt x="10062" y="6660"/>
                      <a:pt x="10104" y="6639"/>
                      <a:pt x="10145" y="6608"/>
                    </a:cubicBezTo>
                    <a:lnTo>
                      <a:pt x="10145" y="6608"/>
                    </a:lnTo>
                    <a:cubicBezTo>
                      <a:pt x="10135" y="6608"/>
                      <a:pt x="10125" y="6618"/>
                      <a:pt x="10114" y="6618"/>
                    </a:cubicBezTo>
                    <a:cubicBezTo>
                      <a:pt x="10166" y="6359"/>
                      <a:pt x="10187" y="6089"/>
                      <a:pt x="10197" y="5809"/>
                    </a:cubicBezTo>
                    <a:cubicBezTo>
                      <a:pt x="10197" y="5508"/>
                      <a:pt x="10176" y="5197"/>
                      <a:pt x="10125" y="4876"/>
                    </a:cubicBezTo>
                    <a:cubicBezTo>
                      <a:pt x="10021" y="4295"/>
                      <a:pt x="9803" y="3724"/>
                      <a:pt x="9481" y="3175"/>
                    </a:cubicBezTo>
                    <a:cubicBezTo>
                      <a:pt x="9170" y="2666"/>
                      <a:pt x="8776" y="2189"/>
                      <a:pt x="8299" y="1764"/>
                    </a:cubicBezTo>
                    <a:cubicBezTo>
                      <a:pt x="7843" y="1359"/>
                      <a:pt x="7313" y="1006"/>
                      <a:pt x="6743" y="716"/>
                    </a:cubicBezTo>
                    <a:cubicBezTo>
                      <a:pt x="6162" y="436"/>
                      <a:pt x="5560" y="229"/>
                      <a:pt x="4938" y="114"/>
                    </a:cubicBezTo>
                    <a:cubicBezTo>
                      <a:pt x="4554" y="42"/>
                      <a:pt x="4212" y="0"/>
                      <a:pt x="3890" y="0"/>
                    </a:cubicBezTo>
                    <a:close/>
                    <a:moveTo>
                      <a:pt x="9461" y="6877"/>
                    </a:moveTo>
                    <a:cubicBezTo>
                      <a:pt x="9461" y="6877"/>
                      <a:pt x="9461" y="6877"/>
                      <a:pt x="9461" y="6877"/>
                    </a:cubicBezTo>
                    <a:lnTo>
                      <a:pt x="9471" y="6877"/>
                    </a:lnTo>
                    <a:cubicBezTo>
                      <a:pt x="9467" y="6877"/>
                      <a:pt x="9464" y="6877"/>
                      <a:pt x="9461" y="6877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2046;p53">
                <a:extLst>
                  <a:ext uri="{FF2B5EF4-FFF2-40B4-BE49-F238E27FC236}">
                    <a16:creationId xmlns:a16="http://schemas.microsoft.com/office/drawing/2014/main" id="{EED1B923-4EE6-4DB0-AB33-458AD8A16856}"/>
                  </a:ext>
                </a:extLst>
              </p:cNvPr>
              <p:cNvSpPr/>
              <p:nvPr/>
            </p:nvSpPr>
            <p:spPr>
              <a:xfrm>
                <a:off x="4729138" y="1932900"/>
                <a:ext cx="194775" cy="101675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4067" extrusionOk="0">
                    <a:moveTo>
                      <a:pt x="7791" y="1"/>
                    </a:moveTo>
                    <a:lnTo>
                      <a:pt x="7791" y="1"/>
                    </a:lnTo>
                    <a:cubicBezTo>
                      <a:pt x="7749" y="63"/>
                      <a:pt x="7708" y="125"/>
                      <a:pt x="7666" y="177"/>
                    </a:cubicBezTo>
                    <a:cubicBezTo>
                      <a:pt x="7489" y="385"/>
                      <a:pt x="7282" y="561"/>
                      <a:pt x="7054" y="706"/>
                    </a:cubicBezTo>
                    <a:cubicBezTo>
                      <a:pt x="6940" y="768"/>
                      <a:pt x="6816" y="830"/>
                      <a:pt x="6680" y="883"/>
                    </a:cubicBezTo>
                    <a:cubicBezTo>
                      <a:pt x="6556" y="924"/>
                      <a:pt x="6421" y="966"/>
                      <a:pt x="6297" y="986"/>
                    </a:cubicBezTo>
                    <a:cubicBezTo>
                      <a:pt x="6198" y="1002"/>
                      <a:pt x="6099" y="1011"/>
                      <a:pt x="6000" y="1011"/>
                    </a:cubicBezTo>
                    <a:cubicBezTo>
                      <a:pt x="5964" y="1011"/>
                      <a:pt x="5928" y="1010"/>
                      <a:pt x="5892" y="1007"/>
                    </a:cubicBezTo>
                    <a:cubicBezTo>
                      <a:pt x="5820" y="1007"/>
                      <a:pt x="5747" y="996"/>
                      <a:pt x="5674" y="986"/>
                    </a:cubicBezTo>
                    <a:cubicBezTo>
                      <a:pt x="5622" y="976"/>
                      <a:pt x="5560" y="966"/>
                      <a:pt x="5509" y="945"/>
                    </a:cubicBezTo>
                    <a:cubicBezTo>
                      <a:pt x="5488" y="1069"/>
                      <a:pt x="5456" y="1183"/>
                      <a:pt x="5415" y="1287"/>
                    </a:cubicBezTo>
                    <a:cubicBezTo>
                      <a:pt x="5363" y="1411"/>
                      <a:pt x="5301" y="1536"/>
                      <a:pt x="5228" y="1650"/>
                    </a:cubicBezTo>
                    <a:cubicBezTo>
                      <a:pt x="5073" y="1899"/>
                      <a:pt x="4886" y="2127"/>
                      <a:pt x="4679" y="2335"/>
                    </a:cubicBezTo>
                    <a:cubicBezTo>
                      <a:pt x="4471" y="2542"/>
                      <a:pt x="4253" y="2739"/>
                      <a:pt x="4015" y="2916"/>
                    </a:cubicBezTo>
                    <a:cubicBezTo>
                      <a:pt x="3797" y="3082"/>
                      <a:pt x="3568" y="3237"/>
                      <a:pt x="3330" y="3361"/>
                    </a:cubicBezTo>
                    <a:cubicBezTo>
                      <a:pt x="3008" y="3538"/>
                      <a:pt x="2666" y="3663"/>
                      <a:pt x="2324" y="3766"/>
                    </a:cubicBezTo>
                    <a:cubicBezTo>
                      <a:pt x="1961" y="3859"/>
                      <a:pt x="1597" y="3922"/>
                      <a:pt x="1224" y="3953"/>
                    </a:cubicBezTo>
                    <a:cubicBezTo>
                      <a:pt x="1022" y="3968"/>
                      <a:pt x="817" y="3976"/>
                      <a:pt x="612" y="3976"/>
                    </a:cubicBezTo>
                    <a:cubicBezTo>
                      <a:pt x="407" y="3976"/>
                      <a:pt x="202" y="3968"/>
                      <a:pt x="0" y="3953"/>
                    </a:cubicBezTo>
                    <a:lnTo>
                      <a:pt x="0" y="3953"/>
                    </a:lnTo>
                    <a:cubicBezTo>
                      <a:pt x="332" y="4025"/>
                      <a:pt x="675" y="4067"/>
                      <a:pt x="1017" y="4067"/>
                    </a:cubicBezTo>
                    <a:lnTo>
                      <a:pt x="1058" y="4067"/>
                    </a:lnTo>
                    <a:cubicBezTo>
                      <a:pt x="1328" y="4067"/>
                      <a:pt x="1618" y="4046"/>
                      <a:pt x="1940" y="4005"/>
                    </a:cubicBezTo>
                    <a:cubicBezTo>
                      <a:pt x="2251" y="3963"/>
                      <a:pt x="2563" y="3891"/>
                      <a:pt x="2874" y="3797"/>
                    </a:cubicBezTo>
                    <a:cubicBezTo>
                      <a:pt x="3517" y="3610"/>
                      <a:pt x="4087" y="3331"/>
                      <a:pt x="4575" y="2978"/>
                    </a:cubicBezTo>
                    <a:cubicBezTo>
                      <a:pt x="4730" y="2864"/>
                      <a:pt x="4875" y="2739"/>
                      <a:pt x="5011" y="2615"/>
                    </a:cubicBezTo>
                    <a:cubicBezTo>
                      <a:pt x="5145" y="2480"/>
                      <a:pt x="5270" y="2335"/>
                      <a:pt x="5394" y="2179"/>
                    </a:cubicBezTo>
                    <a:cubicBezTo>
                      <a:pt x="5509" y="2034"/>
                      <a:pt x="5612" y="1878"/>
                      <a:pt x="5695" y="1713"/>
                    </a:cubicBezTo>
                    <a:cubicBezTo>
                      <a:pt x="5737" y="1619"/>
                      <a:pt x="5788" y="1526"/>
                      <a:pt x="5830" y="1411"/>
                    </a:cubicBezTo>
                    <a:cubicBezTo>
                      <a:pt x="5861" y="1339"/>
                      <a:pt x="5892" y="1256"/>
                      <a:pt x="5923" y="1173"/>
                    </a:cubicBezTo>
                    <a:cubicBezTo>
                      <a:pt x="6058" y="1204"/>
                      <a:pt x="6203" y="1225"/>
                      <a:pt x="6338" y="1225"/>
                    </a:cubicBezTo>
                    <a:cubicBezTo>
                      <a:pt x="6390" y="1225"/>
                      <a:pt x="6452" y="1225"/>
                      <a:pt x="6514" y="1215"/>
                    </a:cubicBezTo>
                    <a:cubicBezTo>
                      <a:pt x="6712" y="1194"/>
                      <a:pt x="6899" y="1132"/>
                      <a:pt x="7064" y="1028"/>
                    </a:cubicBezTo>
                    <a:cubicBezTo>
                      <a:pt x="7355" y="841"/>
                      <a:pt x="7604" y="530"/>
                      <a:pt x="7749" y="157"/>
                    </a:cubicBezTo>
                    <a:cubicBezTo>
                      <a:pt x="7759" y="104"/>
                      <a:pt x="7780" y="53"/>
                      <a:pt x="7791" y="1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2047;p53">
                <a:extLst>
                  <a:ext uri="{FF2B5EF4-FFF2-40B4-BE49-F238E27FC236}">
                    <a16:creationId xmlns:a16="http://schemas.microsoft.com/office/drawing/2014/main" id="{0CBFDD06-5A5B-41D1-99D5-AD1E8DCA2062}"/>
                  </a:ext>
                </a:extLst>
              </p:cNvPr>
              <p:cNvSpPr/>
              <p:nvPr/>
            </p:nvSpPr>
            <p:spPr>
              <a:xfrm>
                <a:off x="4687113" y="1797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2048;p53">
                <a:extLst>
                  <a:ext uri="{FF2B5EF4-FFF2-40B4-BE49-F238E27FC236}">
                    <a16:creationId xmlns:a16="http://schemas.microsoft.com/office/drawing/2014/main" id="{2D3877CA-0207-4121-86ED-D6989D12ED77}"/>
                  </a:ext>
                </a:extLst>
              </p:cNvPr>
              <p:cNvSpPr/>
              <p:nvPr/>
            </p:nvSpPr>
            <p:spPr>
              <a:xfrm>
                <a:off x="4744163" y="1818550"/>
                <a:ext cx="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2049;p53">
                <a:extLst>
                  <a:ext uri="{FF2B5EF4-FFF2-40B4-BE49-F238E27FC236}">
                    <a16:creationId xmlns:a16="http://schemas.microsoft.com/office/drawing/2014/main" id="{6955D27D-304E-4962-BAA3-8F521E168D58}"/>
                  </a:ext>
                </a:extLst>
              </p:cNvPr>
              <p:cNvSpPr/>
              <p:nvPr/>
            </p:nvSpPr>
            <p:spPr>
              <a:xfrm>
                <a:off x="4744163" y="1818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2050;p53">
                <a:extLst>
                  <a:ext uri="{FF2B5EF4-FFF2-40B4-BE49-F238E27FC236}">
                    <a16:creationId xmlns:a16="http://schemas.microsoft.com/office/drawing/2014/main" id="{BC4D8086-9A28-4CC6-A009-A4C158245F6C}"/>
                  </a:ext>
                </a:extLst>
              </p:cNvPr>
              <p:cNvSpPr/>
              <p:nvPr/>
            </p:nvSpPr>
            <p:spPr>
              <a:xfrm>
                <a:off x="4867088" y="1897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2051;p53">
                <a:extLst>
                  <a:ext uri="{FF2B5EF4-FFF2-40B4-BE49-F238E27FC236}">
                    <a16:creationId xmlns:a16="http://schemas.microsoft.com/office/drawing/2014/main" id="{A7B2E076-C027-47C8-8336-13CF1AF0EBFC}"/>
                  </a:ext>
                </a:extLst>
              </p:cNvPr>
              <p:cNvSpPr/>
              <p:nvPr/>
            </p:nvSpPr>
            <p:spPr>
              <a:xfrm>
                <a:off x="4861138" y="18955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2052;p53">
                <a:extLst>
                  <a:ext uri="{FF2B5EF4-FFF2-40B4-BE49-F238E27FC236}">
                    <a16:creationId xmlns:a16="http://schemas.microsoft.com/office/drawing/2014/main" id="{1D9AA102-F9F6-435B-8C39-F579768F4875}"/>
                  </a:ext>
                </a:extLst>
              </p:cNvPr>
              <p:cNvSpPr/>
              <p:nvPr/>
            </p:nvSpPr>
            <p:spPr>
              <a:xfrm>
                <a:off x="4861138" y="189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2053;p53">
                <a:extLst>
                  <a:ext uri="{FF2B5EF4-FFF2-40B4-BE49-F238E27FC236}">
                    <a16:creationId xmlns:a16="http://schemas.microsoft.com/office/drawing/2014/main" id="{61B87205-1FD7-43FE-B9B9-F0BC129ECB14}"/>
                  </a:ext>
                </a:extLst>
              </p:cNvPr>
              <p:cNvSpPr/>
              <p:nvPr/>
            </p:nvSpPr>
            <p:spPr>
              <a:xfrm>
                <a:off x="4861138" y="189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2054;p53">
                <a:extLst>
                  <a:ext uri="{FF2B5EF4-FFF2-40B4-BE49-F238E27FC236}">
                    <a16:creationId xmlns:a16="http://schemas.microsoft.com/office/drawing/2014/main" id="{0D3FE111-C619-434E-91AF-DED9DA601939}"/>
                  </a:ext>
                </a:extLst>
              </p:cNvPr>
              <p:cNvSpPr/>
              <p:nvPr/>
            </p:nvSpPr>
            <p:spPr>
              <a:xfrm>
                <a:off x="4861138" y="189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2055;p53">
                <a:extLst>
                  <a:ext uri="{FF2B5EF4-FFF2-40B4-BE49-F238E27FC236}">
                    <a16:creationId xmlns:a16="http://schemas.microsoft.com/office/drawing/2014/main" id="{46AC3C8A-CABD-4042-9A4E-E3A19D72F3A5}"/>
                  </a:ext>
                </a:extLst>
              </p:cNvPr>
              <p:cNvSpPr/>
              <p:nvPr/>
            </p:nvSpPr>
            <p:spPr>
              <a:xfrm>
                <a:off x="4867088" y="1897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2056;p53">
                <a:extLst>
                  <a:ext uri="{FF2B5EF4-FFF2-40B4-BE49-F238E27FC236}">
                    <a16:creationId xmlns:a16="http://schemas.microsoft.com/office/drawing/2014/main" id="{2AFE6F70-7B6C-4C8A-A048-F9188FDAE72B}"/>
                  </a:ext>
                </a:extLst>
              </p:cNvPr>
              <p:cNvSpPr/>
              <p:nvPr/>
            </p:nvSpPr>
            <p:spPr>
              <a:xfrm>
                <a:off x="4867088" y="1897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2057;p53">
                <a:extLst>
                  <a:ext uri="{FF2B5EF4-FFF2-40B4-BE49-F238E27FC236}">
                    <a16:creationId xmlns:a16="http://schemas.microsoft.com/office/drawing/2014/main" id="{A3BE393E-9DDD-43CE-AE54-30A98E312F5D}"/>
                  </a:ext>
                </a:extLst>
              </p:cNvPr>
              <p:cNvSpPr/>
              <p:nvPr/>
            </p:nvSpPr>
            <p:spPr>
              <a:xfrm>
                <a:off x="4867088" y="1897900"/>
                <a:ext cx="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1" y="1"/>
                    </a:moveTo>
                    <a:lnTo>
                      <a:pt x="1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2058;p53">
                <a:extLst>
                  <a:ext uri="{FF2B5EF4-FFF2-40B4-BE49-F238E27FC236}">
                    <a16:creationId xmlns:a16="http://schemas.microsoft.com/office/drawing/2014/main" id="{EEB1266C-D2B5-427F-A189-B892A22BE4C8}"/>
                  </a:ext>
                </a:extLst>
              </p:cNvPr>
              <p:cNvSpPr/>
              <p:nvPr/>
            </p:nvSpPr>
            <p:spPr>
              <a:xfrm>
                <a:off x="4888113" y="1906725"/>
                <a:ext cx="1090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676" extrusionOk="0">
                    <a:moveTo>
                      <a:pt x="218" y="0"/>
                    </a:moveTo>
                    <a:cubicBezTo>
                      <a:pt x="197" y="0"/>
                      <a:pt x="176" y="10"/>
                      <a:pt x="166" y="10"/>
                    </a:cubicBezTo>
                    <a:cubicBezTo>
                      <a:pt x="125" y="42"/>
                      <a:pt x="104" y="104"/>
                      <a:pt x="135" y="146"/>
                    </a:cubicBezTo>
                    <a:cubicBezTo>
                      <a:pt x="145" y="176"/>
                      <a:pt x="166" y="208"/>
                      <a:pt x="176" y="238"/>
                    </a:cubicBezTo>
                    <a:cubicBezTo>
                      <a:pt x="218" y="332"/>
                      <a:pt x="238" y="425"/>
                      <a:pt x="249" y="529"/>
                    </a:cubicBezTo>
                    <a:cubicBezTo>
                      <a:pt x="270" y="674"/>
                      <a:pt x="270" y="819"/>
                      <a:pt x="249" y="965"/>
                    </a:cubicBezTo>
                    <a:lnTo>
                      <a:pt x="249" y="975"/>
                    </a:lnTo>
                    <a:cubicBezTo>
                      <a:pt x="228" y="1110"/>
                      <a:pt x="197" y="1234"/>
                      <a:pt x="145" y="1359"/>
                    </a:cubicBezTo>
                    <a:lnTo>
                      <a:pt x="145" y="1349"/>
                    </a:lnTo>
                    <a:cubicBezTo>
                      <a:pt x="114" y="1432"/>
                      <a:pt x="72" y="1504"/>
                      <a:pt x="21" y="1566"/>
                    </a:cubicBezTo>
                    <a:lnTo>
                      <a:pt x="21" y="1577"/>
                    </a:lnTo>
                    <a:cubicBezTo>
                      <a:pt x="10" y="1587"/>
                      <a:pt x="0" y="1598"/>
                      <a:pt x="0" y="1618"/>
                    </a:cubicBezTo>
                    <a:cubicBezTo>
                      <a:pt x="0" y="1628"/>
                      <a:pt x="10" y="1649"/>
                      <a:pt x="21" y="1660"/>
                    </a:cubicBezTo>
                    <a:cubicBezTo>
                      <a:pt x="31" y="1670"/>
                      <a:pt x="47" y="1676"/>
                      <a:pt x="62" y="1676"/>
                    </a:cubicBezTo>
                    <a:cubicBezTo>
                      <a:pt x="78" y="1676"/>
                      <a:pt x="93" y="1670"/>
                      <a:pt x="104" y="1660"/>
                    </a:cubicBezTo>
                    <a:cubicBezTo>
                      <a:pt x="280" y="1432"/>
                      <a:pt x="374" y="1162"/>
                      <a:pt x="404" y="882"/>
                    </a:cubicBezTo>
                    <a:cubicBezTo>
                      <a:pt x="425" y="736"/>
                      <a:pt x="436" y="591"/>
                      <a:pt x="415" y="446"/>
                    </a:cubicBezTo>
                    <a:cubicBezTo>
                      <a:pt x="394" y="311"/>
                      <a:pt x="363" y="176"/>
                      <a:pt x="301" y="52"/>
                    </a:cubicBezTo>
                    <a:cubicBezTo>
                      <a:pt x="280" y="21"/>
                      <a:pt x="249" y="0"/>
                      <a:pt x="218" y="0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2059;p53">
                <a:extLst>
                  <a:ext uri="{FF2B5EF4-FFF2-40B4-BE49-F238E27FC236}">
                    <a16:creationId xmlns:a16="http://schemas.microsoft.com/office/drawing/2014/main" id="{EDBAEE20-21CA-48E2-9808-1608885BBF51}"/>
                  </a:ext>
                </a:extLst>
              </p:cNvPr>
              <p:cNvSpPr/>
              <p:nvPr/>
            </p:nvSpPr>
            <p:spPr>
              <a:xfrm>
                <a:off x="4894063" y="1908000"/>
                <a:ext cx="207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344" extrusionOk="0">
                    <a:moveTo>
                      <a:pt x="415" y="1"/>
                    </a:moveTo>
                    <a:cubicBezTo>
                      <a:pt x="281" y="1"/>
                      <a:pt x="136" y="63"/>
                      <a:pt x="42" y="167"/>
                    </a:cubicBezTo>
                    <a:cubicBezTo>
                      <a:pt x="0" y="208"/>
                      <a:pt x="0" y="270"/>
                      <a:pt x="42" y="312"/>
                    </a:cubicBezTo>
                    <a:cubicBezTo>
                      <a:pt x="63" y="333"/>
                      <a:pt x="88" y="343"/>
                      <a:pt x="114" y="343"/>
                    </a:cubicBezTo>
                    <a:cubicBezTo>
                      <a:pt x="140" y="343"/>
                      <a:pt x="166" y="333"/>
                      <a:pt x="187" y="312"/>
                    </a:cubicBezTo>
                    <a:lnTo>
                      <a:pt x="239" y="260"/>
                    </a:lnTo>
                    <a:cubicBezTo>
                      <a:pt x="270" y="240"/>
                      <a:pt x="302" y="229"/>
                      <a:pt x="322" y="208"/>
                    </a:cubicBezTo>
                    <a:cubicBezTo>
                      <a:pt x="364" y="198"/>
                      <a:pt x="394" y="187"/>
                      <a:pt x="436" y="177"/>
                    </a:cubicBezTo>
                    <a:lnTo>
                      <a:pt x="540" y="177"/>
                    </a:lnTo>
                    <a:cubicBezTo>
                      <a:pt x="571" y="187"/>
                      <a:pt x="613" y="198"/>
                      <a:pt x="643" y="208"/>
                    </a:cubicBezTo>
                    <a:cubicBezTo>
                      <a:pt x="664" y="219"/>
                      <a:pt x="696" y="240"/>
                      <a:pt x="716" y="250"/>
                    </a:cubicBezTo>
                    <a:cubicBezTo>
                      <a:pt x="727" y="261"/>
                      <a:pt x="741" y="265"/>
                      <a:pt x="754" y="265"/>
                    </a:cubicBezTo>
                    <a:cubicBezTo>
                      <a:pt x="779" y="265"/>
                      <a:pt x="803" y="249"/>
                      <a:pt x="809" y="229"/>
                    </a:cubicBezTo>
                    <a:cubicBezTo>
                      <a:pt x="820" y="208"/>
                      <a:pt x="830" y="187"/>
                      <a:pt x="820" y="177"/>
                    </a:cubicBezTo>
                    <a:cubicBezTo>
                      <a:pt x="820" y="157"/>
                      <a:pt x="799" y="146"/>
                      <a:pt x="789" y="125"/>
                    </a:cubicBezTo>
                    <a:cubicBezTo>
                      <a:pt x="737" y="95"/>
                      <a:pt x="685" y="63"/>
                      <a:pt x="623" y="42"/>
                    </a:cubicBezTo>
                    <a:cubicBezTo>
                      <a:pt x="560" y="12"/>
                      <a:pt x="488" y="1"/>
                      <a:pt x="415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2060;p53">
                <a:extLst>
                  <a:ext uri="{FF2B5EF4-FFF2-40B4-BE49-F238E27FC236}">
                    <a16:creationId xmlns:a16="http://schemas.microsoft.com/office/drawing/2014/main" id="{D66B73C1-1BFC-41C9-AD62-E9737481A5BE}"/>
                  </a:ext>
                </a:extLst>
              </p:cNvPr>
              <p:cNvSpPr/>
              <p:nvPr/>
            </p:nvSpPr>
            <p:spPr>
              <a:xfrm>
                <a:off x="4544763" y="1962725"/>
                <a:ext cx="67450" cy="137200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5488" extrusionOk="0">
                    <a:moveTo>
                      <a:pt x="166" y="1"/>
                    </a:moveTo>
                    <a:cubicBezTo>
                      <a:pt x="135" y="11"/>
                      <a:pt x="114" y="32"/>
                      <a:pt x="104" y="52"/>
                    </a:cubicBezTo>
                    <a:cubicBezTo>
                      <a:pt x="83" y="73"/>
                      <a:pt x="83" y="105"/>
                      <a:pt x="93" y="135"/>
                    </a:cubicBezTo>
                    <a:cubicBezTo>
                      <a:pt x="93" y="156"/>
                      <a:pt x="114" y="177"/>
                      <a:pt x="135" y="198"/>
                    </a:cubicBezTo>
                    <a:lnTo>
                      <a:pt x="176" y="229"/>
                    </a:lnTo>
                    <a:cubicBezTo>
                      <a:pt x="166" y="229"/>
                      <a:pt x="155" y="239"/>
                      <a:pt x="155" y="250"/>
                    </a:cubicBezTo>
                    <a:cubicBezTo>
                      <a:pt x="135" y="260"/>
                      <a:pt x="125" y="281"/>
                      <a:pt x="125" y="322"/>
                    </a:cubicBezTo>
                    <a:cubicBezTo>
                      <a:pt x="83" y="727"/>
                      <a:pt x="52" y="1090"/>
                      <a:pt x="31" y="1463"/>
                    </a:cubicBezTo>
                    <a:cubicBezTo>
                      <a:pt x="0" y="2023"/>
                      <a:pt x="0" y="2521"/>
                      <a:pt x="21" y="2968"/>
                    </a:cubicBezTo>
                    <a:cubicBezTo>
                      <a:pt x="31" y="3237"/>
                      <a:pt x="52" y="3496"/>
                      <a:pt x="83" y="3735"/>
                    </a:cubicBezTo>
                    <a:cubicBezTo>
                      <a:pt x="125" y="3984"/>
                      <a:pt x="166" y="4212"/>
                      <a:pt x="228" y="4409"/>
                    </a:cubicBezTo>
                    <a:cubicBezTo>
                      <a:pt x="363" y="4876"/>
                      <a:pt x="570" y="5177"/>
                      <a:pt x="840" y="5353"/>
                    </a:cubicBezTo>
                    <a:cubicBezTo>
                      <a:pt x="913" y="5395"/>
                      <a:pt x="996" y="5426"/>
                      <a:pt x="1079" y="5457"/>
                    </a:cubicBezTo>
                    <a:cubicBezTo>
                      <a:pt x="1141" y="5467"/>
                      <a:pt x="1203" y="5478"/>
                      <a:pt x="1286" y="5488"/>
                    </a:cubicBezTo>
                    <a:lnTo>
                      <a:pt x="1359" y="5488"/>
                    </a:lnTo>
                    <a:cubicBezTo>
                      <a:pt x="1432" y="5488"/>
                      <a:pt x="1494" y="5488"/>
                      <a:pt x="1545" y="5478"/>
                    </a:cubicBezTo>
                    <a:cubicBezTo>
                      <a:pt x="1701" y="5457"/>
                      <a:pt x="1857" y="5395"/>
                      <a:pt x="2013" y="5301"/>
                    </a:cubicBezTo>
                    <a:cubicBezTo>
                      <a:pt x="2147" y="5229"/>
                      <a:pt x="2271" y="5114"/>
                      <a:pt x="2386" y="4980"/>
                    </a:cubicBezTo>
                    <a:cubicBezTo>
                      <a:pt x="2490" y="4855"/>
                      <a:pt x="2562" y="4710"/>
                      <a:pt x="2624" y="4554"/>
                    </a:cubicBezTo>
                    <a:cubicBezTo>
                      <a:pt x="2645" y="4482"/>
                      <a:pt x="2666" y="4409"/>
                      <a:pt x="2676" y="4305"/>
                    </a:cubicBezTo>
                    <a:cubicBezTo>
                      <a:pt x="2697" y="4212"/>
                      <a:pt x="2697" y="4109"/>
                      <a:pt x="2697" y="4005"/>
                    </a:cubicBezTo>
                    <a:cubicBezTo>
                      <a:pt x="2697" y="3828"/>
                      <a:pt x="2676" y="3631"/>
                      <a:pt x="2624" y="3413"/>
                    </a:cubicBezTo>
                    <a:cubicBezTo>
                      <a:pt x="2583" y="3247"/>
                      <a:pt x="2520" y="3071"/>
                      <a:pt x="2437" y="2853"/>
                    </a:cubicBezTo>
                    <a:cubicBezTo>
                      <a:pt x="2386" y="2760"/>
                      <a:pt x="2344" y="2656"/>
                      <a:pt x="2282" y="2542"/>
                    </a:cubicBezTo>
                    <a:cubicBezTo>
                      <a:pt x="2303" y="2542"/>
                      <a:pt x="2324" y="2542"/>
                      <a:pt x="2344" y="2532"/>
                    </a:cubicBezTo>
                    <a:cubicBezTo>
                      <a:pt x="2427" y="2511"/>
                      <a:pt x="2479" y="2449"/>
                      <a:pt x="2500" y="2376"/>
                    </a:cubicBezTo>
                    <a:cubicBezTo>
                      <a:pt x="2520" y="2314"/>
                      <a:pt x="2510" y="2251"/>
                      <a:pt x="2479" y="2158"/>
                    </a:cubicBezTo>
                    <a:cubicBezTo>
                      <a:pt x="2458" y="2075"/>
                      <a:pt x="2407" y="1982"/>
                      <a:pt x="2375" y="1919"/>
                    </a:cubicBezTo>
                    <a:cubicBezTo>
                      <a:pt x="2262" y="1733"/>
                      <a:pt x="2137" y="1567"/>
                      <a:pt x="2013" y="1422"/>
                    </a:cubicBezTo>
                    <a:cubicBezTo>
                      <a:pt x="1919" y="1308"/>
                      <a:pt x="1815" y="1183"/>
                      <a:pt x="1701" y="1069"/>
                    </a:cubicBezTo>
                    <a:lnTo>
                      <a:pt x="1670" y="1048"/>
                    </a:lnTo>
                    <a:cubicBezTo>
                      <a:pt x="1618" y="997"/>
                      <a:pt x="1556" y="955"/>
                      <a:pt x="1504" y="914"/>
                    </a:cubicBezTo>
                    <a:lnTo>
                      <a:pt x="1483" y="903"/>
                    </a:lnTo>
                    <a:cubicBezTo>
                      <a:pt x="1369" y="810"/>
                      <a:pt x="1245" y="716"/>
                      <a:pt x="1079" y="603"/>
                    </a:cubicBezTo>
                    <a:cubicBezTo>
                      <a:pt x="975" y="529"/>
                      <a:pt x="881" y="467"/>
                      <a:pt x="778" y="395"/>
                    </a:cubicBezTo>
                    <a:cubicBezTo>
                      <a:pt x="602" y="271"/>
                      <a:pt x="425" y="146"/>
                      <a:pt x="238" y="11"/>
                    </a:cubicBezTo>
                    <a:cubicBezTo>
                      <a:pt x="228" y="11"/>
                      <a:pt x="218" y="1"/>
                      <a:pt x="197" y="1"/>
                    </a:cubicBezTo>
                    <a:close/>
                  </a:path>
                </a:pathLst>
              </a:custGeom>
              <a:solidFill>
                <a:srgbClr val="FCFF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2061;p53">
                <a:extLst>
                  <a:ext uri="{FF2B5EF4-FFF2-40B4-BE49-F238E27FC236}">
                    <a16:creationId xmlns:a16="http://schemas.microsoft.com/office/drawing/2014/main" id="{14D82634-B4BF-44F1-8AB2-241A985A319C}"/>
                  </a:ext>
                </a:extLst>
              </p:cNvPr>
              <p:cNvSpPr/>
              <p:nvPr/>
            </p:nvSpPr>
            <p:spPr>
              <a:xfrm>
                <a:off x="4544763" y="1962725"/>
                <a:ext cx="54725" cy="13747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5499" extrusionOk="0">
                    <a:moveTo>
                      <a:pt x="1906" y="3510"/>
                    </a:moveTo>
                    <a:cubicBezTo>
                      <a:pt x="1907" y="3512"/>
                      <a:pt x="1908" y="3515"/>
                      <a:pt x="1909" y="3517"/>
                    </a:cubicBezTo>
                    <a:cubicBezTo>
                      <a:pt x="1909" y="3517"/>
                      <a:pt x="1909" y="3513"/>
                      <a:pt x="1906" y="3510"/>
                    </a:cubicBezTo>
                    <a:close/>
                    <a:moveTo>
                      <a:pt x="166" y="1"/>
                    </a:moveTo>
                    <a:cubicBezTo>
                      <a:pt x="135" y="11"/>
                      <a:pt x="114" y="32"/>
                      <a:pt x="104" y="52"/>
                    </a:cubicBezTo>
                    <a:cubicBezTo>
                      <a:pt x="83" y="73"/>
                      <a:pt x="83" y="105"/>
                      <a:pt x="83" y="135"/>
                    </a:cubicBezTo>
                    <a:cubicBezTo>
                      <a:pt x="93" y="167"/>
                      <a:pt x="114" y="177"/>
                      <a:pt x="135" y="198"/>
                    </a:cubicBezTo>
                    <a:lnTo>
                      <a:pt x="176" y="229"/>
                    </a:lnTo>
                    <a:cubicBezTo>
                      <a:pt x="166" y="229"/>
                      <a:pt x="155" y="239"/>
                      <a:pt x="155" y="239"/>
                    </a:cubicBezTo>
                    <a:cubicBezTo>
                      <a:pt x="135" y="260"/>
                      <a:pt x="125" y="281"/>
                      <a:pt x="125" y="322"/>
                    </a:cubicBezTo>
                    <a:cubicBezTo>
                      <a:pt x="83" y="727"/>
                      <a:pt x="52" y="1100"/>
                      <a:pt x="31" y="1463"/>
                    </a:cubicBezTo>
                    <a:cubicBezTo>
                      <a:pt x="0" y="2034"/>
                      <a:pt x="0" y="2521"/>
                      <a:pt x="21" y="2968"/>
                    </a:cubicBezTo>
                    <a:cubicBezTo>
                      <a:pt x="31" y="3247"/>
                      <a:pt x="52" y="3496"/>
                      <a:pt x="83" y="3735"/>
                    </a:cubicBezTo>
                    <a:cubicBezTo>
                      <a:pt x="125" y="3984"/>
                      <a:pt x="166" y="4212"/>
                      <a:pt x="228" y="4409"/>
                    </a:cubicBezTo>
                    <a:cubicBezTo>
                      <a:pt x="363" y="4876"/>
                      <a:pt x="570" y="5187"/>
                      <a:pt x="840" y="5353"/>
                    </a:cubicBezTo>
                    <a:cubicBezTo>
                      <a:pt x="913" y="5395"/>
                      <a:pt x="985" y="5436"/>
                      <a:pt x="1079" y="5457"/>
                    </a:cubicBezTo>
                    <a:cubicBezTo>
                      <a:pt x="1130" y="5478"/>
                      <a:pt x="1203" y="5488"/>
                      <a:pt x="1286" y="5488"/>
                    </a:cubicBezTo>
                    <a:cubicBezTo>
                      <a:pt x="1307" y="5499"/>
                      <a:pt x="1338" y="5499"/>
                      <a:pt x="1359" y="5499"/>
                    </a:cubicBezTo>
                    <a:cubicBezTo>
                      <a:pt x="1432" y="5499"/>
                      <a:pt x="1504" y="5488"/>
                      <a:pt x="1545" y="5478"/>
                    </a:cubicBezTo>
                    <a:cubicBezTo>
                      <a:pt x="1701" y="5457"/>
                      <a:pt x="1857" y="5405"/>
                      <a:pt x="2013" y="5312"/>
                    </a:cubicBezTo>
                    <a:cubicBezTo>
                      <a:pt x="2064" y="5280"/>
                      <a:pt x="2116" y="5239"/>
                      <a:pt x="2168" y="5197"/>
                    </a:cubicBezTo>
                    <a:cubicBezTo>
                      <a:pt x="2188" y="4928"/>
                      <a:pt x="2179" y="4658"/>
                      <a:pt x="2137" y="4388"/>
                    </a:cubicBezTo>
                    <a:cubicBezTo>
                      <a:pt x="2096" y="4088"/>
                      <a:pt x="2023" y="3787"/>
                      <a:pt x="1898" y="3507"/>
                    </a:cubicBezTo>
                    <a:lnTo>
                      <a:pt x="1898" y="3507"/>
                    </a:lnTo>
                    <a:cubicBezTo>
                      <a:pt x="1902" y="3507"/>
                      <a:pt x="1904" y="3508"/>
                      <a:pt x="1906" y="3510"/>
                    </a:cubicBezTo>
                    <a:lnTo>
                      <a:pt x="1906" y="3510"/>
                    </a:lnTo>
                    <a:cubicBezTo>
                      <a:pt x="1823" y="3316"/>
                      <a:pt x="1720" y="3131"/>
                      <a:pt x="1587" y="2957"/>
                    </a:cubicBezTo>
                    <a:cubicBezTo>
                      <a:pt x="1515" y="2874"/>
                      <a:pt x="1442" y="2791"/>
                      <a:pt x="1359" y="2708"/>
                    </a:cubicBezTo>
                    <a:cubicBezTo>
                      <a:pt x="1349" y="2698"/>
                      <a:pt x="1349" y="2677"/>
                      <a:pt x="1359" y="2666"/>
                    </a:cubicBezTo>
                    <a:cubicBezTo>
                      <a:pt x="1369" y="2656"/>
                      <a:pt x="1379" y="2656"/>
                      <a:pt x="1390" y="2656"/>
                    </a:cubicBezTo>
                    <a:cubicBezTo>
                      <a:pt x="1400" y="2646"/>
                      <a:pt x="1421" y="2636"/>
                      <a:pt x="1432" y="2636"/>
                    </a:cubicBezTo>
                    <a:cubicBezTo>
                      <a:pt x="1442" y="2632"/>
                      <a:pt x="1452" y="2631"/>
                      <a:pt x="1462" y="2631"/>
                    </a:cubicBezTo>
                    <a:cubicBezTo>
                      <a:pt x="1482" y="2631"/>
                      <a:pt x="1501" y="2636"/>
                      <a:pt x="1515" y="2636"/>
                    </a:cubicBezTo>
                    <a:cubicBezTo>
                      <a:pt x="1577" y="2646"/>
                      <a:pt x="1628" y="2677"/>
                      <a:pt x="1691" y="2677"/>
                    </a:cubicBezTo>
                    <a:lnTo>
                      <a:pt x="1743" y="2677"/>
                    </a:lnTo>
                    <a:cubicBezTo>
                      <a:pt x="1743" y="2677"/>
                      <a:pt x="1753" y="2677"/>
                      <a:pt x="1753" y="2666"/>
                    </a:cubicBezTo>
                    <a:cubicBezTo>
                      <a:pt x="1753" y="2666"/>
                      <a:pt x="1764" y="2666"/>
                      <a:pt x="1764" y="2656"/>
                    </a:cubicBezTo>
                    <a:lnTo>
                      <a:pt x="1774" y="2646"/>
                    </a:lnTo>
                    <a:cubicBezTo>
                      <a:pt x="1774" y="2625"/>
                      <a:pt x="1784" y="2615"/>
                      <a:pt x="1784" y="2594"/>
                    </a:cubicBezTo>
                    <a:cubicBezTo>
                      <a:pt x="1794" y="2542"/>
                      <a:pt x="1784" y="2490"/>
                      <a:pt x="1784" y="2449"/>
                    </a:cubicBezTo>
                    <a:cubicBezTo>
                      <a:pt x="1774" y="2407"/>
                      <a:pt x="1764" y="2366"/>
                      <a:pt x="1753" y="2334"/>
                    </a:cubicBezTo>
                    <a:cubicBezTo>
                      <a:pt x="1743" y="2293"/>
                      <a:pt x="1732" y="2262"/>
                      <a:pt x="1722" y="2231"/>
                    </a:cubicBezTo>
                    <a:lnTo>
                      <a:pt x="1660" y="2106"/>
                    </a:lnTo>
                    <a:cubicBezTo>
                      <a:pt x="1628" y="2065"/>
                      <a:pt x="1608" y="2023"/>
                      <a:pt x="1577" y="1982"/>
                    </a:cubicBezTo>
                    <a:cubicBezTo>
                      <a:pt x="1442" y="1816"/>
                      <a:pt x="1296" y="1681"/>
                      <a:pt x="1141" y="1536"/>
                    </a:cubicBezTo>
                    <a:cubicBezTo>
                      <a:pt x="1068" y="1463"/>
                      <a:pt x="996" y="1401"/>
                      <a:pt x="934" y="1329"/>
                    </a:cubicBezTo>
                    <a:cubicBezTo>
                      <a:pt x="861" y="1235"/>
                      <a:pt x="789" y="1142"/>
                      <a:pt x="726" y="1048"/>
                    </a:cubicBezTo>
                    <a:cubicBezTo>
                      <a:pt x="581" y="841"/>
                      <a:pt x="457" y="623"/>
                      <a:pt x="353" y="395"/>
                    </a:cubicBezTo>
                    <a:cubicBezTo>
                      <a:pt x="301" y="271"/>
                      <a:pt x="238" y="135"/>
                      <a:pt x="187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2062;p53">
                <a:extLst>
                  <a:ext uri="{FF2B5EF4-FFF2-40B4-BE49-F238E27FC236}">
                    <a16:creationId xmlns:a16="http://schemas.microsoft.com/office/drawing/2014/main" id="{18B472ED-9853-42E0-89CC-BB8F3384F51E}"/>
                  </a:ext>
                </a:extLst>
              </p:cNvPr>
              <p:cNvSpPr/>
              <p:nvPr/>
            </p:nvSpPr>
            <p:spPr>
              <a:xfrm>
                <a:off x="4589088" y="2028600"/>
                <a:ext cx="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2063;p53">
                <a:extLst>
                  <a:ext uri="{FF2B5EF4-FFF2-40B4-BE49-F238E27FC236}">
                    <a16:creationId xmlns:a16="http://schemas.microsoft.com/office/drawing/2014/main" id="{3DEB886D-67B8-46F8-B2E4-91D8BFF83E25}"/>
                  </a:ext>
                </a:extLst>
              </p:cNvPr>
              <p:cNvSpPr/>
              <p:nvPr/>
            </p:nvSpPr>
            <p:spPr>
              <a:xfrm>
                <a:off x="4587813" y="2029650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2064;p53">
                <a:extLst>
                  <a:ext uri="{FF2B5EF4-FFF2-40B4-BE49-F238E27FC236}">
                    <a16:creationId xmlns:a16="http://schemas.microsoft.com/office/drawing/2014/main" id="{D6515CAE-9735-46B8-BBEA-14158E85171C}"/>
                  </a:ext>
                </a:extLst>
              </p:cNvPr>
              <p:cNvSpPr/>
              <p:nvPr/>
            </p:nvSpPr>
            <p:spPr>
              <a:xfrm>
                <a:off x="4393313" y="2075000"/>
                <a:ext cx="214475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8579" h="4784" extrusionOk="0">
                    <a:moveTo>
                      <a:pt x="3973" y="1"/>
                    </a:moveTo>
                    <a:cubicBezTo>
                      <a:pt x="3516" y="1"/>
                      <a:pt x="3060" y="22"/>
                      <a:pt x="2604" y="63"/>
                    </a:cubicBezTo>
                    <a:cubicBezTo>
                      <a:pt x="2604" y="74"/>
                      <a:pt x="2594" y="74"/>
                      <a:pt x="2594" y="74"/>
                    </a:cubicBezTo>
                    <a:cubicBezTo>
                      <a:pt x="2282" y="105"/>
                      <a:pt x="1971" y="157"/>
                      <a:pt x="1670" y="229"/>
                    </a:cubicBezTo>
                    <a:cubicBezTo>
                      <a:pt x="1504" y="271"/>
                      <a:pt x="1349" y="312"/>
                      <a:pt x="1193" y="364"/>
                    </a:cubicBezTo>
                    <a:cubicBezTo>
                      <a:pt x="1038" y="406"/>
                      <a:pt x="892" y="457"/>
                      <a:pt x="736" y="520"/>
                    </a:cubicBezTo>
                    <a:lnTo>
                      <a:pt x="747" y="520"/>
                    </a:lnTo>
                    <a:cubicBezTo>
                      <a:pt x="623" y="572"/>
                      <a:pt x="487" y="623"/>
                      <a:pt x="363" y="686"/>
                    </a:cubicBezTo>
                    <a:cubicBezTo>
                      <a:pt x="291" y="738"/>
                      <a:pt x="218" y="789"/>
                      <a:pt x="146" y="852"/>
                    </a:cubicBezTo>
                    <a:cubicBezTo>
                      <a:pt x="93" y="883"/>
                      <a:pt x="52" y="925"/>
                      <a:pt x="0" y="966"/>
                    </a:cubicBezTo>
                    <a:cubicBezTo>
                      <a:pt x="0" y="997"/>
                      <a:pt x="0" y="1028"/>
                      <a:pt x="10" y="1049"/>
                    </a:cubicBezTo>
                    <a:cubicBezTo>
                      <a:pt x="21" y="1174"/>
                      <a:pt x="52" y="1308"/>
                      <a:pt x="104" y="1464"/>
                    </a:cubicBezTo>
                    <a:cubicBezTo>
                      <a:pt x="187" y="1713"/>
                      <a:pt x="321" y="1972"/>
                      <a:pt x="519" y="2252"/>
                    </a:cubicBezTo>
                    <a:cubicBezTo>
                      <a:pt x="685" y="2481"/>
                      <a:pt x="882" y="2698"/>
                      <a:pt x="1121" y="2916"/>
                    </a:cubicBezTo>
                    <a:cubicBezTo>
                      <a:pt x="1328" y="3113"/>
                      <a:pt x="1587" y="3300"/>
                      <a:pt x="1919" y="3507"/>
                    </a:cubicBezTo>
                    <a:cubicBezTo>
                      <a:pt x="2220" y="3694"/>
                      <a:pt x="2552" y="3871"/>
                      <a:pt x="2905" y="4016"/>
                    </a:cubicBezTo>
                    <a:cubicBezTo>
                      <a:pt x="3216" y="4150"/>
                      <a:pt x="3558" y="4265"/>
                      <a:pt x="3942" y="4368"/>
                    </a:cubicBezTo>
                    <a:cubicBezTo>
                      <a:pt x="4595" y="4555"/>
                      <a:pt x="5311" y="4669"/>
                      <a:pt x="6130" y="4731"/>
                    </a:cubicBezTo>
                    <a:cubicBezTo>
                      <a:pt x="6577" y="4763"/>
                      <a:pt x="7054" y="4783"/>
                      <a:pt x="7583" y="4783"/>
                    </a:cubicBezTo>
                    <a:cubicBezTo>
                      <a:pt x="7780" y="4783"/>
                      <a:pt x="7977" y="4783"/>
                      <a:pt x="8174" y="4773"/>
                    </a:cubicBezTo>
                    <a:cubicBezTo>
                      <a:pt x="8205" y="4773"/>
                      <a:pt x="8226" y="4752"/>
                      <a:pt x="8246" y="4742"/>
                    </a:cubicBezTo>
                    <a:cubicBezTo>
                      <a:pt x="8257" y="4710"/>
                      <a:pt x="8267" y="4690"/>
                      <a:pt x="8267" y="4659"/>
                    </a:cubicBezTo>
                    <a:cubicBezTo>
                      <a:pt x="8257" y="4627"/>
                      <a:pt x="8246" y="4607"/>
                      <a:pt x="8226" y="4586"/>
                    </a:cubicBezTo>
                    <a:cubicBezTo>
                      <a:pt x="8205" y="4576"/>
                      <a:pt x="8174" y="4565"/>
                      <a:pt x="8154" y="4565"/>
                    </a:cubicBezTo>
                    <a:cubicBezTo>
                      <a:pt x="8029" y="4576"/>
                      <a:pt x="7905" y="4576"/>
                      <a:pt x="7780" y="4576"/>
                    </a:cubicBezTo>
                    <a:cubicBezTo>
                      <a:pt x="7852" y="4441"/>
                      <a:pt x="7905" y="4275"/>
                      <a:pt x="7967" y="4078"/>
                    </a:cubicBezTo>
                    <a:cubicBezTo>
                      <a:pt x="8039" y="3860"/>
                      <a:pt x="8091" y="3611"/>
                      <a:pt x="8133" y="3341"/>
                    </a:cubicBezTo>
                    <a:cubicBezTo>
                      <a:pt x="8184" y="3071"/>
                      <a:pt x="8216" y="2792"/>
                      <a:pt x="8226" y="2501"/>
                    </a:cubicBezTo>
                    <a:cubicBezTo>
                      <a:pt x="8237" y="2211"/>
                      <a:pt x="8237" y="1930"/>
                      <a:pt x="8216" y="1661"/>
                    </a:cubicBezTo>
                    <a:cubicBezTo>
                      <a:pt x="8184" y="1319"/>
                      <a:pt x="8122" y="1018"/>
                      <a:pt x="8018" y="759"/>
                    </a:cubicBezTo>
                    <a:cubicBezTo>
                      <a:pt x="7956" y="572"/>
                      <a:pt x="7873" y="427"/>
                      <a:pt x="7780" y="291"/>
                    </a:cubicBezTo>
                    <a:lnTo>
                      <a:pt x="7780" y="291"/>
                    </a:lnTo>
                    <a:cubicBezTo>
                      <a:pt x="8029" y="323"/>
                      <a:pt x="8246" y="344"/>
                      <a:pt x="8465" y="354"/>
                    </a:cubicBezTo>
                    <a:cubicBezTo>
                      <a:pt x="8527" y="354"/>
                      <a:pt x="8568" y="312"/>
                      <a:pt x="8578" y="261"/>
                    </a:cubicBezTo>
                    <a:cubicBezTo>
                      <a:pt x="8578" y="240"/>
                      <a:pt x="8578" y="208"/>
                      <a:pt x="8558" y="178"/>
                    </a:cubicBezTo>
                    <a:cubicBezTo>
                      <a:pt x="8537" y="157"/>
                      <a:pt x="8516" y="146"/>
                      <a:pt x="8485" y="146"/>
                    </a:cubicBezTo>
                    <a:cubicBezTo>
                      <a:pt x="8226" y="136"/>
                      <a:pt x="7977" y="105"/>
                      <a:pt x="7718" y="84"/>
                    </a:cubicBezTo>
                    <a:cubicBezTo>
                      <a:pt x="7656" y="84"/>
                      <a:pt x="7583" y="84"/>
                      <a:pt x="7520" y="95"/>
                    </a:cubicBezTo>
                    <a:cubicBezTo>
                      <a:pt x="7450" y="96"/>
                      <a:pt x="7379" y="96"/>
                      <a:pt x="7309" y="96"/>
                    </a:cubicBezTo>
                    <a:cubicBezTo>
                      <a:pt x="6559" y="96"/>
                      <a:pt x="5801" y="51"/>
                      <a:pt x="5052" y="22"/>
                    </a:cubicBezTo>
                    <a:cubicBezTo>
                      <a:pt x="4699" y="12"/>
                      <a:pt x="4336" y="1"/>
                      <a:pt x="3973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2065;p53">
                <a:extLst>
                  <a:ext uri="{FF2B5EF4-FFF2-40B4-BE49-F238E27FC236}">
                    <a16:creationId xmlns:a16="http://schemas.microsoft.com/office/drawing/2014/main" id="{AF39F219-7093-482C-879E-8ADB1F3A1157}"/>
                  </a:ext>
                </a:extLst>
              </p:cNvPr>
              <p:cNvSpPr/>
              <p:nvPr/>
            </p:nvSpPr>
            <p:spPr>
              <a:xfrm>
                <a:off x="4568338" y="2064900"/>
                <a:ext cx="145525" cy="141875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5675" extrusionOk="0">
                    <a:moveTo>
                      <a:pt x="768" y="1"/>
                    </a:moveTo>
                    <a:cubicBezTo>
                      <a:pt x="738" y="11"/>
                      <a:pt x="706" y="22"/>
                      <a:pt x="696" y="42"/>
                    </a:cubicBezTo>
                    <a:cubicBezTo>
                      <a:pt x="582" y="198"/>
                      <a:pt x="489" y="354"/>
                      <a:pt x="416" y="509"/>
                    </a:cubicBezTo>
                    <a:cubicBezTo>
                      <a:pt x="333" y="665"/>
                      <a:pt x="270" y="831"/>
                      <a:pt x="208" y="1027"/>
                    </a:cubicBezTo>
                    <a:cubicBezTo>
                      <a:pt x="104" y="1349"/>
                      <a:pt x="42" y="1702"/>
                      <a:pt x="12" y="2117"/>
                    </a:cubicBezTo>
                    <a:cubicBezTo>
                      <a:pt x="1" y="2293"/>
                      <a:pt x="1" y="2470"/>
                      <a:pt x="1" y="2666"/>
                    </a:cubicBezTo>
                    <a:cubicBezTo>
                      <a:pt x="1" y="2791"/>
                      <a:pt x="12" y="2915"/>
                      <a:pt x="21" y="3040"/>
                    </a:cubicBezTo>
                    <a:lnTo>
                      <a:pt x="21" y="3102"/>
                    </a:lnTo>
                    <a:cubicBezTo>
                      <a:pt x="42" y="3341"/>
                      <a:pt x="63" y="3611"/>
                      <a:pt x="104" y="3880"/>
                    </a:cubicBezTo>
                    <a:cubicBezTo>
                      <a:pt x="146" y="4202"/>
                      <a:pt x="219" y="4461"/>
                      <a:pt x="302" y="4679"/>
                    </a:cubicBezTo>
                    <a:cubicBezTo>
                      <a:pt x="406" y="4948"/>
                      <a:pt x="540" y="5167"/>
                      <a:pt x="717" y="5322"/>
                    </a:cubicBezTo>
                    <a:cubicBezTo>
                      <a:pt x="810" y="5395"/>
                      <a:pt x="924" y="5467"/>
                      <a:pt x="1038" y="5509"/>
                    </a:cubicBezTo>
                    <a:cubicBezTo>
                      <a:pt x="1111" y="5540"/>
                      <a:pt x="1194" y="5561"/>
                      <a:pt x="1256" y="5571"/>
                    </a:cubicBezTo>
                    <a:cubicBezTo>
                      <a:pt x="1328" y="5592"/>
                      <a:pt x="1422" y="5612"/>
                      <a:pt x="1515" y="5623"/>
                    </a:cubicBezTo>
                    <a:cubicBezTo>
                      <a:pt x="1681" y="5654"/>
                      <a:pt x="1858" y="5675"/>
                      <a:pt x="2024" y="5675"/>
                    </a:cubicBezTo>
                    <a:cubicBezTo>
                      <a:pt x="2158" y="5675"/>
                      <a:pt x="2304" y="5665"/>
                      <a:pt x="2439" y="5633"/>
                    </a:cubicBezTo>
                    <a:cubicBezTo>
                      <a:pt x="2594" y="5612"/>
                      <a:pt x="2739" y="5582"/>
                      <a:pt x="2874" y="5529"/>
                    </a:cubicBezTo>
                    <a:cubicBezTo>
                      <a:pt x="2999" y="5499"/>
                      <a:pt x="3133" y="5436"/>
                      <a:pt x="3279" y="5363"/>
                    </a:cubicBezTo>
                    <a:cubicBezTo>
                      <a:pt x="3518" y="5239"/>
                      <a:pt x="3746" y="5073"/>
                      <a:pt x="3974" y="4855"/>
                    </a:cubicBezTo>
                    <a:cubicBezTo>
                      <a:pt x="4171" y="4669"/>
                      <a:pt x="4357" y="4430"/>
                      <a:pt x="4534" y="4160"/>
                    </a:cubicBezTo>
                    <a:cubicBezTo>
                      <a:pt x="4689" y="3911"/>
                      <a:pt x="4825" y="3621"/>
                      <a:pt x="4938" y="3309"/>
                    </a:cubicBezTo>
                    <a:lnTo>
                      <a:pt x="4959" y="3268"/>
                    </a:lnTo>
                    <a:lnTo>
                      <a:pt x="4970" y="3226"/>
                    </a:lnTo>
                    <a:cubicBezTo>
                      <a:pt x="5042" y="3030"/>
                      <a:pt x="5125" y="2822"/>
                      <a:pt x="5208" y="2615"/>
                    </a:cubicBezTo>
                    <a:lnTo>
                      <a:pt x="5219" y="2594"/>
                    </a:lnTo>
                    <a:cubicBezTo>
                      <a:pt x="5312" y="2355"/>
                      <a:pt x="5415" y="2075"/>
                      <a:pt x="5509" y="1806"/>
                    </a:cubicBezTo>
                    <a:cubicBezTo>
                      <a:pt x="5602" y="1546"/>
                      <a:pt x="5675" y="1308"/>
                      <a:pt x="5717" y="1090"/>
                    </a:cubicBezTo>
                    <a:cubicBezTo>
                      <a:pt x="5747" y="955"/>
                      <a:pt x="5768" y="820"/>
                      <a:pt x="5779" y="685"/>
                    </a:cubicBezTo>
                    <a:cubicBezTo>
                      <a:pt x="5779" y="612"/>
                      <a:pt x="5779" y="520"/>
                      <a:pt x="5768" y="437"/>
                    </a:cubicBezTo>
                    <a:cubicBezTo>
                      <a:pt x="5800" y="426"/>
                      <a:pt x="5820" y="395"/>
                      <a:pt x="5820" y="363"/>
                    </a:cubicBezTo>
                    <a:lnTo>
                      <a:pt x="5820" y="322"/>
                    </a:lnTo>
                    <a:lnTo>
                      <a:pt x="5820" y="291"/>
                    </a:lnTo>
                    <a:lnTo>
                      <a:pt x="5800" y="271"/>
                    </a:lnTo>
                    <a:lnTo>
                      <a:pt x="5779" y="271"/>
                    </a:lnTo>
                    <a:cubicBezTo>
                      <a:pt x="5768" y="260"/>
                      <a:pt x="5758" y="260"/>
                      <a:pt x="5758" y="250"/>
                    </a:cubicBezTo>
                    <a:cubicBezTo>
                      <a:pt x="5737" y="239"/>
                      <a:pt x="5717" y="239"/>
                      <a:pt x="5706" y="239"/>
                    </a:cubicBezTo>
                    <a:lnTo>
                      <a:pt x="5602" y="239"/>
                    </a:lnTo>
                    <a:cubicBezTo>
                      <a:pt x="5581" y="239"/>
                      <a:pt x="5561" y="239"/>
                      <a:pt x="5551" y="229"/>
                    </a:cubicBezTo>
                    <a:cubicBezTo>
                      <a:pt x="5509" y="239"/>
                      <a:pt x="5468" y="239"/>
                      <a:pt x="5436" y="239"/>
                    </a:cubicBezTo>
                    <a:lnTo>
                      <a:pt x="5104" y="239"/>
                    </a:lnTo>
                    <a:cubicBezTo>
                      <a:pt x="4793" y="260"/>
                      <a:pt x="4461" y="271"/>
                      <a:pt x="4088" y="271"/>
                    </a:cubicBezTo>
                    <a:lnTo>
                      <a:pt x="4005" y="271"/>
                    </a:lnTo>
                    <a:cubicBezTo>
                      <a:pt x="3465" y="271"/>
                      <a:pt x="2916" y="250"/>
                      <a:pt x="2377" y="198"/>
                    </a:cubicBezTo>
                    <a:lnTo>
                      <a:pt x="2377" y="198"/>
                    </a:lnTo>
                    <a:lnTo>
                      <a:pt x="2387" y="208"/>
                    </a:lnTo>
                    <a:cubicBezTo>
                      <a:pt x="1816" y="156"/>
                      <a:pt x="1319" y="84"/>
                      <a:pt x="841" y="1"/>
                    </a:cubicBezTo>
                    <a:lnTo>
                      <a:pt x="821" y="1"/>
                    </a:lnTo>
                    <a:cubicBezTo>
                      <a:pt x="810" y="1"/>
                      <a:pt x="800" y="1"/>
                      <a:pt x="779" y="11"/>
                    </a:cubicBezTo>
                    <a:lnTo>
                      <a:pt x="7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2066;p53">
                <a:extLst>
                  <a:ext uri="{FF2B5EF4-FFF2-40B4-BE49-F238E27FC236}">
                    <a16:creationId xmlns:a16="http://schemas.microsoft.com/office/drawing/2014/main" id="{18CEDA39-0C68-4B7F-9D17-CD7DF8F5C30D}"/>
                  </a:ext>
                </a:extLst>
              </p:cNvPr>
              <p:cNvSpPr/>
              <p:nvPr/>
            </p:nvSpPr>
            <p:spPr>
              <a:xfrm>
                <a:off x="4570413" y="2081500"/>
                <a:ext cx="142400" cy="125275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5011" extrusionOk="0">
                    <a:moveTo>
                      <a:pt x="5696" y="1"/>
                    </a:moveTo>
                    <a:cubicBezTo>
                      <a:pt x="5613" y="52"/>
                      <a:pt x="5540" y="94"/>
                      <a:pt x="5468" y="146"/>
                    </a:cubicBezTo>
                    <a:cubicBezTo>
                      <a:pt x="5374" y="208"/>
                      <a:pt x="5302" y="270"/>
                      <a:pt x="5219" y="343"/>
                    </a:cubicBezTo>
                    <a:cubicBezTo>
                      <a:pt x="5146" y="416"/>
                      <a:pt x="5084" y="478"/>
                      <a:pt x="5011" y="540"/>
                    </a:cubicBezTo>
                    <a:cubicBezTo>
                      <a:pt x="4804" y="768"/>
                      <a:pt x="4617" y="1017"/>
                      <a:pt x="4430" y="1255"/>
                    </a:cubicBezTo>
                    <a:cubicBezTo>
                      <a:pt x="4337" y="1380"/>
                      <a:pt x="4244" y="1504"/>
                      <a:pt x="4161" y="1629"/>
                    </a:cubicBezTo>
                    <a:cubicBezTo>
                      <a:pt x="4067" y="1743"/>
                      <a:pt x="3984" y="1857"/>
                      <a:pt x="3891" y="1961"/>
                    </a:cubicBezTo>
                    <a:cubicBezTo>
                      <a:pt x="3767" y="2096"/>
                      <a:pt x="3652" y="2221"/>
                      <a:pt x="3518" y="2345"/>
                    </a:cubicBezTo>
                    <a:cubicBezTo>
                      <a:pt x="3393" y="2459"/>
                      <a:pt x="3258" y="2573"/>
                      <a:pt x="3123" y="2666"/>
                    </a:cubicBezTo>
                    <a:cubicBezTo>
                      <a:pt x="2864" y="2853"/>
                      <a:pt x="2594" y="2998"/>
                      <a:pt x="2294" y="3092"/>
                    </a:cubicBezTo>
                    <a:cubicBezTo>
                      <a:pt x="2024" y="3185"/>
                      <a:pt x="1733" y="3237"/>
                      <a:pt x="1443" y="3258"/>
                    </a:cubicBezTo>
                    <a:cubicBezTo>
                      <a:pt x="1393" y="3260"/>
                      <a:pt x="1343" y="3260"/>
                      <a:pt x="1292" y="3260"/>
                    </a:cubicBezTo>
                    <a:cubicBezTo>
                      <a:pt x="1042" y="3260"/>
                      <a:pt x="793" y="3240"/>
                      <a:pt x="551" y="3206"/>
                    </a:cubicBezTo>
                    <a:cubicBezTo>
                      <a:pt x="364" y="3175"/>
                      <a:pt x="187" y="3143"/>
                      <a:pt x="1" y="3102"/>
                    </a:cubicBezTo>
                    <a:lnTo>
                      <a:pt x="1" y="3102"/>
                    </a:lnTo>
                    <a:cubicBezTo>
                      <a:pt x="11" y="3143"/>
                      <a:pt x="11" y="3175"/>
                      <a:pt x="21" y="3216"/>
                    </a:cubicBezTo>
                    <a:cubicBezTo>
                      <a:pt x="63" y="3538"/>
                      <a:pt x="125" y="3797"/>
                      <a:pt x="219" y="4025"/>
                    </a:cubicBezTo>
                    <a:cubicBezTo>
                      <a:pt x="323" y="4295"/>
                      <a:pt x="457" y="4503"/>
                      <a:pt x="634" y="4658"/>
                    </a:cubicBezTo>
                    <a:cubicBezTo>
                      <a:pt x="727" y="4741"/>
                      <a:pt x="841" y="4803"/>
                      <a:pt x="955" y="4845"/>
                    </a:cubicBezTo>
                    <a:cubicBezTo>
                      <a:pt x="1007" y="4865"/>
                      <a:pt x="1080" y="4886"/>
                      <a:pt x="1173" y="4907"/>
                    </a:cubicBezTo>
                    <a:cubicBezTo>
                      <a:pt x="1245" y="4928"/>
                      <a:pt x="1328" y="4948"/>
                      <a:pt x="1432" y="4969"/>
                    </a:cubicBezTo>
                    <a:cubicBezTo>
                      <a:pt x="1598" y="4990"/>
                      <a:pt x="1775" y="5011"/>
                      <a:pt x="1941" y="5011"/>
                    </a:cubicBezTo>
                    <a:cubicBezTo>
                      <a:pt x="2075" y="5011"/>
                      <a:pt x="2221" y="5001"/>
                      <a:pt x="2366" y="4980"/>
                    </a:cubicBezTo>
                    <a:cubicBezTo>
                      <a:pt x="2511" y="4948"/>
                      <a:pt x="2656" y="4918"/>
                      <a:pt x="2791" y="4876"/>
                    </a:cubicBezTo>
                    <a:cubicBezTo>
                      <a:pt x="2916" y="4835"/>
                      <a:pt x="3050" y="4782"/>
                      <a:pt x="3196" y="4699"/>
                    </a:cubicBezTo>
                    <a:cubicBezTo>
                      <a:pt x="3435" y="4586"/>
                      <a:pt x="3663" y="4409"/>
                      <a:pt x="3891" y="4201"/>
                    </a:cubicBezTo>
                    <a:cubicBezTo>
                      <a:pt x="4098" y="4005"/>
                      <a:pt x="4274" y="3766"/>
                      <a:pt x="4451" y="3496"/>
                    </a:cubicBezTo>
                    <a:cubicBezTo>
                      <a:pt x="4606" y="3247"/>
                      <a:pt x="4742" y="2957"/>
                      <a:pt x="4855" y="2656"/>
                    </a:cubicBezTo>
                    <a:lnTo>
                      <a:pt x="4876" y="2604"/>
                    </a:lnTo>
                    <a:lnTo>
                      <a:pt x="4887" y="2573"/>
                    </a:lnTo>
                    <a:cubicBezTo>
                      <a:pt x="4970" y="2366"/>
                      <a:pt x="5042" y="2158"/>
                      <a:pt x="5125" y="1951"/>
                    </a:cubicBezTo>
                    <a:lnTo>
                      <a:pt x="5136" y="1930"/>
                    </a:lnTo>
                    <a:cubicBezTo>
                      <a:pt x="5240" y="1660"/>
                      <a:pt x="5343" y="1401"/>
                      <a:pt x="5426" y="1152"/>
                    </a:cubicBezTo>
                    <a:cubicBezTo>
                      <a:pt x="5519" y="882"/>
                      <a:pt x="5592" y="644"/>
                      <a:pt x="5644" y="426"/>
                    </a:cubicBezTo>
                    <a:cubicBezTo>
                      <a:pt x="5664" y="291"/>
                      <a:pt x="5685" y="156"/>
                      <a:pt x="5696" y="21"/>
                    </a:cubicBezTo>
                    <a:lnTo>
                      <a:pt x="5696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2067;p53">
                <a:extLst>
                  <a:ext uri="{FF2B5EF4-FFF2-40B4-BE49-F238E27FC236}">
                    <a16:creationId xmlns:a16="http://schemas.microsoft.com/office/drawing/2014/main" id="{1B351287-7776-4969-A57D-F09C7F15D34F}"/>
                  </a:ext>
                </a:extLst>
              </p:cNvPr>
              <p:cNvSpPr/>
              <p:nvPr/>
            </p:nvSpPr>
            <p:spPr>
              <a:xfrm>
                <a:off x="4580538" y="2070875"/>
                <a:ext cx="329375" cy="5070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20280" extrusionOk="0">
                    <a:moveTo>
                      <a:pt x="5229" y="0"/>
                    </a:moveTo>
                    <a:cubicBezTo>
                      <a:pt x="5125" y="11"/>
                      <a:pt x="5021" y="42"/>
                      <a:pt x="4927" y="83"/>
                    </a:cubicBezTo>
                    <a:cubicBezTo>
                      <a:pt x="4835" y="115"/>
                      <a:pt x="4752" y="156"/>
                      <a:pt x="4648" y="228"/>
                    </a:cubicBezTo>
                    <a:cubicBezTo>
                      <a:pt x="4492" y="332"/>
                      <a:pt x="4337" y="488"/>
                      <a:pt x="4181" y="685"/>
                    </a:cubicBezTo>
                    <a:cubicBezTo>
                      <a:pt x="3901" y="1058"/>
                      <a:pt x="3714" y="1484"/>
                      <a:pt x="3590" y="1816"/>
                    </a:cubicBezTo>
                    <a:cubicBezTo>
                      <a:pt x="3579" y="1846"/>
                      <a:pt x="3569" y="1867"/>
                      <a:pt x="3579" y="1899"/>
                    </a:cubicBezTo>
                    <a:cubicBezTo>
                      <a:pt x="3341" y="2324"/>
                      <a:pt x="3060" y="2729"/>
                      <a:pt x="2791" y="3123"/>
                    </a:cubicBezTo>
                    <a:lnTo>
                      <a:pt x="2770" y="3143"/>
                    </a:lnTo>
                    <a:cubicBezTo>
                      <a:pt x="2583" y="3413"/>
                      <a:pt x="2396" y="3693"/>
                      <a:pt x="2221" y="3973"/>
                    </a:cubicBezTo>
                    <a:cubicBezTo>
                      <a:pt x="1961" y="4388"/>
                      <a:pt x="1764" y="4772"/>
                      <a:pt x="1619" y="5145"/>
                    </a:cubicBezTo>
                    <a:cubicBezTo>
                      <a:pt x="1463" y="5560"/>
                      <a:pt x="1370" y="6016"/>
                      <a:pt x="1328" y="6525"/>
                    </a:cubicBezTo>
                    <a:cubicBezTo>
                      <a:pt x="1297" y="6888"/>
                      <a:pt x="1308" y="7282"/>
                      <a:pt x="1338" y="7728"/>
                    </a:cubicBezTo>
                    <a:cubicBezTo>
                      <a:pt x="1359" y="7915"/>
                      <a:pt x="1380" y="8102"/>
                      <a:pt x="1411" y="8319"/>
                    </a:cubicBezTo>
                    <a:cubicBezTo>
                      <a:pt x="1421" y="8402"/>
                      <a:pt x="1432" y="8496"/>
                      <a:pt x="1453" y="8579"/>
                    </a:cubicBezTo>
                    <a:lnTo>
                      <a:pt x="1453" y="8641"/>
                    </a:lnTo>
                    <a:cubicBezTo>
                      <a:pt x="1474" y="8734"/>
                      <a:pt x="1484" y="8828"/>
                      <a:pt x="1494" y="8921"/>
                    </a:cubicBezTo>
                    <a:lnTo>
                      <a:pt x="1504" y="8942"/>
                    </a:lnTo>
                    <a:cubicBezTo>
                      <a:pt x="1567" y="9450"/>
                      <a:pt x="1598" y="9958"/>
                      <a:pt x="1598" y="10446"/>
                    </a:cubicBezTo>
                    <a:cubicBezTo>
                      <a:pt x="1598" y="10933"/>
                      <a:pt x="1567" y="11431"/>
                      <a:pt x="1494" y="11929"/>
                    </a:cubicBezTo>
                    <a:cubicBezTo>
                      <a:pt x="1391" y="12707"/>
                      <a:pt x="1204" y="13526"/>
                      <a:pt x="923" y="14439"/>
                    </a:cubicBezTo>
                    <a:cubicBezTo>
                      <a:pt x="810" y="14824"/>
                      <a:pt x="665" y="15228"/>
                      <a:pt x="488" y="15716"/>
                    </a:cubicBezTo>
                    <a:cubicBezTo>
                      <a:pt x="426" y="15902"/>
                      <a:pt x="363" y="16078"/>
                      <a:pt x="301" y="16255"/>
                    </a:cubicBezTo>
                    <a:lnTo>
                      <a:pt x="270" y="16359"/>
                    </a:lnTo>
                    <a:cubicBezTo>
                      <a:pt x="187" y="16597"/>
                      <a:pt x="94" y="16846"/>
                      <a:pt x="11" y="17085"/>
                    </a:cubicBezTo>
                    <a:cubicBezTo>
                      <a:pt x="1" y="17116"/>
                      <a:pt x="1" y="17147"/>
                      <a:pt x="21" y="17168"/>
                    </a:cubicBezTo>
                    <a:cubicBezTo>
                      <a:pt x="21" y="17189"/>
                      <a:pt x="21" y="17209"/>
                      <a:pt x="42" y="17230"/>
                    </a:cubicBezTo>
                    <a:cubicBezTo>
                      <a:pt x="416" y="17707"/>
                      <a:pt x="903" y="18122"/>
                      <a:pt x="1557" y="18516"/>
                    </a:cubicBezTo>
                    <a:cubicBezTo>
                      <a:pt x="2085" y="18828"/>
                      <a:pt x="2698" y="19107"/>
                      <a:pt x="3445" y="19377"/>
                    </a:cubicBezTo>
                    <a:cubicBezTo>
                      <a:pt x="3735" y="19491"/>
                      <a:pt x="4035" y="19584"/>
                      <a:pt x="4357" y="19688"/>
                    </a:cubicBezTo>
                    <a:cubicBezTo>
                      <a:pt x="4731" y="19803"/>
                      <a:pt x="5104" y="19906"/>
                      <a:pt x="5467" y="19979"/>
                    </a:cubicBezTo>
                    <a:cubicBezTo>
                      <a:pt x="6276" y="20155"/>
                      <a:pt x="7085" y="20259"/>
                      <a:pt x="7884" y="20269"/>
                    </a:cubicBezTo>
                    <a:cubicBezTo>
                      <a:pt x="7967" y="20269"/>
                      <a:pt x="8029" y="20280"/>
                      <a:pt x="8102" y="20280"/>
                    </a:cubicBezTo>
                    <a:cubicBezTo>
                      <a:pt x="8869" y="20280"/>
                      <a:pt x="9606" y="20197"/>
                      <a:pt x="10301" y="20041"/>
                    </a:cubicBezTo>
                    <a:cubicBezTo>
                      <a:pt x="10674" y="19948"/>
                      <a:pt x="11058" y="19823"/>
                      <a:pt x="11390" y="19720"/>
                    </a:cubicBezTo>
                    <a:cubicBezTo>
                      <a:pt x="11681" y="19626"/>
                      <a:pt x="12054" y="19491"/>
                      <a:pt x="12438" y="19305"/>
                    </a:cubicBezTo>
                    <a:cubicBezTo>
                      <a:pt x="12686" y="19180"/>
                      <a:pt x="12925" y="19035"/>
                      <a:pt x="13122" y="18869"/>
                    </a:cubicBezTo>
                    <a:cubicBezTo>
                      <a:pt x="13133" y="18858"/>
                      <a:pt x="13143" y="18838"/>
                      <a:pt x="13154" y="18817"/>
                    </a:cubicBezTo>
                    <a:cubicBezTo>
                      <a:pt x="13164" y="18796"/>
                      <a:pt x="13174" y="18775"/>
                      <a:pt x="13174" y="18745"/>
                    </a:cubicBezTo>
                    <a:cubicBezTo>
                      <a:pt x="13008" y="17064"/>
                      <a:pt x="13029" y="15352"/>
                      <a:pt x="13039" y="13692"/>
                    </a:cubicBezTo>
                    <a:lnTo>
                      <a:pt x="13039" y="13651"/>
                    </a:lnTo>
                    <a:cubicBezTo>
                      <a:pt x="13050" y="12977"/>
                      <a:pt x="13050" y="12219"/>
                      <a:pt x="13039" y="11483"/>
                    </a:cubicBezTo>
                    <a:cubicBezTo>
                      <a:pt x="13039" y="10830"/>
                      <a:pt x="13018" y="10239"/>
                      <a:pt x="12988" y="9668"/>
                    </a:cubicBezTo>
                    <a:cubicBezTo>
                      <a:pt x="12946" y="9056"/>
                      <a:pt x="12884" y="8464"/>
                      <a:pt x="12832" y="7904"/>
                    </a:cubicBezTo>
                    <a:cubicBezTo>
                      <a:pt x="12686" y="6587"/>
                      <a:pt x="12521" y="5498"/>
                      <a:pt x="12303" y="4481"/>
                    </a:cubicBezTo>
                    <a:cubicBezTo>
                      <a:pt x="12199" y="3983"/>
                      <a:pt x="12085" y="3496"/>
                      <a:pt x="11950" y="3040"/>
                    </a:cubicBezTo>
                    <a:cubicBezTo>
                      <a:pt x="11888" y="2812"/>
                      <a:pt x="11815" y="2583"/>
                      <a:pt x="11753" y="2386"/>
                    </a:cubicBezTo>
                    <a:cubicBezTo>
                      <a:pt x="11691" y="2189"/>
                      <a:pt x="11639" y="2033"/>
                      <a:pt x="11598" y="1888"/>
                    </a:cubicBezTo>
                    <a:cubicBezTo>
                      <a:pt x="11442" y="1484"/>
                      <a:pt x="11307" y="1183"/>
                      <a:pt x="11141" y="924"/>
                    </a:cubicBezTo>
                    <a:cubicBezTo>
                      <a:pt x="10965" y="654"/>
                      <a:pt x="10757" y="446"/>
                      <a:pt x="10529" y="301"/>
                    </a:cubicBezTo>
                    <a:cubicBezTo>
                      <a:pt x="10498" y="290"/>
                      <a:pt x="10477" y="281"/>
                      <a:pt x="10446" y="270"/>
                    </a:cubicBezTo>
                    <a:cubicBezTo>
                      <a:pt x="10415" y="260"/>
                      <a:pt x="10374" y="249"/>
                      <a:pt x="10342" y="239"/>
                    </a:cubicBezTo>
                    <a:cubicBezTo>
                      <a:pt x="10311" y="228"/>
                      <a:pt x="10291" y="228"/>
                      <a:pt x="10270" y="218"/>
                    </a:cubicBezTo>
                    <a:lnTo>
                      <a:pt x="10259" y="228"/>
                    </a:lnTo>
                    <a:lnTo>
                      <a:pt x="10238" y="249"/>
                    </a:lnTo>
                    <a:lnTo>
                      <a:pt x="10238" y="260"/>
                    </a:lnTo>
                    <a:cubicBezTo>
                      <a:pt x="10228" y="270"/>
                      <a:pt x="10228" y="281"/>
                      <a:pt x="10218" y="290"/>
                    </a:cubicBezTo>
                    <a:cubicBezTo>
                      <a:pt x="10176" y="343"/>
                      <a:pt x="10135" y="405"/>
                      <a:pt x="10093" y="467"/>
                    </a:cubicBezTo>
                    <a:cubicBezTo>
                      <a:pt x="9834" y="788"/>
                      <a:pt x="9512" y="1110"/>
                      <a:pt x="9108" y="1422"/>
                    </a:cubicBezTo>
                    <a:cubicBezTo>
                      <a:pt x="8818" y="1650"/>
                      <a:pt x="8486" y="1867"/>
                      <a:pt x="8112" y="2095"/>
                    </a:cubicBezTo>
                    <a:cubicBezTo>
                      <a:pt x="7843" y="2241"/>
                      <a:pt x="7541" y="2427"/>
                      <a:pt x="7200" y="2563"/>
                    </a:cubicBezTo>
                    <a:cubicBezTo>
                      <a:pt x="6971" y="2666"/>
                      <a:pt x="6764" y="2718"/>
                      <a:pt x="6577" y="2749"/>
                    </a:cubicBezTo>
                    <a:lnTo>
                      <a:pt x="6566" y="2759"/>
                    </a:lnTo>
                    <a:lnTo>
                      <a:pt x="6255" y="2759"/>
                    </a:lnTo>
                    <a:cubicBezTo>
                      <a:pt x="6183" y="2749"/>
                      <a:pt x="6110" y="2729"/>
                      <a:pt x="6038" y="2697"/>
                    </a:cubicBezTo>
                    <a:cubicBezTo>
                      <a:pt x="5986" y="2676"/>
                      <a:pt x="5934" y="2646"/>
                      <a:pt x="5882" y="2604"/>
                    </a:cubicBezTo>
                    <a:cubicBezTo>
                      <a:pt x="5830" y="2563"/>
                      <a:pt x="5778" y="2521"/>
                      <a:pt x="5737" y="2469"/>
                    </a:cubicBezTo>
                    <a:cubicBezTo>
                      <a:pt x="5664" y="2365"/>
                      <a:pt x="5602" y="2251"/>
                      <a:pt x="5540" y="2106"/>
                    </a:cubicBezTo>
                    <a:cubicBezTo>
                      <a:pt x="5467" y="1919"/>
                      <a:pt x="5415" y="1712"/>
                      <a:pt x="5374" y="1484"/>
                    </a:cubicBezTo>
                    <a:cubicBezTo>
                      <a:pt x="5322" y="1017"/>
                      <a:pt x="5342" y="560"/>
                      <a:pt x="5374" y="115"/>
                    </a:cubicBezTo>
                    <a:cubicBezTo>
                      <a:pt x="5374" y="62"/>
                      <a:pt x="5332" y="11"/>
                      <a:pt x="5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2068;p53">
                <a:extLst>
                  <a:ext uri="{FF2B5EF4-FFF2-40B4-BE49-F238E27FC236}">
                    <a16:creationId xmlns:a16="http://schemas.microsoft.com/office/drawing/2014/main" id="{E47C579E-3D68-450C-981D-C34472EBF721}"/>
                  </a:ext>
                </a:extLst>
              </p:cNvPr>
              <p:cNvSpPr/>
              <p:nvPr/>
            </p:nvSpPr>
            <p:spPr>
              <a:xfrm>
                <a:off x="4650038" y="2089025"/>
                <a:ext cx="259875" cy="488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9554" extrusionOk="0">
                    <a:moveTo>
                      <a:pt x="8216" y="0"/>
                    </a:moveTo>
                    <a:lnTo>
                      <a:pt x="8216" y="0"/>
                    </a:lnTo>
                    <a:cubicBezTo>
                      <a:pt x="8268" y="270"/>
                      <a:pt x="8309" y="540"/>
                      <a:pt x="8330" y="820"/>
                    </a:cubicBezTo>
                    <a:cubicBezTo>
                      <a:pt x="8392" y="1463"/>
                      <a:pt x="8403" y="2127"/>
                      <a:pt x="8403" y="2780"/>
                    </a:cubicBezTo>
                    <a:cubicBezTo>
                      <a:pt x="8413" y="3040"/>
                      <a:pt x="8413" y="3299"/>
                      <a:pt x="8413" y="3559"/>
                    </a:cubicBezTo>
                    <a:cubicBezTo>
                      <a:pt x="8413" y="3817"/>
                      <a:pt x="8424" y="4066"/>
                      <a:pt x="8424" y="4326"/>
                    </a:cubicBezTo>
                    <a:cubicBezTo>
                      <a:pt x="8434" y="4866"/>
                      <a:pt x="8444" y="5394"/>
                      <a:pt x="8434" y="5934"/>
                    </a:cubicBezTo>
                    <a:cubicBezTo>
                      <a:pt x="8424" y="7033"/>
                      <a:pt x="8371" y="8133"/>
                      <a:pt x="8247" y="9222"/>
                    </a:cubicBezTo>
                    <a:cubicBezTo>
                      <a:pt x="8185" y="9762"/>
                      <a:pt x="8102" y="10301"/>
                      <a:pt x="7998" y="10830"/>
                    </a:cubicBezTo>
                    <a:cubicBezTo>
                      <a:pt x="7884" y="11369"/>
                      <a:pt x="7760" y="11898"/>
                      <a:pt x="7594" y="12417"/>
                    </a:cubicBezTo>
                    <a:cubicBezTo>
                      <a:pt x="7283" y="13434"/>
                      <a:pt x="6847" y="14429"/>
                      <a:pt x="6266" y="15322"/>
                    </a:cubicBezTo>
                    <a:cubicBezTo>
                      <a:pt x="6131" y="15518"/>
                      <a:pt x="5996" y="15716"/>
                      <a:pt x="5851" y="15902"/>
                    </a:cubicBezTo>
                    <a:cubicBezTo>
                      <a:pt x="5706" y="16089"/>
                      <a:pt x="5550" y="16265"/>
                      <a:pt x="5384" y="16431"/>
                    </a:cubicBezTo>
                    <a:cubicBezTo>
                      <a:pt x="5063" y="16753"/>
                      <a:pt x="4720" y="17043"/>
                      <a:pt x="4347" y="17292"/>
                    </a:cubicBezTo>
                    <a:cubicBezTo>
                      <a:pt x="3973" y="17531"/>
                      <a:pt x="3579" y="17749"/>
                      <a:pt x="3175" y="17915"/>
                    </a:cubicBezTo>
                    <a:cubicBezTo>
                      <a:pt x="2760" y="18081"/>
                      <a:pt x="2324" y="18205"/>
                      <a:pt x="1889" y="18298"/>
                    </a:cubicBezTo>
                    <a:cubicBezTo>
                      <a:pt x="1463" y="18381"/>
                      <a:pt x="1017" y="18423"/>
                      <a:pt x="582" y="18423"/>
                    </a:cubicBezTo>
                    <a:cubicBezTo>
                      <a:pt x="384" y="18423"/>
                      <a:pt x="197" y="18413"/>
                      <a:pt x="1" y="18402"/>
                    </a:cubicBezTo>
                    <a:lnTo>
                      <a:pt x="1" y="18402"/>
                    </a:lnTo>
                    <a:cubicBezTo>
                      <a:pt x="208" y="18485"/>
                      <a:pt x="426" y="18568"/>
                      <a:pt x="654" y="18662"/>
                    </a:cubicBezTo>
                    <a:cubicBezTo>
                      <a:pt x="944" y="18765"/>
                      <a:pt x="1245" y="18858"/>
                      <a:pt x="1577" y="18962"/>
                    </a:cubicBezTo>
                    <a:cubicBezTo>
                      <a:pt x="1951" y="19077"/>
                      <a:pt x="2324" y="19180"/>
                      <a:pt x="2687" y="19263"/>
                    </a:cubicBezTo>
                    <a:cubicBezTo>
                      <a:pt x="3496" y="19439"/>
                      <a:pt x="4305" y="19533"/>
                      <a:pt x="5104" y="19554"/>
                    </a:cubicBezTo>
                    <a:lnTo>
                      <a:pt x="5322" y="19554"/>
                    </a:lnTo>
                    <a:cubicBezTo>
                      <a:pt x="6089" y="19554"/>
                      <a:pt x="6826" y="19471"/>
                      <a:pt x="7521" y="19315"/>
                    </a:cubicBezTo>
                    <a:cubicBezTo>
                      <a:pt x="7905" y="19222"/>
                      <a:pt x="8278" y="19107"/>
                      <a:pt x="8610" y="18994"/>
                    </a:cubicBezTo>
                    <a:cubicBezTo>
                      <a:pt x="8901" y="18900"/>
                      <a:pt x="9274" y="18765"/>
                      <a:pt x="9658" y="18579"/>
                    </a:cubicBezTo>
                    <a:cubicBezTo>
                      <a:pt x="9906" y="18454"/>
                      <a:pt x="10145" y="18309"/>
                      <a:pt x="10342" y="18143"/>
                    </a:cubicBezTo>
                    <a:cubicBezTo>
                      <a:pt x="10363" y="18132"/>
                      <a:pt x="10374" y="18112"/>
                      <a:pt x="10374" y="18091"/>
                    </a:cubicBezTo>
                    <a:cubicBezTo>
                      <a:pt x="10394" y="18070"/>
                      <a:pt x="10394" y="18049"/>
                      <a:pt x="10394" y="18019"/>
                    </a:cubicBezTo>
                    <a:cubicBezTo>
                      <a:pt x="10228" y="16338"/>
                      <a:pt x="10249" y="14626"/>
                      <a:pt x="10259" y="12977"/>
                    </a:cubicBezTo>
                    <a:lnTo>
                      <a:pt x="10259" y="12925"/>
                    </a:lnTo>
                    <a:cubicBezTo>
                      <a:pt x="10270" y="12178"/>
                      <a:pt x="10270" y="11463"/>
                      <a:pt x="10270" y="10757"/>
                    </a:cubicBezTo>
                    <a:cubicBezTo>
                      <a:pt x="10259" y="10104"/>
                      <a:pt x="10238" y="9513"/>
                      <a:pt x="10208" y="8942"/>
                    </a:cubicBezTo>
                    <a:cubicBezTo>
                      <a:pt x="10166" y="8319"/>
                      <a:pt x="10104" y="7697"/>
                      <a:pt x="10052" y="7178"/>
                    </a:cubicBezTo>
                    <a:cubicBezTo>
                      <a:pt x="9906" y="5871"/>
                      <a:pt x="9741" y="4783"/>
                      <a:pt x="9533" y="3755"/>
                    </a:cubicBezTo>
                    <a:cubicBezTo>
                      <a:pt x="9419" y="3247"/>
                      <a:pt x="9305" y="2759"/>
                      <a:pt x="9170" y="2314"/>
                    </a:cubicBezTo>
                    <a:cubicBezTo>
                      <a:pt x="9108" y="2086"/>
                      <a:pt x="9046" y="1857"/>
                      <a:pt x="8973" y="1660"/>
                    </a:cubicBezTo>
                    <a:cubicBezTo>
                      <a:pt x="8921" y="1463"/>
                      <a:pt x="8869" y="1307"/>
                      <a:pt x="8818" y="1162"/>
                    </a:cubicBezTo>
                    <a:cubicBezTo>
                      <a:pt x="8673" y="758"/>
                      <a:pt x="8527" y="457"/>
                      <a:pt x="8361" y="198"/>
                    </a:cubicBezTo>
                    <a:cubicBezTo>
                      <a:pt x="8309" y="125"/>
                      <a:pt x="8268" y="62"/>
                      <a:pt x="8216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2069;p53">
                <a:extLst>
                  <a:ext uri="{FF2B5EF4-FFF2-40B4-BE49-F238E27FC236}">
                    <a16:creationId xmlns:a16="http://schemas.microsoft.com/office/drawing/2014/main" id="{D7A2773F-0900-49F0-BA01-ED65D112119D}"/>
                  </a:ext>
                </a:extLst>
              </p:cNvPr>
              <p:cNvSpPr/>
              <p:nvPr/>
            </p:nvSpPr>
            <p:spPr>
              <a:xfrm>
                <a:off x="4335463" y="1703925"/>
                <a:ext cx="157175" cy="160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6422" extrusionOk="0">
                    <a:moveTo>
                      <a:pt x="4731" y="1"/>
                    </a:moveTo>
                    <a:cubicBezTo>
                      <a:pt x="4679" y="1"/>
                      <a:pt x="4627" y="11"/>
                      <a:pt x="4586" y="21"/>
                    </a:cubicBezTo>
                    <a:cubicBezTo>
                      <a:pt x="4493" y="52"/>
                      <a:pt x="4410" y="104"/>
                      <a:pt x="4347" y="176"/>
                    </a:cubicBezTo>
                    <a:cubicBezTo>
                      <a:pt x="4223" y="312"/>
                      <a:pt x="4140" y="488"/>
                      <a:pt x="4088" y="747"/>
                    </a:cubicBezTo>
                    <a:cubicBezTo>
                      <a:pt x="4036" y="955"/>
                      <a:pt x="4016" y="1183"/>
                      <a:pt x="4016" y="1453"/>
                    </a:cubicBezTo>
                    <a:cubicBezTo>
                      <a:pt x="4005" y="1660"/>
                      <a:pt x="4016" y="1857"/>
                      <a:pt x="4046" y="2034"/>
                    </a:cubicBezTo>
                    <a:cubicBezTo>
                      <a:pt x="4057" y="2147"/>
                      <a:pt x="4088" y="2251"/>
                      <a:pt x="4108" y="2345"/>
                    </a:cubicBezTo>
                    <a:cubicBezTo>
                      <a:pt x="4161" y="2500"/>
                      <a:pt x="4212" y="2656"/>
                      <a:pt x="4285" y="2822"/>
                    </a:cubicBezTo>
                    <a:cubicBezTo>
                      <a:pt x="4306" y="2873"/>
                      <a:pt x="4337" y="2926"/>
                      <a:pt x="4357" y="2977"/>
                    </a:cubicBezTo>
                    <a:cubicBezTo>
                      <a:pt x="4088" y="2511"/>
                      <a:pt x="3850" y="2002"/>
                      <a:pt x="3642" y="1515"/>
                    </a:cubicBezTo>
                    <a:cubicBezTo>
                      <a:pt x="3621" y="1474"/>
                      <a:pt x="3601" y="1421"/>
                      <a:pt x="3580" y="1380"/>
                    </a:cubicBezTo>
                    <a:lnTo>
                      <a:pt x="3569" y="1349"/>
                    </a:lnTo>
                    <a:lnTo>
                      <a:pt x="3528" y="1266"/>
                    </a:lnTo>
                    <a:cubicBezTo>
                      <a:pt x="3476" y="1152"/>
                      <a:pt x="3435" y="1038"/>
                      <a:pt x="3382" y="944"/>
                    </a:cubicBezTo>
                    <a:cubicBezTo>
                      <a:pt x="3320" y="820"/>
                      <a:pt x="3258" y="716"/>
                      <a:pt x="3186" y="623"/>
                    </a:cubicBezTo>
                    <a:cubicBezTo>
                      <a:pt x="3113" y="519"/>
                      <a:pt x="3040" y="446"/>
                      <a:pt x="2957" y="384"/>
                    </a:cubicBezTo>
                    <a:cubicBezTo>
                      <a:pt x="2916" y="353"/>
                      <a:pt x="2874" y="332"/>
                      <a:pt x="2833" y="322"/>
                    </a:cubicBezTo>
                    <a:cubicBezTo>
                      <a:pt x="2791" y="301"/>
                      <a:pt x="2750" y="301"/>
                      <a:pt x="2698" y="301"/>
                    </a:cubicBezTo>
                    <a:lnTo>
                      <a:pt x="2667" y="301"/>
                    </a:lnTo>
                    <a:cubicBezTo>
                      <a:pt x="2563" y="301"/>
                      <a:pt x="2460" y="353"/>
                      <a:pt x="2366" y="446"/>
                    </a:cubicBezTo>
                    <a:cubicBezTo>
                      <a:pt x="2273" y="529"/>
                      <a:pt x="2200" y="654"/>
                      <a:pt x="2148" y="789"/>
                    </a:cubicBezTo>
                    <a:cubicBezTo>
                      <a:pt x="2107" y="903"/>
                      <a:pt x="2096" y="1048"/>
                      <a:pt x="2096" y="1204"/>
                    </a:cubicBezTo>
                    <a:cubicBezTo>
                      <a:pt x="2107" y="1463"/>
                      <a:pt x="2169" y="1743"/>
                      <a:pt x="2304" y="2106"/>
                    </a:cubicBezTo>
                    <a:cubicBezTo>
                      <a:pt x="2366" y="2272"/>
                      <a:pt x="2449" y="2438"/>
                      <a:pt x="2532" y="2594"/>
                    </a:cubicBezTo>
                    <a:lnTo>
                      <a:pt x="2490" y="2542"/>
                    </a:lnTo>
                    <a:cubicBezTo>
                      <a:pt x="2449" y="2479"/>
                      <a:pt x="2407" y="2417"/>
                      <a:pt x="2356" y="2355"/>
                    </a:cubicBezTo>
                    <a:cubicBezTo>
                      <a:pt x="2211" y="2158"/>
                      <a:pt x="2045" y="1930"/>
                      <a:pt x="1826" y="1743"/>
                    </a:cubicBezTo>
                    <a:cubicBezTo>
                      <a:pt x="1713" y="1629"/>
                      <a:pt x="1526" y="1494"/>
                      <a:pt x="1308" y="1494"/>
                    </a:cubicBezTo>
                    <a:lnTo>
                      <a:pt x="1236" y="1494"/>
                    </a:lnTo>
                    <a:cubicBezTo>
                      <a:pt x="1183" y="1504"/>
                      <a:pt x="1132" y="1525"/>
                      <a:pt x="1090" y="1546"/>
                    </a:cubicBezTo>
                    <a:cubicBezTo>
                      <a:pt x="1049" y="1557"/>
                      <a:pt x="1017" y="1577"/>
                      <a:pt x="976" y="1608"/>
                    </a:cubicBezTo>
                    <a:cubicBezTo>
                      <a:pt x="914" y="1660"/>
                      <a:pt x="862" y="1732"/>
                      <a:pt x="831" y="1815"/>
                    </a:cubicBezTo>
                    <a:cubicBezTo>
                      <a:pt x="800" y="1878"/>
                      <a:pt x="789" y="1961"/>
                      <a:pt x="789" y="2054"/>
                    </a:cubicBezTo>
                    <a:cubicBezTo>
                      <a:pt x="789" y="2147"/>
                      <a:pt x="810" y="2241"/>
                      <a:pt x="841" y="2334"/>
                    </a:cubicBezTo>
                    <a:cubicBezTo>
                      <a:pt x="893" y="2521"/>
                      <a:pt x="976" y="2718"/>
                      <a:pt x="1100" y="2947"/>
                    </a:cubicBezTo>
                    <a:cubicBezTo>
                      <a:pt x="1194" y="3122"/>
                      <a:pt x="1319" y="3320"/>
                      <a:pt x="1464" y="3527"/>
                    </a:cubicBezTo>
                    <a:cubicBezTo>
                      <a:pt x="1577" y="3683"/>
                      <a:pt x="1681" y="3818"/>
                      <a:pt x="1796" y="3952"/>
                    </a:cubicBezTo>
                    <a:lnTo>
                      <a:pt x="1899" y="4056"/>
                    </a:lnTo>
                    <a:cubicBezTo>
                      <a:pt x="1951" y="4108"/>
                      <a:pt x="2003" y="4150"/>
                      <a:pt x="2065" y="4191"/>
                    </a:cubicBezTo>
                    <a:lnTo>
                      <a:pt x="2013" y="4171"/>
                    </a:lnTo>
                    <a:cubicBezTo>
                      <a:pt x="1754" y="4035"/>
                      <a:pt x="1453" y="3880"/>
                      <a:pt x="1153" y="3766"/>
                    </a:cubicBezTo>
                    <a:cubicBezTo>
                      <a:pt x="1028" y="3714"/>
                      <a:pt x="924" y="3683"/>
                      <a:pt x="831" y="3652"/>
                    </a:cubicBezTo>
                    <a:cubicBezTo>
                      <a:pt x="727" y="3631"/>
                      <a:pt x="623" y="3610"/>
                      <a:pt x="540" y="3610"/>
                    </a:cubicBezTo>
                    <a:lnTo>
                      <a:pt x="519" y="3610"/>
                    </a:lnTo>
                    <a:cubicBezTo>
                      <a:pt x="468" y="3610"/>
                      <a:pt x="416" y="3620"/>
                      <a:pt x="385" y="3631"/>
                    </a:cubicBezTo>
                    <a:cubicBezTo>
                      <a:pt x="333" y="3652"/>
                      <a:pt x="291" y="3673"/>
                      <a:pt x="250" y="3714"/>
                    </a:cubicBezTo>
                    <a:cubicBezTo>
                      <a:pt x="219" y="3735"/>
                      <a:pt x="187" y="3776"/>
                      <a:pt x="177" y="3818"/>
                    </a:cubicBezTo>
                    <a:cubicBezTo>
                      <a:pt x="167" y="3839"/>
                      <a:pt x="157" y="3869"/>
                      <a:pt x="157" y="3890"/>
                    </a:cubicBezTo>
                    <a:cubicBezTo>
                      <a:pt x="146" y="3922"/>
                      <a:pt x="146" y="3952"/>
                      <a:pt x="146" y="3994"/>
                    </a:cubicBezTo>
                    <a:cubicBezTo>
                      <a:pt x="146" y="4067"/>
                      <a:pt x="167" y="4129"/>
                      <a:pt x="177" y="4191"/>
                    </a:cubicBezTo>
                    <a:cubicBezTo>
                      <a:pt x="198" y="4243"/>
                      <a:pt x="219" y="4305"/>
                      <a:pt x="240" y="4367"/>
                    </a:cubicBezTo>
                    <a:cubicBezTo>
                      <a:pt x="291" y="4471"/>
                      <a:pt x="343" y="4575"/>
                      <a:pt x="406" y="4668"/>
                    </a:cubicBezTo>
                    <a:cubicBezTo>
                      <a:pt x="530" y="4844"/>
                      <a:pt x="696" y="5000"/>
                      <a:pt x="904" y="5125"/>
                    </a:cubicBezTo>
                    <a:cubicBezTo>
                      <a:pt x="1049" y="5218"/>
                      <a:pt x="1204" y="5291"/>
                      <a:pt x="1381" y="5353"/>
                    </a:cubicBezTo>
                    <a:cubicBezTo>
                      <a:pt x="1287" y="5332"/>
                      <a:pt x="1163" y="5312"/>
                      <a:pt x="955" y="5291"/>
                    </a:cubicBezTo>
                    <a:cubicBezTo>
                      <a:pt x="841" y="5291"/>
                      <a:pt x="768" y="5280"/>
                      <a:pt x="685" y="5280"/>
                    </a:cubicBezTo>
                    <a:cubicBezTo>
                      <a:pt x="613" y="5280"/>
                      <a:pt x="540" y="5291"/>
                      <a:pt x="468" y="5301"/>
                    </a:cubicBezTo>
                    <a:cubicBezTo>
                      <a:pt x="395" y="5312"/>
                      <a:pt x="333" y="5322"/>
                      <a:pt x="281" y="5342"/>
                    </a:cubicBezTo>
                    <a:cubicBezTo>
                      <a:pt x="208" y="5363"/>
                      <a:pt x="157" y="5405"/>
                      <a:pt x="104" y="5446"/>
                    </a:cubicBezTo>
                    <a:cubicBezTo>
                      <a:pt x="63" y="5478"/>
                      <a:pt x="32" y="5519"/>
                      <a:pt x="12" y="5591"/>
                    </a:cubicBezTo>
                    <a:cubicBezTo>
                      <a:pt x="1" y="5612"/>
                      <a:pt x="1" y="5653"/>
                      <a:pt x="1" y="5674"/>
                    </a:cubicBezTo>
                    <a:cubicBezTo>
                      <a:pt x="1" y="5706"/>
                      <a:pt x="12" y="5736"/>
                      <a:pt x="21" y="5778"/>
                    </a:cubicBezTo>
                    <a:cubicBezTo>
                      <a:pt x="42" y="5851"/>
                      <a:pt x="84" y="5913"/>
                      <a:pt x="146" y="5985"/>
                    </a:cubicBezTo>
                    <a:cubicBezTo>
                      <a:pt x="187" y="6038"/>
                      <a:pt x="229" y="6089"/>
                      <a:pt x="281" y="6131"/>
                    </a:cubicBezTo>
                    <a:cubicBezTo>
                      <a:pt x="468" y="6276"/>
                      <a:pt x="706" y="6359"/>
                      <a:pt x="1017" y="6400"/>
                    </a:cubicBezTo>
                    <a:cubicBezTo>
                      <a:pt x="1142" y="6421"/>
                      <a:pt x="1266" y="6421"/>
                      <a:pt x="1391" y="6421"/>
                    </a:cubicBezTo>
                    <a:cubicBezTo>
                      <a:pt x="1547" y="6421"/>
                      <a:pt x="1713" y="6411"/>
                      <a:pt x="1889" y="6390"/>
                    </a:cubicBezTo>
                    <a:cubicBezTo>
                      <a:pt x="2148" y="6359"/>
                      <a:pt x="2428" y="6317"/>
                      <a:pt x="2698" y="6245"/>
                    </a:cubicBezTo>
                    <a:cubicBezTo>
                      <a:pt x="2988" y="6162"/>
                      <a:pt x="3289" y="6068"/>
                      <a:pt x="3601" y="5934"/>
                    </a:cubicBezTo>
                    <a:cubicBezTo>
                      <a:pt x="3963" y="5789"/>
                      <a:pt x="4264" y="5623"/>
                      <a:pt x="4544" y="5446"/>
                    </a:cubicBezTo>
                    <a:lnTo>
                      <a:pt x="4565" y="5436"/>
                    </a:lnTo>
                    <a:cubicBezTo>
                      <a:pt x="4596" y="5425"/>
                      <a:pt x="4617" y="5405"/>
                      <a:pt x="4627" y="5374"/>
                    </a:cubicBezTo>
                    <a:cubicBezTo>
                      <a:pt x="4689" y="5332"/>
                      <a:pt x="4752" y="5291"/>
                      <a:pt x="4804" y="5249"/>
                    </a:cubicBezTo>
                    <a:cubicBezTo>
                      <a:pt x="4825" y="5229"/>
                      <a:pt x="4845" y="5208"/>
                      <a:pt x="4845" y="5187"/>
                    </a:cubicBezTo>
                    <a:cubicBezTo>
                      <a:pt x="4855" y="5166"/>
                      <a:pt x="4855" y="5146"/>
                      <a:pt x="4845" y="5125"/>
                    </a:cubicBezTo>
                    <a:lnTo>
                      <a:pt x="4876" y="5125"/>
                    </a:lnTo>
                    <a:cubicBezTo>
                      <a:pt x="4918" y="5114"/>
                      <a:pt x="4959" y="5114"/>
                      <a:pt x="5011" y="5114"/>
                    </a:cubicBezTo>
                    <a:lnTo>
                      <a:pt x="5053" y="5104"/>
                    </a:lnTo>
                    <a:cubicBezTo>
                      <a:pt x="5084" y="5104"/>
                      <a:pt x="5104" y="5093"/>
                      <a:pt x="5125" y="5073"/>
                    </a:cubicBezTo>
                    <a:cubicBezTo>
                      <a:pt x="5146" y="5042"/>
                      <a:pt x="5157" y="5021"/>
                      <a:pt x="5157" y="4990"/>
                    </a:cubicBezTo>
                    <a:cubicBezTo>
                      <a:pt x="5447" y="4938"/>
                      <a:pt x="5737" y="4855"/>
                      <a:pt x="5996" y="4741"/>
                    </a:cubicBezTo>
                    <a:cubicBezTo>
                      <a:pt x="6028" y="4731"/>
                      <a:pt x="6049" y="4710"/>
                      <a:pt x="6059" y="4678"/>
                    </a:cubicBezTo>
                    <a:cubicBezTo>
                      <a:pt x="6079" y="4678"/>
                      <a:pt x="6111" y="4668"/>
                      <a:pt x="6152" y="4658"/>
                    </a:cubicBezTo>
                    <a:cubicBezTo>
                      <a:pt x="6215" y="4637"/>
                      <a:pt x="6256" y="4585"/>
                      <a:pt x="6245" y="4523"/>
                    </a:cubicBezTo>
                    <a:cubicBezTo>
                      <a:pt x="6235" y="4512"/>
                      <a:pt x="6235" y="4492"/>
                      <a:pt x="6225" y="4482"/>
                    </a:cubicBezTo>
                    <a:cubicBezTo>
                      <a:pt x="6235" y="4482"/>
                      <a:pt x="6256" y="4471"/>
                      <a:pt x="6266" y="4461"/>
                    </a:cubicBezTo>
                    <a:cubicBezTo>
                      <a:pt x="6277" y="4429"/>
                      <a:pt x="6287" y="4399"/>
                      <a:pt x="6277" y="4378"/>
                    </a:cubicBezTo>
                    <a:cubicBezTo>
                      <a:pt x="6266" y="4346"/>
                      <a:pt x="6256" y="4316"/>
                      <a:pt x="6225" y="4305"/>
                    </a:cubicBezTo>
                    <a:cubicBezTo>
                      <a:pt x="6152" y="4254"/>
                      <a:pt x="6100" y="4212"/>
                      <a:pt x="6038" y="4171"/>
                    </a:cubicBezTo>
                    <a:cubicBezTo>
                      <a:pt x="5945" y="4077"/>
                      <a:pt x="5862" y="3984"/>
                      <a:pt x="5789" y="3880"/>
                    </a:cubicBezTo>
                    <a:cubicBezTo>
                      <a:pt x="5696" y="3735"/>
                      <a:pt x="5613" y="3590"/>
                      <a:pt x="5551" y="3403"/>
                    </a:cubicBezTo>
                    <a:lnTo>
                      <a:pt x="5540" y="3382"/>
                    </a:lnTo>
                    <a:cubicBezTo>
                      <a:pt x="5405" y="2977"/>
                      <a:pt x="5364" y="2562"/>
                      <a:pt x="5343" y="2210"/>
                    </a:cubicBezTo>
                    <a:lnTo>
                      <a:pt x="5332" y="2230"/>
                    </a:lnTo>
                    <a:lnTo>
                      <a:pt x="5332" y="1940"/>
                    </a:lnTo>
                    <a:lnTo>
                      <a:pt x="5332" y="1919"/>
                    </a:lnTo>
                    <a:lnTo>
                      <a:pt x="5332" y="1868"/>
                    </a:lnTo>
                    <a:lnTo>
                      <a:pt x="5323" y="1681"/>
                    </a:lnTo>
                    <a:lnTo>
                      <a:pt x="5312" y="1577"/>
                    </a:lnTo>
                    <a:lnTo>
                      <a:pt x="5312" y="1380"/>
                    </a:lnTo>
                    <a:cubicBezTo>
                      <a:pt x="5302" y="1245"/>
                      <a:pt x="5291" y="1110"/>
                      <a:pt x="5281" y="986"/>
                    </a:cubicBezTo>
                    <a:lnTo>
                      <a:pt x="5270" y="882"/>
                    </a:lnTo>
                    <a:cubicBezTo>
                      <a:pt x="5270" y="810"/>
                      <a:pt x="5260" y="727"/>
                      <a:pt x="5249" y="644"/>
                    </a:cubicBezTo>
                    <a:cubicBezTo>
                      <a:pt x="5229" y="498"/>
                      <a:pt x="5198" y="374"/>
                      <a:pt x="5146" y="270"/>
                    </a:cubicBezTo>
                    <a:cubicBezTo>
                      <a:pt x="5125" y="218"/>
                      <a:pt x="5094" y="176"/>
                      <a:pt x="5053" y="125"/>
                    </a:cubicBezTo>
                    <a:cubicBezTo>
                      <a:pt x="5011" y="84"/>
                      <a:pt x="4959" y="52"/>
                      <a:pt x="4897" y="21"/>
                    </a:cubicBezTo>
                    <a:cubicBezTo>
                      <a:pt x="4855" y="1"/>
                      <a:pt x="4804" y="1"/>
                      <a:pt x="4742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2070;p53">
                <a:extLst>
                  <a:ext uri="{FF2B5EF4-FFF2-40B4-BE49-F238E27FC236}">
                    <a16:creationId xmlns:a16="http://schemas.microsoft.com/office/drawing/2014/main" id="{BA48EA5C-20EC-430C-9F7D-6472C467BF9D}"/>
                  </a:ext>
                </a:extLst>
              </p:cNvPr>
              <p:cNvSpPr/>
              <p:nvPr/>
            </p:nvSpPr>
            <p:spPr>
              <a:xfrm>
                <a:off x="4386813" y="2161900"/>
                <a:ext cx="86650" cy="3410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3641" extrusionOk="0">
                    <a:moveTo>
                      <a:pt x="1577" y="0"/>
                    </a:moveTo>
                    <a:cubicBezTo>
                      <a:pt x="1464" y="0"/>
                      <a:pt x="1349" y="10"/>
                      <a:pt x="1225" y="31"/>
                    </a:cubicBezTo>
                    <a:cubicBezTo>
                      <a:pt x="1111" y="52"/>
                      <a:pt x="986" y="104"/>
                      <a:pt x="883" y="176"/>
                    </a:cubicBezTo>
                    <a:cubicBezTo>
                      <a:pt x="789" y="249"/>
                      <a:pt x="706" y="332"/>
                      <a:pt x="613" y="446"/>
                    </a:cubicBezTo>
                    <a:cubicBezTo>
                      <a:pt x="572" y="508"/>
                      <a:pt x="519" y="591"/>
                      <a:pt x="478" y="674"/>
                    </a:cubicBezTo>
                    <a:cubicBezTo>
                      <a:pt x="468" y="633"/>
                      <a:pt x="426" y="602"/>
                      <a:pt x="385" y="602"/>
                    </a:cubicBezTo>
                    <a:cubicBezTo>
                      <a:pt x="333" y="602"/>
                      <a:pt x="281" y="653"/>
                      <a:pt x="281" y="716"/>
                    </a:cubicBezTo>
                    <a:cubicBezTo>
                      <a:pt x="270" y="1587"/>
                      <a:pt x="208" y="2469"/>
                      <a:pt x="146" y="3320"/>
                    </a:cubicBezTo>
                    <a:lnTo>
                      <a:pt x="136" y="3330"/>
                    </a:lnTo>
                    <a:cubicBezTo>
                      <a:pt x="74" y="4180"/>
                      <a:pt x="1" y="5135"/>
                      <a:pt x="1" y="6058"/>
                    </a:cubicBezTo>
                    <a:cubicBezTo>
                      <a:pt x="1" y="6266"/>
                      <a:pt x="1" y="6494"/>
                      <a:pt x="11" y="6722"/>
                    </a:cubicBezTo>
                    <a:cubicBezTo>
                      <a:pt x="21" y="6909"/>
                      <a:pt x="32" y="7085"/>
                      <a:pt x="53" y="7271"/>
                    </a:cubicBezTo>
                    <a:cubicBezTo>
                      <a:pt x="84" y="7531"/>
                      <a:pt x="125" y="7780"/>
                      <a:pt x="198" y="8008"/>
                    </a:cubicBezTo>
                    <a:cubicBezTo>
                      <a:pt x="229" y="8122"/>
                      <a:pt x="270" y="8226"/>
                      <a:pt x="323" y="8340"/>
                    </a:cubicBezTo>
                    <a:cubicBezTo>
                      <a:pt x="364" y="8444"/>
                      <a:pt x="416" y="8516"/>
                      <a:pt x="468" y="8589"/>
                    </a:cubicBezTo>
                    <a:cubicBezTo>
                      <a:pt x="519" y="8661"/>
                      <a:pt x="581" y="8703"/>
                      <a:pt x="644" y="8714"/>
                    </a:cubicBezTo>
                    <a:cubicBezTo>
                      <a:pt x="644" y="8931"/>
                      <a:pt x="634" y="9170"/>
                      <a:pt x="634" y="9367"/>
                    </a:cubicBezTo>
                    <a:lnTo>
                      <a:pt x="634" y="9388"/>
                    </a:lnTo>
                    <a:lnTo>
                      <a:pt x="634" y="9440"/>
                    </a:lnTo>
                    <a:lnTo>
                      <a:pt x="623" y="9564"/>
                    </a:lnTo>
                    <a:lnTo>
                      <a:pt x="623" y="9637"/>
                    </a:lnTo>
                    <a:cubicBezTo>
                      <a:pt x="613" y="9885"/>
                      <a:pt x="613" y="10145"/>
                      <a:pt x="613" y="10394"/>
                    </a:cubicBezTo>
                    <a:cubicBezTo>
                      <a:pt x="602" y="10985"/>
                      <a:pt x="623" y="11690"/>
                      <a:pt x="758" y="12354"/>
                    </a:cubicBezTo>
                    <a:cubicBezTo>
                      <a:pt x="820" y="12665"/>
                      <a:pt x="903" y="12935"/>
                      <a:pt x="1017" y="13174"/>
                    </a:cubicBezTo>
                    <a:cubicBezTo>
                      <a:pt x="1049" y="13236"/>
                      <a:pt x="1090" y="13299"/>
                      <a:pt x="1132" y="13361"/>
                    </a:cubicBezTo>
                    <a:cubicBezTo>
                      <a:pt x="1162" y="13423"/>
                      <a:pt x="1215" y="13495"/>
                      <a:pt x="1277" y="13558"/>
                    </a:cubicBezTo>
                    <a:cubicBezTo>
                      <a:pt x="1298" y="13578"/>
                      <a:pt x="1360" y="13620"/>
                      <a:pt x="1422" y="13631"/>
                    </a:cubicBezTo>
                    <a:cubicBezTo>
                      <a:pt x="1432" y="13631"/>
                      <a:pt x="1443" y="13641"/>
                      <a:pt x="1453" y="13641"/>
                    </a:cubicBezTo>
                    <a:cubicBezTo>
                      <a:pt x="1474" y="13641"/>
                      <a:pt x="1484" y="13631"/>
                      <a:pt x="1505" y="13631"/>
                    </a:cubicBezTo>
                    <a:cubicBezTo>
                      <a:pt x="1547" y="13620"/>
                      <a:pt x="1577" y="13589"/>
                      <a:pt x="1588" y="13578"/>
                    </a:cubicBezTo>
                    <a:cubicBezTo>
                      <a:pt x="1619" y="13558"/>
                      <a:pt x="1650" y="13516"/>
                      <a:pt x="1671" y="13465"/>
                    </a:cubicBezTo>
                    <a:cubicBezTo>
                      <a:pt x="1692" y="13412"/>
                      <a:pt x="1723" y="13350"/>
                      <a:pt x="1733" y="13267"/>
                    </a:cubicBezTo>
                    <a:cubicBezTo>
                      <a:pt x="1775" y="13133"/>
                      <a:pt x="1796" y="12987"/>
                      <a:pt x="1816" y="12863"/>
                    </a:cubicBezTo>
                    <a:lnTo>
                      <a:pt x="1837" y="12769"/>
                    </a:lnTo>
                    <a:cubicBezTo>
                      <a:pt x="1909" y="12344"/>
                      <a:pt x="1971" y="11898"/>
                      <a:pt x="2034" y="11441"/>
                    </a:cubicBezTo>
                    <a:cubicBezTo>
                      <a:pt x="2096" y="10996"/>
                      <a:pt x="2158" y="10519"/>
                      <a:pt x="2210" y="10031"/>
                    </a:cubicBezTo>
                    <a:cubicBezTo>
                      <a:pt x="2220" y="10021"/>
                      <a:pt x="2231" y="10021"/>
                      <a:pt x="2241" y="10010"/>
                    </a:cubicBezTo>
                    <a:cubicBezTo>
                      <a:pt x="2501" y="9772"/>
                      <a:pt x="2635" y="9429"/>
                      <a:pt x="2708" y="9201"/>
                    </a:cubicBezTo>
                    <a:cubicBezTo>
                      <a:pt x="2801" y="8931"/>
                      <a:pt x="2854" y="8652"/>
                      <a:pt x="2916" y="8382"/>
                    </a:cubicBezTo>
                    <a:lnTo>
                      <a:pt x="2937" y="8257"/>
                    </a:lnTo>
                    <a:cubicBezTo>
                      <a:pt x="2947" y="8184"/>
                      <a:pt x="2967" y="8112"/>
                      <a:pt x="2978" y="8039"/>
                    </a:cubicBezTo>
                    <a:lnTo>
                      <a:pt x="2988" y="7977"/>
                    </a:lnTo>
                    <a:cubicBezTo>
                      <a:pt x="3020" y="7884"/>
                      <a:pt x="3040" y="7780"/>
                      <a:pt x="3050" y="7676"/>
                    </a:cubicBezTo>
                    <a:cubicBezTo>
                      <a:pt x="3092" y="7479"/>
                      <a:pt x="3133" y="7262"/>
                      <a:pt x="3165" y="7023"/>
                    </a:cubicBezTo>
                    <a:cubicBezTo>
                      <a:pt x="3237" y="6598"/>
                      <a:pt x="3289" y="6162"/>
                      <a:pt x="3341" y="5695"/>
                    </a:cubicBezTo>
                    <a:cubicBezTo>
                      <a:pt x="3382" y="5280"/>
                      <a:pt x="3414" y="4844"/>
                      <a:pt x="3444" y="4357"/>
                    </a:cubicBezTo>
                    <a:cubicBezTo>
                      <a:pt x="3455" y="4139"/>
                      <a:pt x="3465" y="3921"/>
                      <a:pt x="3465" y="3703"/>
                    </a:cubicBezTo>
                    <a:cubicBezTo>
                      <a:pt x="3465" y="3267"/>
                      <a:pt x="3444" y="2843"/>
                      <a:pt x="3393" y="2428"/>
                    </a:cubicBezTo>
                    <a:cubicBezTo>
                      <a:pt x="3320" y="1909"/>
                      <a:pt x="3206" y="1473"/>
                      <a:pt x="3040" y="1100"/>
                    </a:cubicBezTo>
                    <a:cubicBezTo>
                      <a:pt x="2854" y="664"/>
                      <a:pt x="2594" y="353"/>
                      <a:pt x="2273" y="166"/>
                    </a:cubicBezTo>
                    <a:cubicBezTo>
                      <a:pt x="2127" y="93"/>
                      <a:pt x="1971" y="42"/>
                      <a:pt x="1806" y="10"/>
                    </a:cubicBezTo>
                    <a:cubicBezTo>
                      <a:pt x="1733" y="0"/>
                      <a:pt x="1660" y="0"/>
                      <a:pt x="1577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2071;p53">
                <a:extLst>
                  <a:ext uri="{FF2B5EF4-FFF2-40B4-BE49-F238E27FC236}">
                    <a16:creationId xmlns:a16="http://schemas.microsoft.com/office/drawing/2014/main" id="{7B651928-0C5A-4F34-A9E9-6DE63884E1FC}"/>
                  </a:ext>
                </a:extLst>
              </p:cNvPr>
              <p:cNvSpPr/>
              <p:nvPr/>
            </p:nvSpPr>
            <p:spPr>
              <a:xfrm>
                <a:off x="4436613" y="1703650"/>
                <a:ext cx="306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983" extrusionOk="0">
                    <a:moveTo>
                      <a:pt x="685" y="1"/>
                    </a:moveTo>
                    <a:cubicBezTo>
                      <a:pt x="633" y="1"/>
                      <a:pt x="581" y="12"/>
                      <a:pt x="540" y="32"/>
                    </a:cubicBezTo>
                    <a:cubicBezTo>
                      <a:pt x="447" y="63"/>
                      <a:pt x="364" y="115"/>
                      <a:pt x="301" y="187"/>
                    </a:cubicBezTo>
                    <a:cubicBezTo>
                      <a:pt x="177" y="312"/>
                      <a:pt x="94" y="499"/>
                      <a:pt x="42" y="758"/>
                    </a:cubicBezTo>
                    <a:cubicBezTo>
                      <a:pt x="21" y="831"/>
                      <a:pt x="11" y="904"/>
                      <a:pt x="0" y="987"/>
                    </a:cubicBezTo>
                    <a:cubicBezTo>
                      <a:pt x="11" y="1142"/>
                      <a:pt x="32" y="1308"/>
                      <a:pt x="83" y="1464"/>
                    </a:cubicBezTo>
                    <a:cubicBezTo>
                      <a:pt x="94" y="1505"/>
                      <a:pt x="115" y="1547"/>
                      <a:pt x="125" y="1588"/>
                    </a:cubicBezTo>
                    <a:cubicBezTo>
                      <a:pt x="145" y="1630"/>
                      <a:pt x="166" y="1671"/>
                      <a:pt x="187" y="1702"/>
                    </a:cubicBezTo>
                    <a:cubicBezTo>
                      <a:pt x="208" y="1733"/>
                      <a:pt x="228" y="1754"/>
                      <a:pt x="239" y="1775"/>
                    </a:cubicBezTo>
                    <a:lnTo>
                      <a:pt x="291" y="1826"/>
                    </a:lnTo>
                    <a:cubicBezTo>
                      <a:pt x="343" y="1868"/>
                      <a:pt x="394" y="1909"/>
                      <a:pt x="447" y="1930"/>
                    </a:cubicBezTo>
                    <a:lnTo>
                      <a:pt x="436" y="1930"/>
                    </a:lnTo>
                    <a:cubicBezTo>
                      <a:pt x="477" y="1951"/>
                      <a:pt x="519" y="1962"/>
                      <a:pt x="571" y="1972"/>
                    </a:cubicBezTo>
                    <a:lnTo>
                      <a:pt x="560" y="1972"/>
                    </a:lnTo>
                    <a:cubicBezTo>
                      <a:pt x="590" y="1982"/>
                      <a:pt x="619" y="1982"/>
                      <a:pt x="657" y="1982"/>
                    </a:cubicBezTo>
                    <a:lnTo>
                      <a:pt x="657" y="1982"/>
                    </a:lnTo>
                    <a:cubicBezTo>
                      <a:pt x="677" y="1982"/>
                      <a:pt x="697" y="1982"/>
                      <a:pt x="726" y="1972"/>
                    </a:cubicBezTo>
                    <a:cubicBezTo>
                      <a:pt x="758" y="1962"/>
                      <a:pt x="779" y="1951"/>
                      <a:pt x="809" y="1930"/>
                    </a:cubicBezTo>
                    <a:lnTo>
                      <a:pt x="809" y="1930"/>
                    </a:lnTo>
                    <a:lnTo>
                      <a:pt x="799" y="1941"/>
                    </a:lnTo>
                    <a:cubicBezTo>
                      <a:pt x="830" y="1920"/>
                      <a:pt x="862" y="1899"/>
                      <a:pt x="882" y="1868"/>
                    </a:cubicBezTo>
                    <a:cubicBezTo>
                      <a:pt x="924" y="1816"/>
                      <a:pt x="955" y="1764"/>
                      <a:pt x="986" y="1713"/>
                    </a:cubicBezTo>
                    <a:cubicBezTo>
                      <a:pt x="1058" y="1568"/>
                      <a:pt x="1111" y="1412"/>
                      <a:pt x="1141" y="1256"/>
                    </a:cubicBezTo>
                    <a:lnTo>
                      <a:pt x="1141" y="1266"/>
                    </a:lnTo>
                    <a:cubicBezTo>
                      <a:pt x="1173" y="1090"/>
                      <a:pt x="1203" y="924"/>
                      <a:pt x="1224" y="748"/>
                    </a:cubicBezTo>
                    <a:cubicBezTo>
                      <a:pt x="1214" y="717"/>
                      <a:pt x="1214" y="685"/>
                      <a:pt x="1203" y="655"/>
                    </a:cubicBezTo>
                    <a:cubicBezTo>
                      <a:pt x="1183" y="509"/>
                      <a:pt x="1152" y="385"/>
                      <a:pt x="1111" y="281"/>
                    </a:cubicBezTo>
                    <a:cubicBezTo>
                      <a:pt x="1090" y="229"/>
                      <a:pt x="1048" y="178"/>
                      <a:pt x="1017" y="136"/>
                    </a:cubicBezTo>
                    <a:cubicBezTo>
                      <a:pt x="975" y="95"/>
                      <a:pt x="913" y="53"/>
                      <a:pt x="851" y="32"/>
                    </a:cubicBezTo>
                    <a:cubicBezTo>
                      <a:pt x="809" y="12"/>
                      <a:pt x="758" y="1"/>
                      <a:pt x="696" y="1"/>
                    </a:cubicBezTo>
                    <a:close/>
                    <a:moveTo>
                      <a:pt x="657" y="1982"/>
                    </a:moveTo>
                    <a:cubicBezTo>
                      <a:pt x="656" y="1982"/>
                      <a:pt x="655" y="1982"/>
                      <a:pt x="654" y="1982"/>
                    </a:cubicBezTo>
                    <a:lnTo>
                      <a:pt x="664" y="1982"/>
                    </a:lnTo>
                    <a:cubicBezTo>
                      <a:pt x="662" y="1982"/>
                      <a:pt x="660" y="1982"/>
                      <a:pt x="657" y="19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2072;p53">
                <a:extLst>
                  <a:ext uri="{FF2B5EF4-FFF2-40B4-BE49-F238E27FC236}">
                    <a16:creationId xmlns:a16="http://schemas.microsoft.com/office/drawing/2014/main" id="{3D3565F0-4C62-4837-B391-DC935EDF26DD}"/>
                  </a:ext>
                </a:extLst>
              </p:cNvPr>
              <p:cNvSpPr/>
              <p:nvPr/>
            </p:nvSpPr>
            <p:spPr>
              <a:xfrm>
                <a:off x="4458663" y="1750075"/>
                <a:ext cx="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11"/>
                    </a:moveTo>
                    <a:lnTo>
                      <a:pt x="0" y="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2073;p53">
                <a:extLst>
                  <a:ext uri="{FF2B5EF4-FFF2-40B4-BE49-F238E27FC236}">
                    <a16:creationId xmlns:a16="http://schemas.microsoft.com/office/drawing/2014/main" id="{22E2EFD0-AB7E-4D15-B06C-AA037822C613}"/>
                  </a:ext>
                </a:extLst>
              </p:cNvPr>
              <p:cNvSpPr/>
              <p:nvPr/>
            </p:nvSpPr>
            <p:spPr>
              <a:xfrm>
                <a:off x="4387863" y="1711175"/>
                <a:ext cx="3347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99" extrusionOk="0">
                    <a:moveTo>
                      <a:pt x="571" y="1"/>
                    </a:moveTo>
                    <a:cubicBezTo>
                      <a:pt x="467" y="11"/>
                      <a:pt x="364" y="63"/>
                      <a:pt x="270" y="156"/>
                    </a:cubicBezTo>
                    <a:cubicBezTo>
                      <a:pt x="177" y="239"/>
                      <a:pt x="94" y="364"/>
                      <a:pt x="52" y="499"/>
                    </a:cubicBezTo>
                    <a:cubicBezTo>
                      <a:pt x="11" y="613"/>
                      <a:pt x="0" y="737"/>
                      <a:pt x="0" y="893"/>
                    </a:cubicBezTo>
                    <a:cubicBezTo>
                      <a:pt x="73" y="1048"/>
                      <a:pt x="156" y="1193"/>
                      <a:pt x="239" y="1329"/>
                    </a:cubicBezTo>
                    <a:lnTo>
                      <a:pt x="239" y="1318"/>
                    </a:lnTo>
                    <a:cubicBezTo>
                      <a:pt x="332" y="1463"/>
                      <a:pt x="426" y="1598"/>
                      <a:pt x="550" y="1712"/>
                    </a:cubicBezTo>
                    <a:lnTo>
                      <a:pt x="560" y="1712"/>
                    </a:lnTo>
                    <a:lnTo>
                      <a:pt x="560" y="1723"/>
                    </a:lnTo>
                    <a:cubicBezTo>
                      <a:pt x="613" y="1764"/>
                      <a:pt x="675" y="1816"/>
                      <a:pt x="737" y="1847"/>
                    </a:cubicBezTo>
                    <a:cubicBezTo>
                      <a:pt x="778" y="1868"/>
                      <a:pt x="820" y="1878"/>
                      <a:pt x="861" y="1889"/>
                    </a:cubicBezTo>
                    <a:lnTo>
                      <a:pt x="871" y="1889"/>
                    </a:lnTo>
                    <a:cubicBezTo>
                      <a:pt x="903" y="1899"/>
                      <a:pt x="934" y="1899"/>
                      <a:pt x="975" y="1899"/>
                    </a:cubicBezTo>
                    <a:cubicBezTo>
                      <a:pt x="1007" y="1899"/>
                      <a:pt x="1048" y="1899"/>
                      <a:pt x="1079" y="1889"/>
                    </a:cubicBezTo>
                    <a:cubicBezTo>
                      <a:pt x="1100" y="1878"/>
                      <a:pt x="1131" y="1868"/>
                      <a:pt x="1152" y="1847"/>
                    </a:cubicBezTo>
                    <a:cubicBezTo>
                      <a:pt x="1173" y="1837"/>
                      <a:pt x="1193" y="1816"/>
                      <a:pt x="1214" y="1795"/>
                    </a:cubicBezTo>
                    <a:lnTo>
                      <a:pt x="1214" y="1806"/>
                    </a:lnTo>
                    <a:cubicBezTo>
                      <a:pt x="1235" y="1774"/>
                      <a:pt x="1256" y="1744"/>
                      <a:pt x="1266" y="1712"/>
                    </a:cubicBezTo>
                    <a:lnTo>
                      <a:pt x="1266" y="1723"/>
                    </a:lnTo>
                    <a:cubicBezTo>
                      <a:pt x="1286" y="1681"/>
                      <a:pt x="1307" y="1629"/>
                      <a:pt x="1318" y="1588"/>
                    </a:cubicBezTo>
                    <a:cubicBezTo>
                      <a:pt x="1339" y="1484"/>
                      <a:pt x="1339" y="1380"/>
                      <a:pt x="1339" y="1267"/>
                    </a:cubicBezTo>
                    <a:cubicBezTo>
                      <a:pt x="1328" y="1069"/>
                      <a:pt x="1286" y="862"/>
                      <a:pt x="1245" y="665"/>
                    </a:cubicBezTo>
                    <a:cubicBezTo>
                      <a:pt x="1235" y="613"/>
                      <a:pt x="1214" y="550"/>
                      <a:pt x="1203" y="499"/>
                    </a:cubicBezTo>
                    <a:cubicBezTo>
                      <a:pt x="1173" y="437"/>
                      <a:pt x="1131" y="384"/>
                      <a:pt x="1090" y="333"/>
                    </a:cubicBezTo>
                    <a:cubicBezTo>
                      <a:pt x="1027" y="229"/>
                      <a:pt x="944" y="146"/>
                      <a:pt x="861" y="94"/>
                    </a:cubicBezTo>
                    <a:cubicBezTo>
                      <a:pt x="820" y="63"/>
                      <a:pt x="778" y="42"/>
                      <a:pt x="737" y="22"/>
                    </a:cubicBezTo>
                    <a:cubicBezTo>
                      <a:pt x="695" y="11"/>
                      <a:pt x="654" y="1"/>
                      <a:pt x="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2074;p53">
                <a:extLst>
                  <a:ext uri="{FF2B5EF4-FFF2-40B4-BE49-F238E27FC236}">
                    <a16:creationId xmlns:a16="http://schemas.microsoft.com/office/drawing/2014/main" id="{E91ACA3C-9E5E-4AB5-94C8-EE00CD0CAC73}"/>
                  </a:ext>
                </a:extLst>
              </p:cNvPr>
              <p:cNvSpPr/>
              <p:nvPr/>
            </p:nvSpPr>
            <p:spPr>
              <a:xfrm>
                <a:off x="4401863" y="1753975"/>
                <a:ext cx="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0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2075;p53">
                <a:extLst>
                  <a:ext uri="{FF2B5EF4-FFF2-40B4-BE49-F238E27FC236}">
                    <a16:creationId xmlns:a16="http://schemas.microsoft.com/office/drawing/2014/main" id="{074D5DBF-5DBA-4D10-AB09-5F9DD1B7F61A}"/>
                  </a:ext>
                </a:extLst>
              </p:cNvPr>
              <p:cNvSpPr/>
              <p:nvPr/>
            </p:nvSpPr>
            <p:spPr>
              <a:xfrm>
                <a:off x="4416638" y="1757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2076;p53">
                <a:extLst>
                  <a:ext uri="{FF2B5EF4-FFF2-40B4-BE49-F238E27FC236}">
                    <a16:creationId xmlns:a16="http://schemas.microsoft.com/office/drawing/2014/main" id="{608A40B2-8815-418C-A407-C4488285B0E1}"/>
                  </a:ext>
                </a:extLst>
              </p:cNvPr>
              <p:cNvSpPr/>
              <p:nvPr/>
            </p:nvSpPr>
            <p:spPr>
              <a:xfrm>
                <a:off x="4416638" y="1757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2077;p53">
                <a:extLst>
                  <a:ext uri="{FF2B5EF4-FFF2-40B4-BE49-F238E27FC236}">
                    <a16:creationId xmlns:a16="http://schemas.microsoft.com/office/drawing/2014/main" id="{57B4D314-1E15-46C6-9AA1-95004287EF31}"/>
                  </a:ext>
                </a:extLst>
              </p:cNvPr>
              <p:cNvSpPr/>
              <p:nvPr/>
            </p:nvSpPr>
            <p:spPr>
              <a:xfrm>
                <a:off x="4409388" y="1758375"/>
                <a:ext cx="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" extrusionOk="0">
                    <a:moveTo>
                      <a:pt x="1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2078;p53">
                <a:extLst>
                  <a:ext uri="{FF2B5EF4-FFF2-40B4-BE49-F238E27FC236}">
                    <a16:creationId xmlns:a16="http://schemas.microsoft.com/office/drawing/2014/main" id="{9C767A28-9C96-45D7-91CA-4348AD67706E}"/>
                  </a:ext>
                </a:extLst>
              </p:cNvPr>
              <p:cNvSpPr/>
              <p:nvPr/>
            </p:nvSpPr>
            <p:spPr>
              <a:xfrm>
                <a:off x="4409638" y="17583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2079;p53">
                <a:extLst>
                  <a:ext uri="{FF2B5EF4-FFF2-40B4-BE49-F238E27FC236}">
                    <a16:creationId xmlns:a16="http://schemas.microsoft.com/office/drawing/2014/main" id="{EAD64134-A48A-4AB3-A1A3-387F2C1BDC56}"/>
                  </a:ext>
                </a:extLst>
              </p:cNvPr>
              <p:cNvSpPr/>
              <p:nvPr/>
            </p:nvSpPr>
            <p:spPr>
              <a:xfrm>
                <a:off x="4355188" y="1741000"/>
                <a:ext cx="329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734" extrusionOk="0">
                    <a:moveTo>
                      <a:pt x="519" y="0"/>
                    </a:moveTo>
                    <a:cubicBezTo>
                      <a:pt x="498" y="0"/>
                      <a:pt x="467" y="11"/>
                      <a:pt x="447" y="11"/>
                    </a:cubicBezTo>
                    <a:cubicBezTo>
                      <a:pt x="405" y="21"/>
                      <a:pt x="353" y="32"/>
                      <a:pt x="301" y="53"/>
                    </a:cubicBezTo>
                    <a:cubicBezTo>
                      <a:pt x="260" y="74"/>
                      <a:pt x="228" y="94"/>
                      <a:pt x="177" y="125"/>
                    </a:cubicBezTo>
                    <a:cubicBezTo>
                      <a:pt x="125" y="177"/>
                      <a:pt x="73" y="249"/>
                      <a:pt x="32" y="332"/>
                    </a:cubicBezTo>
                    <a:cubicBezTo>
                      <a:pt x="11" y="395"/>
                      <a:pt x="0" y="478"/>
                      <a:pt x="0" y="571"/>
                    </a:cubicBezTo>
                    <a:cubicBezTo>
                      <a:pt x="0" y="664"/>
                      <a:pt x="21" y="758"/>
                      <a:pt x="42" y="851"/>
                    </a:cubicBezTo>
                    <a:cubicBezTo>
                      <a:pt x="73" y="955"/>
                      <a:pt x="115" y="1059"/>
                      <a:pt x="156" y="1162"/>
                    </a:cubicBezTo>
                    <a:cubicBezTo>
                      <a:pt x="228" y="1245"/>
                      <a:pt x="301" y="1328"/>
                      <a:pt x="384" y="1401"/>
                    </a:cubicBezTo>
                    <a:cubicBezTo>
                      <a:pt x="488" y="1494"/>
                      <a:pt x="602" y="1577"/>
                      <a:pt x="726" y="1650"/>
                    </a:cubicBezTo>
                    <a:cubicBezTo>
                      <a:pt x="788" y="1681"/>
                      <a:pt x="851" y="1702"/>
                      <a:pt x="913" y="1712"/>
                    </a:cubicBezTo>
                    <a:lnTo>
                      <a:pt x="903" y="1712"/>
                    </a:lnTo>
                    <a:cubicBezTo>
                      <a:pt x="944" y="1722"/>
                      <a:pt x="986" y="1733"/>
                      <a:pt x="1037" y="1733"/>
                    </a:cubicBezTo>
                    <a:cubicBezTo>
                      <a:pt x="1069" y="1722"/>
                      <a:pt x="1090" y="1722"/>
                      <a:pt x="1120" y="1712"/>
                    </a:cubicBezTo>
                    <a:cubicBezTo>
                      <a:pt x="1141" y="1702"/>
                      <a:pt x="1162" y="1692"/>
                      <a:pt x="1193" y="1681"/>
                    </a:cubicBezTo>
                    <a:cubicBezTo>
                      <a:pt x="1214" y="1671"/>
                      <a:pt x="1224" y="1650"/>
                      <a:pt x="1245" y="1639"/>
                    </a:cubicBezTo>
                    <a:cubicBezTo>
                      <a:pt x="1256" y="1619"/>
                      <a:pt x="1276" y="1598"/>
                      <a:pt x="1286" y="1577"/>
                    </a:cubicBezTo>
                    <a:cubicBezTo>
                      <a:pt x="1297" y="1556"/>
                      <a:pt x="1297" y="1536"/>
                      <a:pt x="1307" y="1515"/>
                    </a:cubicBezTo>
                    <a:lnTo>
                      <a:pt x="1307" y="1505"/>
                    </a:lnTo>
                    <a:cubicBezTo>
                      <a:pt x="1317" y="1456"/>
                      <a:pt x="1318" y="1407"/>
                      <a:pt x="1318" y="1358"/>
                    </a:cubicBezTo>
                    <a:lnTo>
                      <a:pt x="1318" y="1358"/>
                    </a:lnTo>
                    <a:cubicBezTo>
                      <a:pt x="1318" y="1359"/>
                      <a:pt x="1318" y="1359"/>
                      <a:pt x="1318" y="1360"/>
                    </a:cubicBezTo>
                    <a:lnTo>
                      <a:pt x="1318" y="1349"/>
                    </a:lnTo>
                    <a:cubicBezTo>
                      <a:pt x="1318" y="1352"/>
                      <a:pt x="1318" y="1355"/>
                      <a:pt x="1318" y="1358"/>
                    </a:cubicBezTo>
                    <a:lnTo>
                      <a:pt x="1318" y="1358"/>
                    </a:lnTo>
                    <a:cubicBezTo>
                      <a:pt x="1318" y="1234"/>
                      <a:pt x="1286" y="1110"/>
                      <a:pt x="1245" y="996"/>
                    </a:cubicBezTo>
                    <a:cubicBezTo>
                      <a:pt x="1203" y="841"/>
                      <a:pt x="1141" y="706"/>
                      <a:pt x="1079" y="561"/>
                    </a:cubicBezTo>
                    <a:cubicBezTo>
                      <a:pt x="1007" y="426"/>
                      <a:pt x="944" y="291"/>
                      <a:pt x="871" y="156"/>
                    </a:cubicBezTo>
                    <a:cubicBezTo>
                      <a:pt x="861" y="136"/>
                      <a:pt x="851" y="115"/>
                      <a:pt x="841" y="104"/>
                    </a:cubicBezTo>
                    <a:cubicBezTo>
                      <a:pt x="747" y="42"/>
                      <a:pt x="633" y="0"/>
                      <a:pt x="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2080;p53">
                <a:extLst>
                  <a:ext uri="{FF2B5EF4-FFF2-40B4-BE49-F238E27FC236}">
                    <a16:creationId xmlns:a16="http://schemas.microsoft.com/office/drawing/2014/main" id="{63B3D468-A851-4279-86D0-101236553794}"/>
                  </a:ext>
                </a:extLst>
              </p:cNvPr>
              <p:cNvSpPr/>
              <p:nvPr/>
            </p:nvSpPr>
            <p:spPr>
              <a:xfrm>
                <a:off x="4339088" y="1794175"/>
                <a:ext cx="3220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349" extrusionOk="0">
                    <a:moveTo>
                      <a:pt x="374" y="0"/>
                    </a:moveTo>
                    <a:cubicBezTo>
                      <a:pt x="323" y="0"/>
                      <a:pt x="281" y="10"/>
                      <a:pt x="229" y="21"/>
                    </a:cubicBezTo>
                    <a:cubicBezTo>
                      <a:pt x="188" y="31"/>
                      <a:pt x="146" y="63"/>
                      <a:pt x="105" y="93"/>
                    </a:cubicBezTo>
                    <a:cubicBezTo>
                      <a:pt x="74" y="125"/>
                      <a:pt x="42" y="166"/>
                      <a:pt x="32" y="208"/>
                    </a:cubicBezTo>
                    <a:cubicBezTo>
                      <a:pt x="22" y="229"/>
                      <a:pt x="12" y="249"/>
                      <a:pt x="1" y="280"/>
                    </a:cubicBezTo>
                    <a:lnTo>
                      <a:pt x="1" y="384"/>
                    </a:lnTo>
                    <a:cubicBezTo>
                      <a:pt x="1" y="457"/>
                      <a:pt x="22" y="529"/>
                      <a:pt x="32" y="581"/>
                    </a:cubicBezTo>
                    <a:cubicBezTo>
                      <a:pt x="42" y="644"/>
                      <a:pt x="63" y="695"/>
                      <a:pt x="95" y="757"/>
                    </a:cubicBezTo>
                    <a:cubicBezTo>
                      <a:pt x="136" y="861"/>
                      <a:pt x="198" y="965"/>
                      <a:pt x="261" y="1058"/>
                    </a:cubicBezTo>
                    <a:cubicBezTo>
                      <a:pt x="291" y="1110"/>
                      <a:pt x="333" y="1151"/>
                      <a:pt x="364" y="1193"/>
                    </a:cubicBezTo>
                    <a:cubicBezTo>
                      <a:pt x="478" y="1245"/>
                      <a:pt x="603" y="1297"/>
                      <a:pt x="727" y="1317"/>
                    </a:cubicBezTo>
                    <a:lnTo>
                      <a:pt x="717" y="1317"/>
                    </a:lnTo>
                    <a:cubicBezTo>
                      <a:pt x="770" y="1332"/>
                      <a:pt x="823" y="1342"/>
                      <a:pt x="876" y="1342"/>
                    </a:cubicBezTo>
                    <a:cubicBezTo>
                      <a:pt x="896" y="1342"/>
                      <a:pt x="915" y="1341"/>
                      <a:pt x="935" y="1338"/>
                    </a:cubicBezTo>
                    <a:lnTo>
                      <a:pt x="935" y="1349"/>
                    </a:lnTo>
                    <a:cubicBezTo>
                      <a:pt x="976" y="1338"/>
                      <a:pt x="1018" y="1338"/>
                      <a:pt x="1070" y="1317"/>
                    </a:cubicBezTo>
                    <a:cubicBezTo>
                      <a:pt x="1091" y="1307"/>
                      <a:pt x="1121" y="1297"/>
                      <a:pt x="1142" y="1287"/>
                    </a:cubicBezTo>
                    <a:cubicBezTo>
                      <a:pt x="1163" y="1276"/>
                      <a:pt x="1183" y="1255"/>
                      <a:pt x="1194" y="1245"/>
                    </a:cubicBezTo>
                    <a:cubicBezTo>
                      <a:pt x="1215" y="1214"/>
                      <a:pt x="1236" y="1193"/>
                      <a:pt x="1246" y="1162"/>
                    </a:cubicBezTo>
                    <a:cubicBezTo>
                      <a:pt x="1257" y="1141"/>
                      <a:pt x="1266" y="1121"/>
                      <a:pt x="1277" y="1089"/>
                    </a:cubicBezTo>
                    <a:cubicBezTo>
                      <a:pt x="1277" y="1058"/>
                      <a:pt x="1287" y="1027"/>
                      <a:pt x="1287" y="996"/>
                    </a:cubicBezTo>
                    <a:lnTo>
                      <a:pt x="1257" y="872"/>
                    </a:lnTo>
                    <a:cubicBezTo>
                      <a:pt x="1236" y="789"/>
                      <a:pt x="1194" y="716"/>
                      <a:pt x="1153" y="644"/>
                    </a:cubicBezTo>
                    <a:lnTo>
                      <a:pt x="1153" y="653"/>
                    </a:lnTo>
                    <a:cubicBezTo>
                      <a:pt x="1080" y="540"/>
                      <a:pt x="997" y="446"/>
                      <a:pt x="914" y="353"/>
                    </a:cubicBezTo>
                    <a:cubicBezTo>
                      <a:pt x="821" y="249"/>
                      <a:pt x="727" y="166"/>
                      <a:pt x="634" y="73"/>
                    </a:cubicBezTo>
                    <a:cubicBezTo>
                      <a:pt x="613" y="52"/>
                      <a:pt x="582" y="31"/>
                      <a:pt x="561" y="21"/>
                    </a:cubicBezTo>
                    <a:cubicBezTo>
                      <a:pt x="499" y="0"/>
                      <a:pt x="447" y="0"/>
                      <a:pt x="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2081;p53">
                <a:extLst>
                  <a:ext uri="{FF2B5EF4-FFF2-40B4-BE49-F238E27FC236}">
                    <a16:creationId xmlns:a16="http://schemas.microsoft.com/office/drawing/2014/main" id="{D3E6ACFA-C5BC-4DF6-9376-0FCD03537BE2}"/>
                  </a:ext>
                </a:extLst>
              </p:cNvPr>
              <p:cNvSpPr/>
              <p:nvPr/>
            </p:nvSpPr>
            <p:spPr>
              <a:xfrm>
                <a:off x="4370213" y="1823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2082;p53">
                <a:extLst>
                  <a:ext uri="{FF2B5EF4-FFF2-40B4-BE49-F238E27FC236}">
                    <a16:creationId xmlns:a16="http://schemas.microsoft.com/office/drawing/2014/main" id="{74C249A3-6B70-44D3-A037-720D9BB0BD55}"/>
                  </a:ext>
                </a:extLst>
              </p:cNvPr>
              <p:cNvSpPr/>
              <p:nvPr/>
            </p:nvSpPr>
            <p:spPr>
              <a:xfrm>
                <a:off x="4367613" y="18263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2083;p53">
                <a:extLst>
                  <a:ext uri="{FF2B5EF4-FFF2-40B4-BE49-F238E27FC236}">
                    <a16:creationId xmlns:a16="http://schemas.microsoft.com/office/drawing/2014/main" id="{DC60C6FA-CDCF-4DBC-A3DA-B63CC4189DB4}"/>
                  </a:ext>
                </a:extLst>
              </p:cNvPr>
              <p:cNvSpPr/>
              <p:nvPr/>
            </p:nvSpPr>
            <p:spPr>
              <a:xfrm>
                <a:off x="4335463" y="1836175"/>
                <a:ext cx="309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039" extrusionOk="0">
                    <a:moveTo>
                      <a:pt x="468" y="1"/>
                    </a:moveTo>
                    <a:cubicBezTo>
                      <a:pt x="395" y="11"/>
                      <a:pt x="333" y="32"/>
                      <a:pt x="270" y="52"/>
                    </a:cubicBezTo>
                    <a:cubicBezTo>
                      <a:pt x="208" y="73"/>
                      <a:pt x="157" y="105"/>
                      <a:pt x="104" y="156"/>
                    </a:cubicBezTo>
                    <a:cubicBezTo>
                      <a:pt x="63" y="188"/>
                      <a:pt x="32" y="229"/>
                      <a:pt x="12" y="301"/>
                    </a:cubicBezTo>
                    <a:cubicBezTo>
                      <a:pt x="1" y="322"/>
                      <a:pt x="1" y="353"/>
                      <a:pt x="1" y="384"/>
                    </a:cubicBezTo>
                    <a:cubicBezTo>
                      <a:pt x="1" y="416"/>
                      <a:pt x="1" y="446"/>
                      <a:pt x="21" y="488"/>
                    </a:cubicBezTo>
                    <a:cubicBezTo>
                      <a:pt x="42" y="561"/>
                      <a:pt x="74" y="623"/>
                      <a:pt x="136" y="695"/>
                    </a:cubicBezTo>
                    <a:cubicBezTo>
                      <a:pt x="187" y="758"/>
                      <a:pt x="229" y="799"/>
                      <a:pt x="281" y="841"/>
                    </a:cubicBezTo>
                    <a:cubicBezTo>
                      <a:pt x="385" y="924"/>
                      <a:pt x="499" y="986"/>
                      <a:pt x="644" y="1027"/>
                    </a:cubicBezTo>
                    <a:cubicBezTo>
                      <a:pt x="675" y="1038"/>
                      <a:pt x="717" y="1038"/>
                      <a:pt x="748" y="1038"/>
                    </a:cubicBezTo>
                    <a:cubicBezTo>
                      <a:pt x="821" y="1027"/>
                      <a:pt x="893" y="1017"/>
                      <a:pt x="966" y="997"/>
                    </a:cubicBezTo>
                    <a:cubicBezTo>
                      <a:pt x="997" y="986"/>
                      <a:pt x="1038" y="965"/>
                      <a:pt x="1080" y="944"/>
                    </a:cubicBezTo>
                    <a:cubicBezTo>
                      <a:pt x="1100" y="934"/>
                      <a:pt x="1121" y="914"/>
                      <a:pt x="1142" y="893"/>
                    </a:cubicBezTo>
                    <a:cubicBezTo>
                      <a:pt x="1163" y="872"/>
                      <a:pt x="1183" y="841"/>
                      <a:pt x="1194" y="820"/>
                    </a:cubicBezTo>
                    <a:lnTo>
                      <a:pt x="1194" y="831"/>
                    </a:lnTo>
                    <a:cubicBezTo>
                      <a:pt x="1204" y="789"/>
                      <a:pt x="1215" y="758"/>
                      <a:pt x="1225" y="727"/>
                    </a:cubicBezTo>
                    <a:cubicBezTo>
                      <a:pt x="1225" y="695"/>
                      <a:pt x="1236" y="675"/>
                      <a:pt x="1236" y="654"/>
                    </a:cubicBezTo>
                    <a:cubicBezTo>
                      <a:pt x="1236" y="612"/>
                      <a:pt x="1225" y="582"/>
                      <a:pt x="1215" y="550"/>
                    </a:cubicBezTo>
                    <a:cubicBezTo>
                      <a:pt x="1204" y="509"/>
                      <a:pt x="1183" y="478"/>
                      <a:pt x="1163" y="446"/>
                    </a:cubicBezTo>
                    <a:cubicBezTo>
                      <a:pt x="1132" y="395"/>
                      <a:pt x="1090" y="353"/>
                      <a:pt x="1049" y="312"/>
                    </a:cubicBezTo>
                    <a:cubicBezTo>
                      <a:pt x="955" y="229"/>
                      <a:pt x="841" y="156"/>
                      <a:pt x="717" y="94"/>
                    </a:cubicBezTo>
                    <a:cubicBezTo>
                      <a:pt x="655" y="63"/>
                      <a:pt x="582" y="32"/>
                      <a:pt x="5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2084;p53">
                <a:extLst>
                  <a:ext uri="{FF2B5EF4-FFF2-40B4-BE49-F238E27FC236}">
                    <a16:creationId xmlns:a16="http://schemas.microsoft.com/office/drawing/2014/main" id="{51A64F06-D653-480F-B1C0-5C8402E951B8}"/>
                  </a:ext>
                </a:extLst>
              </p:cNvPr>
              <p:cNvSpPr/>
              <p:nvPr/>
            </p:nvSpPr>
            <p:spPr>
              <a:xfrm>
                <a:off x="4361663" y="1843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2085;p53">
                <a:extLst>
                  <a:ext uri="{FF2B5EF4-FFF2-40B4-BE49-F238E27FC236}">
                    <a16:creationId xmlns:a16="http://schemas.microsoft.com/office/drawing/2014/main" id="{04DD6A3E-2AA6-42AE-8B7D-CDF8861A2E90}"/>
                  </a:ext>
                </a:extLst>
              </p:cNvPr>
              <p:cNvSpPr/>
              <p:nvPr/>
            </p:nvSpPr>
            <p:spPr>
              <a:xfrm>
                <a:off x="4365813" y="1849675"/>
                <a:ext cx="2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" extrusionOk="0">
                    <a:moveTo>
                      <a:pt x="1" y="10"/>
                    </a:move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2086;p53">
                <a:extLst>
                  <a:ext uri="{FF2B5EF4-FFF2-40B4-BE49-F238E27FC236}">
                    <a16:creationId xmlns:a16="http://schemas.microsoft.com/office/drawing/2014/main" id="{ABE5959F-3137-4D0F-88F5-A389CEC2A366}"/>
                  </a:ext>
                </a:extLst>
              </p:cNvPr>
              <p:cNvSpPr/>
              <p:nvPr/>
            </p:nvSpPr>
            <p:spPr>
              <a:xfrm>
                <a:off x="4386563" y="2312550"/>
                <a:ext cx="71850" cy="1903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7615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1" y="229"/>
                      <a:pt x="11" y="457"/>
                      <a:pt x="21" y="696"/>
                    </a:cubicBezTo>
                    <a:cubicBezTo>
                      <a:pt x="31" y="862"/>
                      <a:pt x="31" y="1059"/>
                      <a:pt x="63" y="1245"/>
                    </a:cubicBezTo>
                    <a:cubicBezTo>
                      <a:pt x="84" y="1505"/>
                      <a:pt x="135" y="1754"/>
                      <a:pt x="208" y="1992"/>
                    </a:cubicBezTo>
                    <a:cubicBezTo>
                      <a:pt x="239" y="2086"/>
                      <a:pt x="280" y="2200"/>
                      <a:pt x="333" y="2324"/>
                    </a:cubicBezTo>
                    <a:cubicBezTo>
                      <a:pt x="374" y="2418"/>
                      <a:pt x="416" y="2501"/>
                      <a:pt x="478" y="2563"/>
                    </a:cubicBezTo>
                    <a:cubicBezTo>
                      <a:pt x="529" y="2635"/>
                      <a:pt x="591" y="2677"/>
                      <a:pt x="654" y="2688"/>
                    </a:cubicBezTo>
                    <a:cubicBezTo>
                      <a:pt x="654" y="2884"/>
                      <a:pt x="644" y="3092"/>
                      <a:pt x="644" y="3279"/>
                    </a:cubicBezTo>
                    <a:lnTo>
                      <a:pt x="644" y="3320"/>
                    </a:lnTo>
                    <a:lnTo>
                      <a:pt x="633" y="3341"/>
                    </a:lnTo>
                    <a:lnTo>
                      <a:pt x="633" y="3362"/>
                    </a:lnTo>
                    <a:lnTo>
                      <a:pt x="633" y="3414"/>
                    </a:lnTo>
                    <a:lnTo>
                      <a:pt x="633" y="3538"/>
                    </a:lnTo>
                    <a:lnTo>
                      <a:pt x="633" y="3611"/>
                    </a:lnTo>
                    <a:cubicBezTo>
                      <a:pt x="623" y="3859"/>
                      <a:pt x="623" y="4119"/>
                      <a:pt x="612" y="4368"/>
                    </a:cubicBezTo>
                    <a:cubicBezTo>
                      <a:pt x="612" y="4959"/>
                      <a:pt x="623" y="5664"/>
                      <a:pt x="757" y="6328"/>
                    </a:cubicBezTo>
                    <a:cubicBezTo>
                      <a:pt x="820" y="6639"/>
                      <a:pt x="913" y="6909"/>
                      <a:pt x="1027" y="7148"/>
                    </a:cubicBezTo>
                    <a:cubicBezTo>
                      <a:pt x="1059" y="7210"/>
                      <a:pt x="1100" y="7273"/>
                      <a:pt x="1131" y="7335"/>
                    </a:cubicBezTo>
                    <a:cubicBezTo>
                      <a:pt x="1172" y="7397"/>
                      <a:pt x="1225" y="7469"/>
                      <a:pt x="1287" y="7532"/>
                    </a:cubicBezTo>
                    <a:cubicBezTo>
                      <a:pt x="1318" y="7563"/>
                      <a:pt x="1370" y="7605"/>
                      <a:pt x="1432" y="7615"/>
                    </a:cubicBezTo>
                    <a:lnTo>
                      <a:pt x="1463" y="7615"/>
                    </a:lnTo>
                    <a:cubicBezTo>
                      <a:pt x="1484" y="7615"/>
                      <a:pt x="1494" y="7615"/>
                      <a:pt x="1515" y="7605"/>
                    </a:cubicBezTo>
                    <a:cubicBezTo>
                      <a:pt x="1557" y="7594"/>
                      <a:pt x="1587" y="7573"/>
                      <a:pt x="1598" y="7563"/>
                    </a:cubicBezTo>
                    <a:cubicBezTo>
                      <a:pt x="1629" y="7532"/>
                      <a:pt x="1660" y="7490"/>
                      <a:pt x="1681" y="7439"/>
                    </a:cubicBezTo>
                    <a:cubicBezTo>
                      <a:pt x="1712" y="7386"/>
                      <a:pt x="1733" y="7324"/>
                      <a:pt x="1753" y="7241"/>
                    </a:cubicBezTo>
                    <a:cubicBezTo>
                      <a:pt x="1785" y="7117"/>
                      <a:pt x="1806" y="6982"/>
                      <a:pt x="1826" y="6858"/>
                    </a:cubicBezTo>
                    <a:lnTo>
                      <a:pt x="1826" y="6837"/>
                    </a:lnTo>
                    <a:lnTo>
                      <a:pt x="1847" y="6743"/>
                    </a:lnTo>
                    <a:cubicBezTo>
                      <a:pt x="1919" y="6318"/>
                      <a:pt x="1992" y="5872"/>
                      <a:pt x="2044" y="5415"/>
                    </a:cubicBezTo>
                    <a:cubicBezTo>
                      <a:pt x="2106" y="4980"/>
                      <a:pt x="2168" y="4503"/>
                      <a:pt x="2220" y="4005"/>
                    </a:cubicBezTo>
                    <a:cubicBezTo>
                      <a:pt x="2230" y="4005"/>
                      <a:pt x="2241" y="3995"/>
                      <a:pt x="2251" y="3984"/>
                    </a:cubicBezTo>
                    <a:cubicBezTo>
                      <a:pt x="2511" y="3746"/>
                      <a:pt x="2645" y="3403"/>
                      <a:pt x="2718" y="3175"/>
                    </a:cubicBezTo>
                    <a:cubicBezTo>
                      <a:pt x="2781" y="2988"/>
                      <a:pt x="2832" y="2801"/>
                      <a:pt x="2874" y="2615"/>
                    </a:cubicBezTo>
                    <a:lnTo>
                      <a:pt x="2874" y="2615"/>
                    </a:lnTo>
                    <a:lnTo>
                      <a:pt x="2843" y="2646"/>
                    </a:lnTo>
                    <a:cubicBezTo>
                      <a:pt x="2791" y="2688"/>
                      <a:pt x="2749" y="2718"/>
                      <a:pt x="2687" y="2739"/>
                    </a:cubicBezTo>
                    <a:cubicBezTo>
                      <a:pt x="2656" y="2751"/>
                      <a:pt x="2622" y="2756"/>
                      <a:pt x="2589" y="2756"/>
                    </a:cubicBezTo>
                    <a:cubicBezTo>
                      <a:pt x="2565" y="2756"/>
                      <a:pt x="2542" y="2754"/>
                      <a:pt x="2521" y="2750"/>
                    </a:cubicBezTo>
                    <a:cubicBezTo>
                      <a:pt x="2459" y="2729"/>
                      <a:pt x="2407" y="2698"/>
                      <a:pt x="2355" y="2646"/>
                    </a:cubicBezTo>
                    <a:cubicBezTo>
                      <a:pt x="2283" y="2584"/>
                      <a:pt x="2241" y="2501"/>
                      <a:pt x="2210" y="2418"/>
                    </a:cubicBezTo>
                    <a:cubicBezTo>
                      <a:pt x="2168" y="2304"/>
                      <a:pt x="2137" y="2179"/>
                      <a:pt x="2127" y="2065"/>
                    </a:cubicBezTo>
                    <a:cubicBezTo>
                      <a:pt x="2106" y="1930"/>
                      <a:pt x="2096" y="1796"/>
                      <a:pt x="2096" y="1660"/>
                    </a:cubicBezTo>
                    <a:cubicBezTo>
                      <a:pt x="2085" y="1515"/>
                      <a:pt x="2085" y="1381"/>
                      <a:pt x="2085" y="1236"/>
                    </a:cubicBezTo>
                    <a:lnTo>
                      <a:pt x="2085" y="1007"/>
                    </a:lnTo>
                    <a:cubicBezTo>
                      <a:pt x="2064" y="1287"/>
                      <a:pt x="2034" y="1557"/>
                      <a:pt x="2013" y="1837"/>
                    </a:cubicBezTo>
                    <a:cubicBezTo>
                      <a:pt x="1992" y="2055"/>
                      <a:pt x="1961" y="2283"/>
                      <a:pt x="1940" y="2511"/>
                    </a:cubicBezTo>
                    <a:cubicBezTo>
                      <a:pt x="1930" y="2615"/>
                      <a:pt x="1919" y="2729"/>
                      <a:pt x="1909" y="2833"/>
                    </a:cubicBezTo>
                    <a:cubicBezTo>
                      <a:pt x="1909" y="2864"/>
                      <a:pt x="1898" y="2905"/>
                      <a:pt x="1898" y="2937"/>
                    </a:cubicBezTo>
                    <a:cubicBezTo>
                      <a:pt x="1889" y="3113"/>
                      <a:pt x="1868" y="3289"/>
                      <a:pt x="1847" y="3465"/>
                    </a:cubicBezTo>
                    <a:cubicBezTo>
                      <a:pt x="1836" y="3580"/>
                      <a:pt x="1826" y="3684"/>
                      <a:pt x="1806" y="3797"/>
                    </a:cubicBezTo>
                    <a:cubicBezTo>
                      <a:pt x="1785" y="3891"/>
                      <a:pt x="1764" y="3984"/>
                      <a:pt x="1723" y="4078"/>
                    </a:cubicBezTo>
                    <a:cubicBezTo>
                      <a:pt x="1712" y="4119"/>
                      <a:pt x="1691" y="4150"/>
                      <a:pt x="1670" y="4191"/>
                    </a:cubicBezTo>
                    <a:cubicBezTo>
                      <a:pt x="1660" y="4212"/>
                      <a:pt x="1640" y="4244"/>
                      <a:pt x="1619" y="4264"/>
                    </a:cubicBezTo>
                    <a:cubicBezTo>
                      <a:pt x="1598" y="4285"/>
                      <a:pt x="1577" y="4295"/>
                      <a:pt x="1546" y="4306"/>
                    </a:cubicBezTo>
                    <a:cubicBezTo>
                      <a:pt x="1525" y="4306"/>
                      <a:pt x="1509" y="4310"/>
                      <a:pt x="1492" y="4310"/>
                    </a:cubicBezTo>
                    <a:cubicBezTo>
                      <a:pt x="1483" y="4310"/>
                      <a:pt x="1473" y="4309"/>
                      <a:pt x="1463" y="4306"/>
                    </a:cubicBezTo>
                    <a:cubicBezTo>
                      <a:pt x="1432" y="4295"/>
                      <a:pt x="1401" y="4274"/>
                      <a:pt x="1380" y="4254"/>
                    </a:cubicBezTo>
                    <a:cubicBezTo>
                      <a:pt x="1359" y="4233"/>
                      <a:pt x="1338" y="4202"/>
                      <a:pt x="1328" y="4171"/>
                    </a:cubicBezTo>
                    <a:cubicBezTo>
                      <a:pt x="1287" y="4088"/>
                      <a:pt x="1266" y="3995"/>
                      <a:pt x="1245" y="3901"/>
                    </a:cubicBezTo>
                    <a:cubicBezTo>
                      <a:pt x="1235" y="3787"/>
                      <a:pt x="1225" y="3663"/>
                      <a:pt x="1225" y="3548"/>
                    </a:cubicBezTo>
                    <a:cubicBezTo>
                      <a:pt x="1214" y="3414"/>
                      <a:pt x="1214" y="3289"/>
                      <a:pt x="1225" y="3154"/>
                    </a:cubicBezTo>
                    <a:cubicBezTo>
                      <a:pt x="1225" y="3050"/>
                      <a:pt x="1235" y="2937"/>
                      <a:pt x="1235" y="2822"/>
                    </a:cubicBezTo>
                    <a:cubicBezTo>
                      <a:pt x="1235" y="2771"/>
                      <a:pt x="1245" y="2729"/>
                      <a:pt x="1245" y="2688"/>
                    </a:cubicBezTo>
                    <a:lnTo>
                      <a:pt x="1245" y="2594"/>
                    </a:lnTo>
                    <a:cubicBezTo>
                      <a:pt x="1245" y="2377"/>
                      <a:pt x="1245" y="2158"/>
                      <a:pt x="1255" y="1941"/>
                    </a:cubicBezTo>
                    <a:cubicBezTo>
                      <a:pt x="1266" y="1723"/>
                      <a:pt x="1266" y="1494"/>
                      <a:pt x="1276" y="1266"/>
                    </a:cubicBezTo>
                    <a:cubicBezTo>
                      <a:pt x="1287" y="945"/>
                      <a:pt x="1297" y="623"/>
                      <a:pt x="1297" y="302"/>
                    </a:cubicBezTo>
                    <a:lnTo>
                      <a:pt x="1297" y="302"/>
                    </a:lnTo>
                    <a:cubicBezTo>
                      <a:pt x="1287" y="333"/>
                      <a:pt x="1276" y="364"/>
                      <a:pt x="1276" y="395"/>
                    </a:cubicBezTo>
                    <a:cubicBezTo>
                      <a:pt x="1235" y="572"/>
                      <a:pt x="1183" y="758"/>
                      <a:pt x="1110" y="924"/>
                    </a:cubicBezTo>
                    <a:cubicBezTo>
                      <a:pt x="1079" y="1007"/>
                      <a:pt x="1048" y="1090"/>
                      <a:pt x="1006" y="1163"/>
                    </a:cubicBezTo>
                    <a:lnTo>
                      <a:pt x="944" y="1256"/>
                    </a:lnTo>
                    <a:cubicBezTo>
                      <a:pt x="923" y="1287"/>
                      <a:pt x="913" y="1308"/>
                      <a:pt x="882" y="1339"/>
                    </a:cubicBezTo>
                    <a:cubicBezTo>
                      <a:pt x="851" y="1381"/>
                      <a:pt x="799" y="1411"/>
                      <a:pt x="747" y="1432"/>
                    </a:cubicBezTo>
                    <a:cubicBezTo>
                      <a:pt x="727" y="1443"/>
                      <a:pt x="706" y="1443"/>
                      <a:pt x="685" y="1443"/>
                    </a:cubicBezTo>
                    <a:cubicBezTo>
                      <a:pt x="654" y="1443"/>
                      <a:pt x="633" y="1443"/>
                      <a:pt x="602" y="1432"/>
                    </a:cubicBezTo>
                    <a:cubicBezTo>
                      <a:pt x="591" y="1422"/>
                      <a:pt x="571" y="1411"/>
                      <a:pt x="550" y="1401"/>
                    </a:cubicBezTo>
                    <a:cubicBezTo>
                      <a:pt x="540" y="1391"/>
                      <a:pt x="519" y="1381"/>
                      <a:pt x="508" y="1370"/>
                    </a:cubicBezTo>
                    <a:cubicBezTo>
                      <a:pt x="478" y="1339"/>
                      <a:pt x="446" y="1308"/>
                      <a:pt x="416" y="1266"/>
                    </a:cubicBezTo>
                    <a:cubicBezTo>
                      <a:pt x="374" y="1215"/>
                      <a:pt x="343" y="1153"/>
                      <a:pt x="312" y="1100"/>
                    </a:cubicBezTo>
                    <a:cubicBezTo>
                      <a:pt x="280" y="1028"/>
                      <a:pt x="239" y="955"/>
                      <a:pt x="218" y="883"/>
                    </a:cubicBezTo>
                    <a:cubicBezTo>
                      <a:pt x="146" y="706"/>
                      <a:pt x="94" y="530"/>
                      <a:pt x="63" y="353"/>
                    </a:cubicBezTo>
                    <a:cubicBezTo>
                      <a:pt x="42" y="240"/>
                      <a:pt x="21" y="1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2087;p53">
                <a:extLst>
                  <a:ext uri="{FF2B5EF4-FFF2-40B4-BE49-F238E27FC236}">
                    <a16:creationId xmlns:a16="http://schemas.microsoft.com/office/drawing/2014/main" id="{AF0A6C60-27D6-4F6D-B5B4-A1B4CF14933C}"/>
                  </a:ext>
                </a:extLst>
              </p:cNvPr>
              <p:cNvSpPr/>
              <p:nvPr/>
            </p:nvSpPr>
            <p:spPr>
              <a:xfrm>
                <a:off x="4438438" y="2326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2088;p53">
                <a:extLst>
                  <a:ext uri="{FF2B5EF4-FFF2-40B4-BE49-F238E27FC236}">
                    <a16:creationId xmlns:a16="http://schemas.microsoft.com/office/drawing/2014/main" id="{3BB9B3BD-73CF-423A-86AD-015373D23D19}"/>
                  </a:ext>
                </a:extLst>
              </p:cNvPr>
              <p:cNvSpPr/>
              <p:nvPr/>
            </p:nvSpPr>
            <p:spPr>
              <a:xfrm>
                <a:off x="4417938" y="2203400"/>
                <a:ext cx="9100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471" extrusionOk="0">
                    <a:moveTo>
                      <a:pt x="281" y="0"/>
                    </a:moveTo>
                    <a:cubicBezTo>
                      <a:pt x="270" y="0"/>
                      <a:pt x="249" y="0"/>
                      <a:pt x="229" y="21"/>
                    </a:cubicBezTo>
                    <a:cubicBezTo>
                      <a:pt x="219" y="31"/>
                      <a:pt x="208" y="52"/>
                      <a:pt x="208" y="72"/>
                    </a:cubicBezTo>
                    <a:cubicBezTo>
                      <a:pt x="187" y="436"/>
                      <a:pt x="166" y="798"/>
                      <a:pt x="146" y="1151"/>
                    </a:cubicBezTo>
                    <a:cubicBezTo>
                      <a:pt x="125" y="1515"/>
                      <a:pt x="115" y="1877"/>
                      <a:pt x="94" y="2241"/>
                    </a:cubicBezTo>
                    <a:cubicBezTo>
                      <a:pt x="63" y="2967"/>
                      <a:pt x="32" y="3703"/>
                      <a:pt x="0" y="4429"/>
                    </a:cubicBezTo>
                    <a:cubicBezTo>
                      <a:pt x="0" y="4450"/>
                      <a:pt x="11" y="4470"/>
                      <a:pt x="32" y="4470"/>
                    </a:cubicBezTo>
                    <a:cubicBezTo>
                      <a:pt x="53" y="4470"/>
                      <a:pt x="63" y="4450"/>
                      <a:pt x="63" y="4429"/>
                    </a:cubicBezTo>
                    <a:cubicBezTo>
                      <a:pt x="104" y="3714"/>
                      <a:pt x="146" y="2988"/>
                      <a:pt x="187" y="2261"/>
                    </a:cubicBezTo>
                    <a:cubicBezTo>
                      <a:pt x="208" y="1909"/>
                      <a:pt x="239" y="1545"/>
                      <a:pt x="260" y="1183"/>
                    </a:cubicBezTo>
                    <a:cubicBezTo>
                      <a:pt x="291" y="809"/>
                      <a:pt x="322" y="436"/>
                      <a:pt x="364" y="72"/>
                    </a:cubicBezTo>
                    <a:cubicBezTo>
                      <a:pt x="364" y="52"/>
                      <a:pt x="353" y="31"/>
                      <a:pt x="332" y="21"/>
                    </a:cubicBezTo>
                    <a:cubicBezTo>
                      <a:pt x="322" y="0"/>
                      <a:pt x="302" y="0"/>
                      <a:pt x="281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2089;p53">
                <a:extLst>
                  <a:ext uri="{FF2B5EF4-FFF2-40B4-BE49-F238E27FC236}">
                    <a16:creationId xmlns:a16="http://schemas.microsoft.com/office/drawing/2014/main" id="{294E5054-94E0-47EF-8539-DF5BB35A770A}"/>
                  </a:ext>
                </a:extLst>
              </p:cNvPr>
              <p:cNvSpPr/>
              <p:nvPr/>
            </p:nvSpPr>
            <p:spPr>
              <a:xfrm>
                <a:off x="4439463" y="2205725"/>
                <a:ext cx="9875" cy="12580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5032" extrusionOk="0">
                    <a:moveTo>
                      <a:pt x="260" y="0"/>
                    </a:moveTo>
                    <a:cubicBezTo>
                      <a:pt x="229" y="0"/>
                      <a:pt x="197" y="11"/>
                      <a:pt x="177" y="32"/>
                    </a:cubicBezTo>
                    <a:cubicBezTo>
                      <a:pt x="146" y="62"/>
                      <a:pt x="135" y="94"/>
                      <a:pt x="135" y="124"/>
                    </a:cubicBezTo>
                    <a:cubicBezTo>
                      <a:pt x="114" y="322"/>
                      <a:pt x="114" y="519"/>
                      <a:pt x="104" y="716"/>
                    </a:cubicBezTo>
                    <a:cubicBezTo>
                      <a:pt x="94" y="924"/>
                      <a:pt x="84" y="1131"/>
                      <a:pt x="84" y="1339"/>
                    </a:cubicBezTo>
                    <a:cubicBezTo>
                      <a:pt x="73" y="1535"/>
                      <a:pt x="63" y="1743"/>
                      <a:pt x="52" y="1940"/>
                    </a:cubicBezTo>
                    <a:cubicBezTo>
                      <a:pt x="52" y="2148"/>
                      <a:pt x="42" y="2355"/>
                      <a:pt x="31" y="2563"/>
                    </a:cubicBezTo>
                    <a:cubicBezTo>
                      <a:pt x="21" y="2759"/>
                      <a:pt x="21" y="2957"/>
                      <a:pt x="11" y="3153"/>
                    </a:cubicBezTo>
                    <a:lnTo>
                      <a:pt x="11" y="3776"/>
                    </a:lnTo>
                    <a:cubicBezTo>
                      <a:pt x="11" y="3880"/>
                      <a:pt x="1" y="3973"/>
                      <a:pt x="1" y="4077"/>
                    </a:cubicBezTo>
                    <a:lnTo>
                      <a:pt x="1" y="4377"/>
                    </a:lnTo>
                    <a:lnTo>
                      <a:pt x="1" y="5000"/>
                    </a:lnTo>
                    <a:cubicBezTo>
                      <a:pt x="1" y="5021"/>
                      <a:pt x="11" y="5031"/>
                      <a:pt x="31" y="5031"/>
                    </a:cubicBezTo>
                    <a:cubicBezTo>
                      <a:pt x="52" y="5031"/>
                      <a:pt x="63" y="5021"/>
                      <a:pt x="63" y="5000"/>
                    </a:cubicBezTo>
                    <a:cubicBezTo>
                      <a:pt x="73" y="4803"/>
                      <a:pt x="73" y="4596"/>
                      <a:pt x="84" y="4398"/>
                    </a:cubicBezTo>
                    <a:cubicBezTo>
                      <a:pt x="94" y="4305"/>
                      <a:pt x="104" y="4202"/>
                      <a:pt x="104" y="4108"/>
                    </a:cubicBezTo>
                    <a:cubicBezTo>
                      <a:pt x="114" y="3994"/>
                      <a:pt x="125" y="3890"/>
                      <a:pt x="125" y="3776"/>
                    </a:cubicBezTo>
                    <a:cubicBezTo>
                      <a:pt x="146" y="3579"/>
                      <a:pt x="167" y="3382"/>
                      <a:pt x="177" y="3185"/>
                    </a:cubicBezTo>
                    <a:lnTo>
                      <a:pt x="239" y="2563"/>
                    </a:lnTo>
                    <a:cubicBezTo>
                      <a:pt x="250" y="2365"/>
                      <a:pt x="270" y="2158"/>
                      <a:pt x="280" y="1961"/>
                    </a:cubicBezTo>
                    <a:cubicBezTo>
                      <a:pt x="301" y="1753"/>
                      <a:pt x="312" y="1546"/>
                      <a:pt x="333" y="1339"/>
                    </a:cubicBezTo>
                    <a:lnTo>
                      <a:pt x="363" y="747"/>
                    </a:lnTo>
                    <a:cubicBezTo>
                      <a:pt x="384" y="539"/>
                      <a:pt x="395" y="332"/>
                      <a:pt x="384" y="124"/>
                    </a:cubicBezTo>
                    <a:cubicBezTo>
                      <a:pt x="384" y="52"/>
                      <a:pt x="333" y="0"/>
                      <a:pt x="260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2090;p53">
                <a:extLst>
                  <a:ext uri="{FF2B5EF4-FFF2-40B4-BE49-F238E27FC236}">
                    <a16:creationId xmlns:a16="http://schemas.microsoft.com/office/drawing/2014/main" id="{C671DB16-32DC-472F-8EE4-D30BA2006BA2}"/>
                  </a:ext>
                </a:extLst>
              </p:cNvPr>
              <p:cNvSpPr/>
              <p:nvPr/>
            </p:nvSpPr>
            <p:spPr>
              <a:xfrm>
                <a:off x="4369188" y="1837225"/>
                <a:ext cx="3867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1" extrusionOk="0">
                    <a:moveTo>
                      <a:pt x="42" y="0"/>
                    </a:moveTo>
                    <a:cubicBezTo>
                      <a:pt x="21" y="0"/>
                      <a:pt x="11" y="10"/>
                      <a:pt x="11" y="21"/>
                    </a:cubicBezTo>
                    <a:cubicBezTo>
                      <a:pt x="0" y="42"/>
                      <a:pt x="0" y="63"/>
                      <a:pt x="21" y="73"/>
                    </a:cubicBezTo>
                    <a:cubicBezTo>
                      <a:pt x="125" y="125"/>
                      <a:pt x="228" y="176"/>
                      <a:pt x="343" y="208"/>
                    </a:cubicBezTo>
                    <a:cubicBezTo>
                      <a:pt x="467" y="259"/>
                      <a:pt x="592" y="291"/>
                      <a:pt x="716" y="321"/>
                    </a:cubicBezTo>
                    <a:cubicBezTo>
                      <a:pt x="851" y="353"/>
                      <a:pt x="975" y="374"/>
                      <a:pt x="1100" y="384"/>
                    </a:cubicBezTo>
                    <a:cubicBezTo>
                      <a:pt x="1180" y="396"/>
                      <a:pt x="1256" y="401"/>
                      <a:pt x="1332" y="401"/>
                    </a:cubicBezTo>
                    <a:cubicBezTo>
                      <a:pt x="1386" y="401"/>
                      <a:pt x="1439" y="399"/>
                      <a:pt x="1494" y="394"/>
                    </a:cubicBezTo>
                    <a:cubicBezTo>
                      <a:pt x="1505" y="394"/>
                      <a:pt x="1515" y="384"/>
                      <a:pt x="1525" y="374"/>
                    </a:cubicBezTo>
                    <a:cubicBezTo>
                      <a:pt x="1535" y="363"/>
                      <a:pt x="1546" y="353"/>
                      <a:pt x="1546" y="342"/>
                    </a:cubicBezTo>
                    <a:cubicBezTo>
                      <a:pt x="1546" y="311"/>
                      <a:pt x="1525" y="291"/>
                      <a:pt x="1494" y="291"/>
                    </a:cubicBezTo>
                    <a:cubicBezTo>
                      <a:pt x="1266" y="291"/>
                      <a:pt x="1048" y="280"/>
                      <a:pt x="830" y="249"/>
                    </a:cubicBezTo>
                    <a:lnTo>
                      <a:pt x="841" y="249"/>
                    </a:lnTo>
                    <a:cubicBezTo>
                      <a:pt x="602" y="208"/>
                      <a:pt x="364" y="146"/>
                      <a:pt x="135" y="42"/>
                    </a:cubicBezTo>
                    <a:cubicBezTo>
                      <a:pt x="115" y="31"/>
                      <a:pt x="83" y="21"/>
                      <a:pt x="62" y="10"/>
                    </a:cubicBezTo>
                    <a:cubicBezTo>
                      <a:pt x="53" y="10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2091;p53">
                <a:extLst>
                  <a:ext uri="{FF2B5EF4-FFF2-40B4-BE49-F238E27FC236}">
                    <a16:creationId xmlns:a16="http://schemas.microsoft.com/office/drawing/2014/main" id="{48980AB1-99CA-4741-BB5D-1DCA3E255D8F}"/>
                  </a:ext>
                </a:extLst>
              </p:cNvPr>
              <p:cNvSpPr/>
              <p:nvPr/>
            </p:nvSpPr>
            <p:spPr>
              <a:xfrm>
                <a:off x="4385013" y="1807650"/>
                <a:ext cx="4072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007" extrusionOk="0">
                    <a:moveTo>
                      <a:pt x="52" y="1"/>
                    </a:moveTo>
                    <a:cubicBezTo>
                      <a:pt x="42" y="1"/>
                      <a:pt x="31" y="1"/>
                      <a:pt x="21" y="11"/>
                    </a:cubicBezTo>
                    <a:cubicBezTo>
                      <a:pt x="10" y="31"/>
                      <a:pt x="0" y="63"/>
                      <a:pt x="21" y="84"/>
                    </a:cubicBezTo>
                    <a:cubicBezTo>
                      <a:pt x="125" y="177"/>
                      <a:pt x="229" y="280"/>
                      <a:pt x="342" y="363"/>
                    </a:cubicBezTo>
                    <a:cubicBezTo>
                      <a:pt x="467" y="467"/>
                      <a:pt x="591" y="561"/>
                      <a:pt x="727" y="644"/>
                    </a:cubicBezTo>
                    <a:cubicBezTo>
                      <a:pt x="851" y="727"/>
                      <a:pt x="985" y="799"/>
                      <a:pt x="1121" y="861"/>
                    </a:cubicBezTo>
                    <a:cubicBezTo>
                      <a:pt x="1183" y="893"/>
                      <a:pt x="1255" y="924"/>
                      <a:pt x="1328" y="944"/>
                    </a:cubicBezTo>
                    <a:cubicBezTo>
                      <a:pt x="1400" y="976"/>
                      <a:pt x="1473" y="986"/>
                      <a:pt x="1546" y="1007"/>
                    </a:cubicBezTo>
                    <a:cubicBezTo>
                      <a:pt x="1566" y="1007"/>
                      <a:pt x="1577" y="1007"/>
                      <a:pt x="1587" y="997"/>
                    </a:cubicBezTo>
                    <a:cubicBezTo>
                      <a:pt x="1608" y="997"/>
                      <a:pt x="1619" y="976"/>
                      <a:pt x="1619" y="965"/>
                    </a:cubicBezTo>
                    <a:cubicBezTo>
                      <a:pt x="1629" y="934"/>
                      <a:pt x="1608" y="903"/>
                      <a:pt x="1577" y="893"/>
                    </a:cubicBezTo>
                    <a:cubicBezTo>
                      <a:pt x="1432" y="851"/>
                      <a:pt x="1287" y="799"/>
                      <a:pt x="1151" y="737"/>
                    </a:cubicBezTo>
                    <a:lnTo>
                      <a:pt x="1162" y="737"/>
                    </a:lnTo>
                    <a:cubicBezTo>
                      <a:pt x="1017" y="675"/>
                      <a:pt x="872" y="602"/>
                      <a:pt x="747" y="519"/>
                    </a:cubicBezTo>
                    <a:cubicBezTo>
                      <a:pt x="602" y="436"/>
                      <a:pt x="467" y="343"/>
                      <a:pt x="342" y="239"/>
                    </a:cubicBezTo>
                    <a:cubicBezTo>
                      <a:pt x="249" y="167"/>
                      <a:pt x="166" y="94"/>
                      <a:pt x="93" y="11"/>
                    </a:cubicBezTo>
                    <a:cubicBezTo>
                      <a:pt x="83" y="1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2092;p53">
                <a:extLst>
                  <a:ext uri="{FF2B5EF4-FFF2-40B4-BE49-F238E27FC236}">
                    <a16:creationId xmlns:a16="http://schemas.microsoft.com/office/drawing/2014/main" id="{D63A67D7-C1FF-4FB9-BF90-696F3BD52CC4}"/>
                  </a:ext>
                </a:extLst>
              </p:cNvPr>
              <p:cNvSpPr/>
              <p:nvPr/>
            </p:nvSpPr>
            <p:spPr>
              <a:xfrm>
                <a:off x="4397713" y="1769000"/>
                <a:ext cx="45650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132" extrusionOk="0">
                    <a:moveTo>
                      <a:pt x="42" y="1"/>
                    </a:moveTo>
                    <a:cubicBezTo>
                      <a:pt x="11" y="22"/>
                      <a:pt x="0" y="42"/>
                      <a:pt x="21" y="74"/>
                    </a:cubicBezTo>
                    <a:cubicBezTo>
                      <a:pt x="228" y="468"/>
                      <a:pt x="457" y="841"/>
                      <a:pt x="726" y="1204"/>
                    </a:cubicBezTo>
                    <a:cubicBezTo>
                      <a:pt x="799" y="1287"/>
                      <a:pt x="862" y="1370"/>
                      <a:pt x="934" y="1453"/>
                    </a:cubicBezTo>
                    <a:cubicBezTo>
                      <a:pt x="1007" y="1536"/>
                      <a:pt x="1090" y="1619"/>
                      <a:pt x="1173" y="1702"/>
                    </a:cubicBezTo>
                    <a:cubicBezTo>
                      <a:pt x="1245" y="1785"/>
                      <a:pt x="1339" y="1858"/>
                      <a:pt x="1422" y="1930"/>
                    </a:cubicBezTo>
                    <a:cubicBezTo>
                      <a:pt x="1515" y="2003"/>
                      <a:pt x="1608" y="2065"/>
                      <a:pt x="1701" y="2117"/>
                    </a:cubicBezTo>
                    <a:cubicBezTo>
                      <a:pt x="1716" y="2126"/>
                      <a:pt x="1732" y="2131"/>
                      <a:pt x="1747" y="2131"/>
                    </a:cubicBezTo>
                    <a:cubicBezTo>
                      <a:pt x="1766" y="2131"/>
                      <a:pt x="1784" y="2124"/>
                      <a:pt x="1795" y="2107"/>
                    </a:cubicBezTo>
                    <a:cubicBezTo>
                      <a:pt x="1816" y="2096"/>
                      <a:pt x="1826" y="2075"/>
                      <a:pt x="1826" y="2055"/>
                    </a:cubicBezTo>
                    <a:cubicBezTo>
                      <a:pt x="1826" y="2034"/>
                      <a:pt x="1816" y="2013"/>
                      <a:pt x="1805" y="1992"/>
                    </a:cubicBezTo>
                    <a:cubicBezTo>
                      <a:pt x="1733" y="1941"/>
                      <a:pt x="1660" y="1889"/>
                      <a:pt x="1588" y="1826"/>
                    </a:cubicBezTo>
                    <a:lnTo>
                      <a:pt x="1588" y="1826"/>
                    </a:lnTo>
                    <a:lnTo>
                      <a:pt x="1608" y="1847"/>
                    </a:lnTo>
                    <a:cubicBezTo>
                      <a:pt x="1411" y="1692"/>
                      <a:pt x="1224" y="1526"/>
                      <a:pt x="1048" y="1339"/>
                    </a:cubicBezTo>
                    <a:cubicBezTo>
                      <a:pt x="965" y="1256"/>
                      <a:pt x="882" y="1163"/>
                      <a:pt x="799" y="1070"/>
                    </a:cubicBezTo>
                    <a:cubicBezTo>
                      <a:pt x="716" y="976"/>
                      <a:pt x="643" y="872"/>
                      <a:pt x="571" y="768"/>
                    </a:cubicBezTo>
                    <a:lnTo>
                      <a:pt x="571" y="779"/>
                    </a:lnTo>
                    <a:cubicBezTo>
                      <a:pt x="394" y="540"/>
                      <a:pt x="239" y="281"/>
                      <a:pt x="104" y="22"/>
                    </a:cubicBezTo>
                    <a:cubicBezTo>
                      <a:pt x="94" y="12"/>
                      <a:pt x="83" y="1"/>
                      <a:pt x="62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2093;p53">
                <a:extLst>
                  <a:ext uri="{FF2B5EF4-FFF2-40B4-BE49-F238E27FC236}">
                    <a16:creationId xmlns:a16="http://schemas.microsoft.com/office/drawing/2014/main" id="{3B42D395-85FA-4345-8A51-1D4294EC4FBC}"/>
                  </a:ext>
                </a:extLst>
              </p:cNvPr>
              <p:cNvSpPr/>
              <p:nvPr/>
            </p:nvSpPr>
            <p:spPr>
              <a:xfrm>
                <a:off x="4442313" y="1774700"/>
                <a:ext cx="2855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620" extrusionOk="0">
                    <a:moveTo>
                      <a:pt x="63" y="1"/>
                    </a:moveTo>
                    <a:cubicBezTo>
                      <a:pt x="53" y="1"/>
                      <a:pt x="42" y="1"/>
                      <a:pt x="32" y="12"/>
                    </a:cubicBezTo>
                    <a:cubicBezTo>
                      <a:pt x="0" y="22"/>
                      <a:pt x="0" y="53"/>
                      <a:pt x="11" y="84"/>
                    </a:cubicBezTo>
                    <a:cubicBezTo>
                      <a:pt x="73" y="219"/>
                      <a:pt x="136" y="354"/>
                      <a:pt x="198" y="478"/>
                    </a:cubicBezTo>
                    <a:cubicBezTo>
                      <a:pt x="270" y="623"/>
                      <a:pt x="343" y="748"/>
                      <a:pt x="426" y="883"/>
                    </a:cubicBezTo>
                    <a:cubicBezTo>
                      <a:pt x="498" y="1008"/>
                      <a:pt x="592" y="1132"/>
                      <a:pt x="675" y="1257"/>
                    </a:cubicBezTo>
                    <a:cubicBezTo>
                      <a:pt x="768" y="1381"/>
                      <a:pt x="872" y="1495"/>
                      <a:pt x="996" y="1598"/>
                    </a:cubicBezTo>
                    <a:cubicBezTo>
                      <a:pt x="1007" y="1609"/>
                      <a:pt x="1028" y="1619"/>
                      <a:pt x="1049" y="1619"/>
                    </a:cubicBezTo>
                    <a:cubicBezTo>
                      <a:pt x="1069" y="1619"/>
                      <a:pt x="1090" y="1619"/>
                      <a:pt x="1100" y="1598"/>
                    </a:cubicBezTo>
                    <a:cubicBezTo>
                      <a:pt x="1141" y="1568"/>
                      <a:pt x="1131" y="1515"/>
                      <a:pt x="1111" y="1485"/>
                    </a:cubicBezTo>
                    <a:cubicBezTo>
                      <a:pt x="1017" y="1391"/>
                      <a:pt x="934" y="1287"/>
                      <a:pt x="841" y="1194"/>
                    </a:cubicBezTo>
                    <a:cubicBezTo>
                      <a:pt x="768" y="1101"/>
                      <a:pt x="685" y="997"/>
                      <a:pt x="613" y="904"/>
                    </a:cubicBezTo>
                    <a:cubicBezTo>
                      <a:pt x="613" y="893"/>
                      <a:pt x="602" y="893"/>
                      <a:pt x="602" y="893"/>
                    </a:cubicBezTo>
                    <a:cubicBezTo>
                      <a:pt x="415" y="623"/>
                      <a:pt x="249" y="333"/>
                      <a:pt x="115" y="33"/>
                    </a:cubicBezTo>
                    <a:cubicBezTo>
                      <a:pt x="104" y="12"/>
                      <a:pt x="83" y="1"/>
                      <a:pt x="63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2094;p53">
                <a:extLst>
                  <a:ext uri="{FF2B5EF4-FFF2-40B4-BE49-F238E27FC236}">
                    <a16:creationId xmlns:a16="http://schemas.microsoft.com/office/drawing/2014/main" id="{29F21C6D-882D-4272-B9B0-BD81FF74417A}"/>
                  </a:ext>
                </a:extLst>
              </p:cNvPr>
              <p:cNvSpPr/>
              <p:nvPr/>
            </p:nvSpPr>
            <p:spPr>
              <a:xfrm>
                <a:off x="4377988" y="2094200"/>
                <a:ext cx="293075" cy="2471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9887" extrusionOk="0">
                    <a:moveTo>
                      <a:pt x="925" y="1"/>
                    </a:moveTo>
                    <a:cubicBezTo>
                      <a:pt x="883" y="11"/>
                      <a:pt x="851" y="11"/>
                      <a:pt x="821" y="21"/>
                    </a:cubicBezTo>
                    <a:lnTo>
                      <a:pt x="727" y="84"/>
                    </a:lnTo>
                    <a:cubicBezTo>
                      <a:pt x="696" y="115"/>
                      <a:pt x="665" y="146"/>
                      <a:pt x="623" y="177"/>
                    </a:cubicBezTo>
                    <a:cubicBezTo>
                      <a:pt x="561" y="250"/>
                      <a:pt x="489" y="333"/>
                      <a:pt x="427" y="406"/>
                    </a:cubicBezTo>
                    <a:cubicBezTo>
                      <a:pt x="354" y="509"/>
                      <a:pt x="281" y="613"/>
                      <a:pt x="219" y="717"/>
                    </a:cubicBezTo>
                    <a:lnTo>
                      <a:pt x="229" y="706"/>
                    </a:lnTo>
                    <a:lnTo>
                      <a:pt x="229" y="706"/>
                    </a:lnTo>
                    <a:cubicBezTo>
                      <a:pt x="178" y="789"/>
                      <a:pt x="146" y="872"/>
                      <a:pt x="105" y="955"/>
                    </a:cubicBezTo>
                    <a:cubicBezTo>
                      <a:pt x="84" y="1028"/>
                      <a:pt x="63" y="1090"/>
                      <a:pt x="42" y="1152"/>
                    </a:cubicBezTo>
                    <a:cubicBezTo>
                      <a:pt x="1" y="1609"/>
                      <a:pt x="1" y="2065"/>
                      <a:pt x="63" y="2511"/>
                    </a:cubicBezTo>
                    <a:cubicBezTo>
                      <a:pt x="95" y="2688"/>
                      <a:pt x="125" y="2864"/>
                      <a:pt x="178" y="3040"/>
                    </a:cubicBezTo>
                    <a:cubicBezTo>
                      <a:pt x="219" y="3196"/>
                      <a:pt x="271" y="3352"/>
                      <a:pt x="333" y="3497"/>
                    </a:cubicBezTo>
                    <a:cubicBezTo>
                      <a:pt x="395" y="3631"/>
                      <a:pt x="457" y="3766"/>
                      <a:pt x="540" y="3901"/>
                    </a:cubicBezTo>
                    <a:cubicBezTo>
                      <a:pt x="613" y="4025"/>
                      <a:pt x="686" y="4140"/>
                      <a:pt x="769" y="4244"/>
                    </a:cubicBezTo>
                    <a:lnTo>
                      <a:pt x="779" y="4254"/>
                    </a:lnTo>
                    <a:cubicBezTo>
                      <a:pt x="883" y="4378"/>
                      <a:pt x="987" y="4503"/>
                      <a:pt x="1100" y="4617"/>
                    </a:cubicBezTo>
                    <a:cubicBezTo>
                      <a:pt x="1225" y="4731"/>
                      <a:pt x="1349" y="4845"/>
                      <a:pt x="1485" y="4949"/>
                    </a:cubicBezTo>
                    <a:cubicBezTo>
                      <a:pt x="1485" y="4948"/>
                      <a:pt x="1485" y="4947"/>
                      <a:pt x="1485" y="4946"/>
                    </a:cubicBezTo>
                    <a:lnTo>
                      <a:pt x="1485" y="4946"/>
                    </a:lnTo>
                    <a:cubicBezTo>
                      <a:pt x="1908" y="5264"/>
                      <a:pt x="2381" y="5500"/>
                      <a:pt x="2875" y="5696"/>
                    </a:cubicBezTo>
                    <a:lnTo>
                      <a:pt x="2885" y="5706"/>
                    </a:lnTo>
                    <a:cubicBezTo>
                      <a:pt x="3341" y="5883"/>
                      <a:pt x="3818" y="6028"/>
                      <a:pt x="4295" y="6162"/>
                    </a:cubicBezTo>
                    <a:cubicBezTo>
                      <a:pt x="4451" y="6194"/>
                      <a:pt x="4607" y="6224"/>
                      <a:pt x="4773" y="6245"/>
                    </a:cubicBezTo>
                    <a:cubicBezTo>
                      <a:pt x="5063" y="6287"/>
                      <a:pt x="5364" y="6307"/>
                      <a:pt x="5655" y="6339"/>
                    </a:cubicBezTo>
                    <a:cubicBezTo>
                      <a:pt x="6339" y="6401"/>
                      <a:pt x="7045" y="6463"/>
                      <a:pt x="7718" y="6692"/>
                    </a:cubicBezTo>
                    <a:lnTo>
                      <a:pt x="7688" y="6681"/>
                    </a:lnTo>
                    <a:lnTo>
                      <a:pt x="7688" y="6681"/>
                    </a:lnTo>
                    <a:cubicBezTo>
                      <a:pt x="7729" y="6692"/>
                      <a:pt x="7771" y="6712"/>
                      <a:pt x="7801" y="6722"/>
                    </a:cubicBezTo>
                    <a:cubicBezTo>
                      <a:pt x="7822" y="6722"/>
                      <a:pt x="7833" y="6733"/>
                      <a:pt x="7843" y="6733"/>
                    </a:cubicBezTo>
                    <a:cubicBezTo>
                      <a:pt x="7895" y="6785"/>
                      <a:pt x="7937" y="6837"/>
                      <a:pt x="7988" y="6888"/>
                    </a:cubicBezTo>
                    <a:cubicBezTo>
                      <a:pt x="8362" y="7324"/>
                      <a:pt x="8631" y="7853"/>
                      <a:pt x="8891" y="8361"/>
                    </a:cubicBezTo>
                    <a:cubicBezTo>
                      <a:pt x="8963" y="8507"/>
                      <a:pt x="9036" y="8652"/>
                      <a:pt x="9108" y="8787"/>
                    </a:cubicBezTo>
                    <a:cubicBezTo>
                      <a:pt x="9212" y="8974"/>
                      <a:pt x="9295" y="9129"/>
                      <a:pt x="9389" y="9274"/>
                    </a:cubicBezTo>
                    <a:cubicBezTo>
                      <a:pt x="9440" y="9347"/>
                      <a:pt x="9493" y="9430"/>
                      <a:pt x="9555" y="9502"/>
                    </a:cubicBezTo>
                    <a:cubicBezTo>
                      <a:pt x="9617" y="9585"/>
                      <a:pt x="9669" y="9638"/>
                      <a:pt x="9721" y="9668"/>
                    </a:cubicBezTo>
                    <a:cubicBezTo>
                      <a:pt x="9772" y="9710"/>
                      <a:pt x="9825" y="9731"/>
                      <a:pt x="9876" y="9741"/>
                    </a:cubicBezTo>
                    <a:lnTo>
                      <a:pt x="9949" y="9741"/>
                    </a:lnTo>
                    <a:cubicBezTo>
                      <a:pt x="9980" y="9731"/>
                      <a:pt x="10001" y="9731"/>
                      <a:pt x="10042" y="9710"/>
                    </a:cubicBezTo>
                    <a:cubicBezTo>
                      <a:pt x="10084" y="9689"/>
                      <a:pt x="10115" y="9638"/>
                      <a:pt x="10136" y="9596"/>
                    </a:cubicBezTo>
                    <a:cubicBezTo>
                      <a:pt x="10166" y="9555"/>
                      <a:pt x="10187" y="9492"/>
                      <a:pt x="10187" y="9440"/>
                    </a:cubicBezTo>
                    <a:cubicBezTo>
                      <a:pt x="10198" y="9389"/>
                      <a:pt x="10208" y="9326"/>
                      <a:pt x="10208" y="9264"/>
                    </a:cubicBezTo>
                    <a:cubicBezTo>
                      <a:pt x="10270" y="9368"/>
                      <a:pt x="10332" y="9451"/>
                      <a:pt x="10405" y="9534"/>
                    </a:cubicBezTo>
                    <a:cubicBezTo>
                      <a:pt x="10468" y="9606"/>
                      <a:pt x="10530" y="9689"/>
                      <a:pt x="10623" y="9762"/>
                    </a:cubicBezTo>
                    <a:cubicBezTo>
                      <a:pt x="10706" y="9824"/>
                      <a:pt x="10779" y="9866"/>
                      <a:pt x="10862" y="9876"/>
                    </a:cubicBezTo>
                    <a:cubicBezTo>
                      <a:pt x="10883" y="9887"/>
                      <a:pt x="10913" y="9887"/>
                      <a:pt x="10934" y="9887"/>
                    </a:cubicBezTo>
                    <a:cubicBezTo>
                      <a:pt x="10996" y="9876"/>
                      <a:pt x="11049" y="9855"/>
                      <a:pt x="11100" y="9824"/>
                    </a:cubicBezTo>
                    <a:cubicBezTo>
                      <a:pt x="11132" y="9804"/>
                      <a:pt x="11162" y="9772"/>
                      <a:pt x="11194" y="9731"/>
                    </a:cubicBezTo>
                    <a:cubicBezTo>
                      <a:pt x="11215" y="9710"/>
                      <a:pt x="11235" y="9689"/>
                      <a:pt x="11245" y="9668"/>
                    </a:cubicBezTo>
                    <a:cubicBezTo>
                      <a:pt x="11256" y="9638"/>
                      <a:pt x="11266" y="9606"/>
                      <a:pt x="11277" y="9585"/>
                    </a:cubicBezTo>
                    <a:cubicBezTo>
                      <a:pt x="11298" y="9513"/>
                      <a:pt x="11298" y="9430"/>
                      <a:pt x="11298" y="9378"/>
                    </a:cubicBezTo>
                    <a:cubicBezTo>
                      <a:pt x="11298" y="9316"/>
                      <a:pt x="11287" y="9243"/>
                      <a:pt x="11256" y="9150"/>
                    </a:cubicBezTo>
                    <a:cubicBezTo>
                      <a:pt x="11245" y="9098"/>
                      <a:pt x="11225" y="9046"/>
                      <a:pt x="11204" y="8984"/>
                    </a:cubicBezTo>
                    <a:lnTo>
                      <a:pt x="11204" y="8984"/>
                    </a:lnTo>
                    <a:lnTo>
                      <a:pt x="11225" y="9004"/>
                    </a:lnTo>
                    <a:cubicBezTo>
                      <a:pt x="11287" y="9067"/>
                      <a:pt x="11349" y="9108"/>
                      <a:pt x="11401" y="9129"/>
                    </a:cubicBezTo>
                    <a:cubicBezTo>
                      <a:pt x="11432" y="9140"/>
                      <a:pt x="11464" y="9150"/>
                      <a:pt x="11484" y="9150"/>
                    </a:cubicBezTo>
                    <a:cubicBezTo>
                      <a:pt x="11489" y="9155"/>
                      <a:pt x="11497" y="9158"/>
                      <a:pt x="11505" y="9158"/>
                    </a:cubicBezTo>
                    <a:cubicBezTo>
                      <a:pt x="11512" y="9158"/>
                      <a:pt x="11520" y="9155"/>
                      <a:pt x="11526" y="9150"/>
                    </a:cubicBezTo>
                    <a:cubicBezTo>
                      <a:pt x="11556" y="9150"/>
                      <a:pt x="11577" y="9150"/>
                      <a:pt x="11609" y="9129"/>
                    </a:cubicBezTo>
                    <a:cubicBezTo>
                      <a:pt x="11671" y="9098"/>
                      <a:pt x="11702" y="9004"/>
                      <a:pt x="11702" y="8963"/>
                    </a:cubicBezTo>
                    <a:cubicBezTo>
                      <a:pt x="11722" y="8859"/>
                      <a:pt x="11712" y="8755"/>
                      <a:pt x="11692" y="8663"/>
                    </a:cubicBezTo>
                    <a:cubicBezTo>
                      <a:pt x="11671" y="8497"/>
                      <a:pt x="11630" y="8331"/>
                      <a:pt x="11556" y="8154"/>
                    </a:cubicBezTo>
                    <a:cubicBezTo>
                      <a:pt x="11401" y="7770"/>
                      <a:pt x="11162" y="7418"/>
                      <a:pt x="10976" y="7158"/>
                    </a:cubicBezTo>
                    <a:cubicBezTo>
                      <a:pt x="10747" y="6826"/>
                      <a:pt x="10509" y="6526"/>
                      <a:pt x="10260" y="6245"/>
                    </a:cubicBezTo>
                    <a:cubicBezTo>
                      <a:pt x="10001" y="5966"/>
                      <a:pt x="9721" y="5696"/>
                      <a:pt x="9389" y="5405"/>
                    </a:cubicBezTo>
                    <a:cubicBezTo>
                      <a:pt x="9067" y="5125"/>
                      <a:pt x="8777" y="4897"/>
                      <a:pt x="8497" y="4700"/>
                    </a:cubicBezTo>
                    <a:cubicBezTo>
                      <a:pt x="8216" y="4503"/>
                      <a:pt x="7905" y="4316"/>
                      <a:pt x="7522" y="4098"/>
                    </a:cubicBezTo>
                    <a:cubicBezTo>
                      <a:pt x="7324" y="3984"/>
                      <a:pt x="7128" y="3870"/>
                      <a:pt x="6930" y="3766"/>
                    </a:cubicBezTo>
                    <a:cubicBezTo>
                      <a:pt x="6474" y="3517"/>
                      <a:pt x="6007" y="3258"/>
                      <a:pt x="5572" y="2967"/>
                    </a:cubicBezTo>
                    <a:lnTo>
                      <a:pt x="5551" y="2957"/>
                    </a:lnTo>
                    <a:cubicBezTo>
                      <a:pt x="5063" y="2635"/>
                      <a:pt x="4597" y="2241"/>
                      <a:pt x="4150" y="1858"/>
                    </a:cubicBezTo>
                    <a:cubicBezTo>
                      <a:pt x="4046" y="1775"/>
                      <a:pt x="3943" y="1681"/>
                      <a:pt x="3839" y="1598"/>
                    </a:cubicBezTo>
                    <a:cubicBezTo>
                      <a:pt x="3320" y="1162"/>
                      <a:pt x="2719" y="675"/>
                      <a:pt x="2034" y="333"/>
                    </a:cubicBezTo>
                    <a:cubicBezTo>
                      <a:pt x="1868" y="240"/>
                      <a:pt x="1713" y="177"/>
                      <a:pt x="1557" y="115"/>
                    </a:cubicBezTo>
                    <a:cubicBezTo>
                      <a:pt x="1381" y="53"/>
                      <a:pt x="1236" y="21"/>
                      <a:pt x="1100" y="11"/>
                    </a:cubicBezTo>
                    <a:cubicBezTo>
                      <a:pt x="1059" y="1"/>
                      <a:pt x="1017" y="1"/>
                      <a:pt x="987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2095;p53">
                <a:extLst>
                  <a:ext uri="{FF2B5EF4-FFF2-40B4-BE49-F238E27FC236}">
                    <a16:creationId xmlns:a16="http://schemas.microsoft.com/office/drawing/2014/main" id="{298C3C7A-367A-40D4-992F-97607BE4814B}"/>
                  </a:ext>
                </a:extLst>
              </p:cNvPr>
              <p:cNvSpPr/>
              <p:nvPr/>
            </p:nvSpPr>
            <p:spPr>
              <a:xfrm>
                <a:off x="4397188" y="2200525"/>
                <a:ext cx="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" extrusionOk="0">
                    <a:moveTo>
                      <a:pt x="1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2096;p53">
                <a:extLst>
                  <a:ext uri="{FF2B5EF4-FFF2-40B4-BE49-F238E27FC236}">
                    <a16:creationId xmlns:a16="http://schemas.microsoft.com/office/drawing/2014/main" id="{41A0C0FB-F948-45B3-9E4C-A06235D911A7}"/>
                  </a:ext>
                </a:extLst>
              </p:cNvPr>
              <p:cNvSpPr/>
              <p:nvPr/>
            </p:nvSpPr>
            <p:spPr>
              <a:xfrm>
                <a:off x="4397463" y="2200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2097;p53">
                <a:extLst>
                  <a:ext uri="{FF2B5EF4-FFF2-40B4-BE49-F238E27FC236}">
                    <a16:creationId xmlns:a16="http://schemas.microsoft.com/office/drawing/2014/main" id="{5E26B19F-9FA7-4010-9974-6C691EB01FC1}"/>
                  </a:ext>
                </a:extLst>
              </p:cNvPr>
              <p:cNvSpPr/>
              <p:nvPr/>
            </p:nvSpPr>
            <p:spPr>
              <a:xfrm>
                <a:off x="4397463" y="22005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2098;p53">
                <a:extLst>
                  <a:ext uri="{FF2B5EF4-FFF2-40B4-BE49-F238E27FC236}">
                    <a16:creationId xmlns:a16="http://schemas.microsoft.com/office/drawing/2014/main" id="{65418EDD-9330-4705-AFA0-E9DC8982F1D3}"/>
                  </a:ext>
                </a:extLst>
              </p:cNvPr>
              <p:cNvSpPr/>
              <p:nvPr/>
            </p:nvSpPr>
            <p:spPr>
              <a:xfrm>
                <a:off x="4379038" y="2122200"/>
                <a:ext cx="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" extrusionOk="0">
                    <a:moveTo>
                      <a:pt x="0" y="12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2099;p53">
                <a:extLst>
                  <a:ext uri="{FF2B5EF4-FFF2-40B4-BE49-F238E27FC236}">
                    <a16:creationId xmlns:a16="http://schemas.microsoft.com/office/drawing/2014/main" id="{448C5853-6615-4B52-8845-1AE8A243DEAE}"/>
                  </a:ext>
                </a:extLst>
              </p:cNvPr>
              <p:cNvSpPr/>
              <p:nvPr/>
            </p:nvSpPr>
            <p:spPr>
              <a:xfrm>
                <a:off x="4449838" y="2236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2100;p53">
                <a:extLst>
                  <a:ext uri="{FF2B5EF4-FFF2-40B4-BE49-F238E27FC236}">
                    <a16:creationId xmlns:a16="http://schemas.microsoft.com/office/drawing/2014/main" id="{4011CF0F-39D1-4812-8621-C5B6FC681CC1}"/>
                  </a:ext>
                </a:extLst>
              </p:cNvPr>
              <p:cNvSpPr/>
              <p:nvPr/>
            </p:nvSpPr>
            <p:spPr>
              <a:xfrm>
                <a:off x="4449838" y="2236575"/>
                <a:ext cx="275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11" extrusionOk="0">
                    <a:moveTo>
                      <a:pt x="1" y="1"/>
                    </a:moveTo>
                    <a:lnTo>
                      <a:pt x="11" y="11"/>
                    </a:lnTo>
                    <a:cubicBezTo>
                      <a:pt x="1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2101;p53">
                <a:extLst>
                  <a:ext uri="{FF2B5EF4-FFF2-40B4-BE49-F238E27FC236}">
                    <a16:creationId xmlns:a16="http://schemas.microsoft.com/office/drawing/2014/main" id="{05BC8F66-018A-427B-9550-D302401A1E51}"/>
                  </a:ext>
                </a:extLst>
              </p:cNvPr>
              <p:cNvSpPr/>
              <p:nvPr/>
            </p:nvSpPr>
            <p:spPr>
              <a:xfrm>
                <a:off x="4611663" y="2232675"/>
                <a:ext cx="5627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149" extrusionOk="0">
                    <a:moveTo>
                      <a:pt x="205" y="56"/>
                    </a:moveTo>
                    <a:cubicBezTo>
                      <a:pt x="208" y="59"/>
                      <a:pt x="208" y="63"/>
                      <a:pt x="208" y="63"/>
                    </a:cubicBezTo>
                    <a:lnTo>
                      <a:pt x="208" y="63"/>
                    </a:lnTo>
                    <a:cubicBezTo>
                      <a:pt x="208" y="60"/>
                      <a:pt x="207" y="57"/>
                      <a:pt x="205" y="56"/>
                    </a:cubicBezTo>
                    <a:close/>
                    <a:moveTo>
                      <a:pt x="93" y="1"/>
                    </a:moveTo>
                    <a:cubicBezTo>
                      <a:pt x="73" y="1"/>
                      <a:pt x="52" y="12"/>
                      <a:pt x="31" y="32"/>
                    </a:cubicBezTo>
                    <a:cubicBezTo>
                      <a:pt x="10" y="42"/>
                      <a:pt x="0" y="74"/>
                      <a:pt x="0" y="95"/>
                    </a:cubicBezTo>
                    <a:cubicBezTo>
                      <a:pt x="0" y="125"/>
                      <a:pt x="10" y="157"/>
                      <a:pt x="21" y="178"/>
                    </a:cubicBezTo>
                    <a:lnTo>
                      <a:pt x="425" y="489"/>
                    </a:lnTo>
                    <a:cubicBezTo>
                      <a:pt x="571" y="582"/>
                      <a:pt x="706" y="675"/>
                      <a:pt x="851" y="758"/>
                    </a:cubicBezTo>
                    <a:cubicBezTo>
                      <a:pt x="996" y="851"/>
                      <a:pt x="1141" y="934"/>
                      <a:pt x="1276" y="1028"/>
                    </a:cubicBezTo>
                    <a:cubicBezTo>
                      <a:pt x="1349" y="1080"/>
                      <a:pt x="1411" y="1121"/>
                      <a:pt x="1473" y="1163"/>
                    </a:cubicBezTo>
                    <a:cubicBezTo>
                      <a:pt x="1525" y="1204"/>
                      <a:pt x="1566" y="1236"/>
                      <a:pt x="1619" y="1266"/>
                    </a:cubicBezTo>
                    <a:cubicBezTo>
                      <a:pt x="1722" y="1360"/>
                      <a:pt x="1815" y="1474"/>
                      <a:pt x="1898" y="1588"/>
                    </a:cubicBezTo>
                    <a:cubicBezTo>
                      <a:pt x="1951" y="1661"/>
                      <a:pt x="1992" y="1734"/>
                      <a:pt x="2023" y="1817"/>
                    </a:cubicBezTo>
                    <a:cubicBezTo>
                      <a:pt x="2034" y="1837"/>
                      <a:pt x="2034" y="1858"/>
                      <a:pt x="2044" y="1889"/>
                    </a:cubicBezTo>
                    <a:cubicBezTo>
                      <a:pt x="2044" y="1899"/>
                      <a:pt x="2034" y="1899"/>
                      <a:pt x="2034" y="1909"/>
                    </a:cubicBezTo>
                    <a:lnTo>
                      <a:pt x="2034" y="1920"/>
                    </a:lnTo>
                    <a:lnTo>
                      <a:pt x="2034" y="1930"/>
                    </a:lnTo>
                    <a:lnTo>
                      <a:pt x="2013" y="1930"/>
                    </a:lnTo>
                    <a:cubicBezTo>
                      <a:pt x="2002" y="1941"/>
                      <a:pt x="1981" y="1941"/>
                      <a:pt x="1971" y="1941"/>
                    </a:cubicBezTo>
                    <a:cubicBezTo>
                      <a:pt x="1919" y="1941"/>
                      <a:pt x="1868" y="1941"/>
                      <a:pt x="1826" y="1930"/>
                    </a:cubicBezTo>
                    <a:cubicBezTo>
                      <a:pt x="1774" y="1920"/>
                      <a:pt x="1732" y="1909"/>
                      <a:pt x="1681" y="1889"/>
                    </a:cubicBezTo>
                    <a:cubicBezTo>
                      <a:pt x="1587" y="1837"/>
                      <a:pt x="1494" y="1775"/>
                      <a:pt x="1411" y="1702"/>
                    </a:cubicBezTo>
                    <a:lnTo>
                      <a:pt x="1411" y="1702"/>
                    </a:lnTo>
                    <a:lnTo>
                      <a:pt x="1421" y="1713"/>
                    </a:lnTo>
                    <a:cubicBezTo>
                      <a:pt x="1234" y="1547"/>
                      <a:pt x="1068" y="1370"/>
                      <a:pt x="913" y="1183"/>
                    </a:cubicBezTo>
                    <a:cubicBezTo>
                      <a:pt x="896" y="1161"/>
                      <a:pt x="868" y="1151"/>
                      <a:pt x="839" y="1151"/>
                    </a:cubicBezTo>
                    <a:cubicBezTo>
                      <a:pt x="813" y="1151"/>
                      <a:pt x="787" y="1159"/>
                      <a:pt x="768" y="1173"/>
                    </a:cubicBezTo>
                    <a:cubicBezTo>
                      <a:pt x="727" y="1215"/>
                      <a:pt x="727" y="1277"/>
                      <a:pt x="757" y="1319"/>
                    </a:cubicBezTo>
                    <a:cubicBezTo>
                      <a:pt x="965" y="1557"/>
                      <a:pt x="1183" y="1806"/>
                      <a:pt x="1442" y="1982"/>
                    </a:cubicBezTo>
                    <a:cubicBezTo>
                      <a:pt x="1504" y="2024"/>
                      <a:pt x="1566" y="2065"/>
                      <a:pt x="1639" y="2086"/>
                    </a:cubicBezTo>
                    <a:cubicBezTo>
                      <a:pt x="1712" y="2117"/>
                      <a:pt x="1785" y="2138"/>
                      <a:pt x="1857" y="2148"/>
                    </a:cubicBezTo>
                    <a:cubicBezTo>
                      <a:pt x="1909" y="2148"/>
                      <a:pt x="1971" y="2148"/>
                      <a:pt x="2023" y="2138"/>
                    </a:cubicBezTo>
                    <a:cubicBezTo>
                      <a:pt x="2075" y="2138"/>
                      <a:pt x="2117" y="2117"/>
                      <a:pt x="2158" y="2086"/>
                    </a:cubicBezTo>
                    <a:cubicBezTo>
                      <a:pt x="2200" y="2055"/>
                      <a:pt x="2220" y="2024"/>
                      <a:pt x="2230" y="1982"/>
                    </a:cubicBezTo>
                    <a:cubicBezTo>
                      <a:pt x="2251" y="1941"/>
                      <a:pt x="2241" y="1889"/>
                      <a:pt x="2241" y="1847"/>
                    </a:cubicBezTo>
                    <a:cubicBezTo>
                      <a:pt x="2230" y="1806"/>
                      <a:pt x="2220" y="1764"/>
                      <a:pt x="2200" y="1723"/>
                    </a:cubicBezTo>
                    <a:cubicBezTo>
                      <a:pt x="2189" y="1671"/>
                      <a:pt x="2158" y="1630"/>
                      <a:pt x="2137" y="1588"/>
                    </a:cubicBezTo>
                    <a:cubicBezTo>
                      <a:pt x="2085" y="1495"/>
                      <a:pt x="2013" y="1402"/>
                      <a:pt x="1951" y="1319"/>
                    </a:cubicBezTo>
                    <a:cubicBezTo>
                      <a:pt x="1878" y="1246"/>
                      <a:pt x="1815" y="1173"/>
                      <a:pt x="1743" y="1111"/>
                    </a:cubicBezTo>
                    <a:cubicBezTo>
                      <a:pt x="1702" y="1070"/>
                      <a:pt x="1649" y="1038"/>
                      <a:pt x="1608" y="1007"/>
                    </a:cubicBezTo>
                    <a:cubicBezTo>
                      <a:pt x="1546" y="966"/>
                      <a:pt x="1473" y="914"/>
                      <a:pt x="1411" y="872"/>
                    </a:cubicBezTo>
                    <a:cubicBezTo>
                      <a:pt x="1276" y="779"/>
                      <a:pt x="1141" y="696"/>
                      <a:pt x="1006" y="613"/>
                    </a:cubicBezTo>
                    <a:cubicBezTo>
                      <a:pt x="727" y="447"/>
                      <a:pt x="457" y="271"/>
                      <a:pt x="208" y="63"/>
                    </a:cubicBezTo>
                    <a:lnTo>
                      <a:pt x="197" y="53"/>
                    </a:lnTo>
                    <a:lnTo>
                      <a:pt x="197" y="53"/>
                    </a:lnTo>
                    <a:cubicBezTo>
                      <a:pt x="197" y="53"/>
                      <a:pt x="202" y="53"/>
                      <a:pt x="205" y="56"/>
                    </a:cubicBezTo>
                    <a:lnTo>
                      <a:pt x="205" y="56"/>
                    </a:lnTo>
                    <a:cubicBezTo>
                      <a:pt x="203" y="54"/>
                      <a:pt x="201" y="53"/>
                      <a:pt x="197" y="53"/>
                    </a:cubicBezTo>
                    <a:lnTo>
                      <a:pt x="197" y="53"/>
                    </a:lnTo>
                    <a:cubicBezTo>
                      <a:pt x="197" y="53"/>
                      <a:pt x="197" y="53"/>
                      <a:pt x="197" y="53"/>
                    </a:cubicBezTo>
                    <a:lnTo>
                      <a:pt x="176" y="32"/>
                    </a:lnTo>
                    <a:cubicBezTo>
                      <a:pt x="156" y="22"/>
                      <a:pt x="135" y="1"/>
                      <a:pt x="104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2102;p53">
                <a:extLst>
                  <a:ext uri="{FF2B5EF4-FFF2-40B4-BE49-F238E27FC236}">
                    <a16:creationId xmlns:a16="http://schemas.microsoft.com/office/drawing/2014/main" id="{9B29E990-489B-48B1-BE46-07352A2DCB5C}"/>
                  </a:ext>
                </a:extLst>
              </p:cNvPr>
              <p:cNvSpPr/>
              <p:nvPr/>
            </p:nvSpPr>
            <p:spPr>
              <a:xfrm>
                <a:off x="4633163" y="2251625"/>
                <a:ext cx="29600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245" extrusionOk="0">
                    <a:moveTo>
                      <a:pt x="105" y="0"/>
                    </a:moveTo>
                    <a:cubicBezTo>
                      <a:pt x="74" y="10"/>
                      <a:pt x="42" y="21"/>
                      <a:pt x="33" y="52"/>
                    </a:cubicBezTo>
                    <a:cubicBezTo>
                      <a:pt x="1" y="93"/>
                      <a:pt x="12" y="166"/>
                      <a:pt x="63" y="197"/>
                    </a:cubicBezTo>
                    <a:cubicBezTo>
                      <a:pt x="84" y="208"/>
                      <a:pt x="105" y="218"/>
                      <a:pt x="125" y="239"/>
                    </a:cubicBezTo>
                    <a:cubicBezTo>
                      <a:pt x="125" y="259"/>
                      <a:pt x="136" y="280"/>
                      <a:pt x="146" y="291"/>
                    </a:cubicBezTo>
                    <a:cubicBezTo>
                      <a:pt x="281" y="446"/>
                      <a:pt x="427" y="581"/>
                      <a:pt x="572" y="727"/>
                    </a:cubicBezTo>
                    <a:cubicBezTo>
                      <a:pt x="717" y="882"/>
                      <a:pt x="862" y="1038"/>
                      <a:pt x="997" y="1214"/>
                    </a:cubicBezTo>
                    <a:cubicBezTo>
                      <a:pt x="1013" y="1234"/>
                      <a:pt x="1038" y="1245"/>
                      <a:pt x="1066" y="1245"/>
                    </a:cubicBezTo>
                    <a:cubicBezTo>
                      <a:pt x="1093" y="1245"/>
                      <a:pt x="1121" y="1234"/>
                      <a:pt x="1142" y="1214"/>
                    </a:cubicBezTo>
                    <a:cubicBezTo>
                      <a:pt x="1163" y="1193"/>
                      <a:pt x="1174" y="1172"/>
                      <a:pt x="1174" y="1141"/>
                    </a:cubicBezTo>
                    <a:cubicBezTo>
                      <a:pt x="1174" y="1121"/>
                      <a:pt x="1163" y="1089"/>
                      <a:pt x="1153" y="1068"/>
                    </a:cubicBezTo>
                    <a:lnTo>
                      <a:pt x="1121" y="1038"/>
                    </a:lnTo>
                    <a:cubicBezTo>
                      <a:pt x="1163" y="1017"/>
                      <a:pt x="1184" y="955"/>
                      <a:pt x="1153" y="913"/>
                    </a:cubicBezTo>
                    <a:cubicBezTo>
                      <a:pt x="1101" y="820"/>
                      <a:pt x="1038" y="727"/>
                      <a:pt x="976" y="654"/>
                    </a:cubicBezTo>
                    <a:cubicBezTo>
                      <a:pt x="893" y="561"/>
                      <a:pt x="810" y="478"/>
                      <a:pt x="717" y="405"/>
                    </a:cubicBezTo>
                    <a:cubicBezTo>
                      <a:pt x="551" y="259"/>
                      <a:pt x="354" y="135"/>
                      <a:pt x="167" y="21"/>
                    </a:cubicBezTo>
                    <a:cubicBezTo>
                      <a:pt x="146" y="10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2103;p53">
                <a:extLst>
                  <a:ext uri="{FF2B5EF4-FFF2-40B4-BE49-F238E27FC236}">
                    <a16:creationId xmlns:a16="http://schemas.microsoft.com/office/drawing/2014/main" id="{40F7230C-3824-458E-B470-A573E946B87D}"/>
                  </a:ext>
                </a:extLst>
              </p:cNvPr>
              <p:cNvSpPr/>
              <p:nvPr/>
            </p:nvSpPr>
            <p:spPr>
              <a:xfrm>
                <a:off x="4632663" y="2252300"/>
                <a:ext cx="31650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23" extrusionOk="0">
                    <a:moveTo>
                      <a:pt x="122" y="0"/>
                    </a:moveTo>
                    <a:cubicBezTo>
                      <a:pt x="116" y="0"/>
                      <a:pt x="110" y="1"/>
                      <a:pt x="104" y="4"/>
                    </a:cubicBezTo>
                    <a:cubicBezTo>
                      <a:pt x="73" y="4"/>
                      <a:pt x="42" y="15"/>
                      <a:pt x="21" y="46"/>
                    </a:cubicBezTo>
                    <a:cubicBezTo>
                      <a:pt x="0" y="98"/>
                      <a:pt x="11" y="160"/>
                      <a:pt x="53" y="191"/>
                    </a:cubicBezTo>
                    <a:cubicBezTo>
                      <a:pt x="260" y="305"/>
                      <a:pt x="457" y="430"/>
                      <a:pt x="633" y="575"/>
                    </a:cubicBezTo>
                    <a:cubicBezTo>
                      <a:pt x="737" y="668"/>
                      <a:pt x="841" y="762"/>
                      <a:pt x="913" y="876"/>
                    </a:cubicBezTo>
                    <a:cubicBezTo>
                      <a:pt x="965" y="949"/>
                      <a:pt x="1007" y="1021"/>
                      <a:pt x="1038" y="1104"/>
                    </a:cubicBezTo>
                    <a:cubicBezTo>
                      <a:pt x="1038" y="1114"/>
                      <a:pt x="1038" y="1135"/>
                      <a:pt x="1048" y="1145"/>
                    </a:cubicBezTo>
                    <a:cubicBezTo>
                      <a:pt x="1048" y="1166"/>
                      <a:pt x="1069" y="1197"/>
                      <a:pt x="1090" y="1207"/>
                    </a:cubicBezTo>
                    <a:cubicBezTo>
                      <a:pt x="1105" y="1215"/>
                      <a:pt x="1124" y="1222"/>
                      <a:pt x="1142" y="1222"/>
                    </a:cubicBezTo>
                    <a:cubicBezTo>
                      <a:pt x="1149" y="1222"/>
                      <a:pt x="1156" y="1221"/>
                      <a:pt x="1162" y="1218"/>
                    </a:cubicBezTo>
                    <a:cubicBezTo>
                      <a:pt x="1214" y="1207"/>
                      <a:pt x="1266" y="1156"/>
                      <a:pt x="1245" y="1104"/>
                    </a:cubicBezTo>
                    <a:cubicBezTo>
                      <a:pt x="1224" y="1041"/>
                      <a:pt x="1204" y="990"/>
                      <a:pt x="1183" y="928"/>
                    </a:cubicBezTo>
                    <a:cubicBezTo>
                      <a:pt x="1152" y="876"/>
                      <a:pt x="1121" y="813"/>
                      <a:pt x="1079" y="762"/>
                    </a:cubicBezTo>
                    <a:cubicBezTo>
                      <a:pt x="1007" y="647"/>
                      <a:pt x="913" y="554"/>
                      <a:pt x="809" y="461"/>
                    </a:cubicBezTo>
                    <a:cubicBezTo>
                      <a:pt x="613" y="285"/>
                      <a:pt x="394" y="149"/>
                      <a:pt x="166" y="15"/>
                    </a:cubicBezTo>
                    <a:cubicBezTo>
                      <a:pt x="151" y="7"/>
                      <a:pt x="137" y="0"/>
                      <a:pt x="122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2104;p53">
                <a:extLst>
                  <a:ext uri="{FF2B5EF4-FFF2-40B4-BE49-F238E27FC236}">
                    <a16:creationId xmlns:a16="http://schemas.microsoft.com/office/drawing/2014/main" id="{AC89EC09-0936-4190-A2E9-D581CA643262}"/>
                  </a:ext>
                </a:extLst>
              </p:cNvPr>
              <p:cNvSpPr/>
              <p:nvPr/>
            </p:nvSpPr>
            <p:spPr>
              <a:xfrm>
                <a:off x="4571713" y="2203400"/>
                <a:ext cx="98575" cy="86875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3475" extrusionOk="0">
                    <a:moveTo>
                      <a:pt x="105" y="0"/>
                    </a:moveTo>
                    <a:cubicBezTo>
                      <a:pt x="63" y="10"/>
                      <a:pt x="32" y="31"/>
                      <a:pt x="11" y="72"/>
                    </a:cubicBezTo>
                    <a:cubicBezTo>
                      <a:pt x="1" y="135"/>
                      <a:pt x="32" y="187"/>
                      <a:pt x="84" y="208"/>
                    </a:cubicBezTo>
                    <a:cubicBezTo>
                      <a:pt x="167" y="238"/>
                      <a:pt x="239" y="270"/>
                      <a:pt x="322" y="300"/>
                    </a:cubicBezTo>
                    <a:cubicBezTo>
                      <a:pt x="872" y="570"/>
                      <a:pt x="1339" y="954"/>
                      <a:pt x="1827" y="1317"/>
                    </a:cubicBezTo>
                    <a:cubicBezTo>
                      <a:pt x="2044" y="1473"/>
                      <a:pt x="2262" y="1618"/>
                      <a:pt x="2491" y="1763"/>
                    </a:cubicBezTo>
                    <a:cubicBezTo>
                      <a:pt x="2719" y="1909"/>
                      <a:pt x="2947" y="2064"/>
                      <a:pt x="3154" y="2241"/>
                    </a:cubicBezTo>
                    <a:cubicBezTo>
                      <a:pt x="3310" y="2365"/>
                      <a:pt x="3445" y="2510"/>
                      <a:pt x="3569" y="2676"/>
                    </a:cubicBezTo>
                    <a:cubicBezTo>
                      <a:pt x="3621" y="2749"/>
                      <a:pt x="3662" y="2832"/>
                      <a:pt x="3694" y="2925"/>
                    </a:cubicBezTo>
                    <a:cubicBezTo>
                      <a:pt x="3715" y="2977"/>
                      <a:pt x="3724" y="3029"/>
                      <a:pt x="3735" y="3080"/>
                    </a:cubicBezTo>
                    <a:cubicBezTo>
                      <a:pt x="3735" y="3101"/>
                      <a:pt x="3735" y="3133"/>
                      <a:pt x="3724" y="3163"/>
                    </a:cubicBezTo>
                    <a:cubicBezTo>
                      <a:pt x="3724" y="3174"/>
                      <a:pt x="3724" y="3184"/>
                      <a:pt x="3715" y="3205"/>
                    </a:cubicBezTo>
                    <a:cubicBezTo>
                      <a:pt x="3715" y="3216"/>
                      <a:pt x="3704" y="3216"/>
                      <a:pt x="3704" y="3226"/>
                    </a:cubicBezTo>
                    <a:cubicBezTo>
                      <a:pt x="3694" y="3236"/>
                      <a:pt x="3683" y="3236"/>
                      <a:pt x="3683" y="3246"/>
                    </a:cubicBezTo>
                    <a:cubicBezTo>
                      <a:pt x="3673" y="3246"/>
                      <a:pt x="3662" y="3257"/>
                      <a:pt x="3652" y="3257"/>
                    </a:cubicBezTo>
                    <a:cubicBezTo>
                      <a:pt x="3621" y="3267"/>
                      <a:pt x="3600" y="3267"/>
                      <a:pt x="3569" y="3267"/>
                    </a:cubicBezTo>
                    <a:cubicBezTo>
                      <a:pt x="3549" y="3278"/>
                      <a:pt x="3517" y="3299"/>
                      <a:pt x="3507" y="3319"/>
                    </a:cubicBezTo>
                    <a:cubicBezTo>
                      <a:pt x="3496" y="3340"/>
                      <a:pt x="3486" y="3371"/>
                      <a:pt x="3496" y="3392"/>
                    </a:cubicBezTo>
                    <a:cubicBezTo>
                      <a:pt x="3496" y="3423"/>
                      <a:pt x="3517" y="3444"/>
                      <a:pt x="3538" y="3454"/>
                    </a:cubicBezTo>
                    <a:cubicBezTo>
                      <a:pt x="3569" y="3475"/>
                      <a:pt x="3590" y="3475"/>
                      <a:pt x="3621" y="3475"/>
                    </a:cubicBezTo>
                    <a:cubicBezTo>
                      <a:pt x="3673" y="3465"/>
                      <a:pt x="3735" y="3454"/>
                      <a:pt x="3787" y="3412"/>
                    </a:cubicBezTo>
                    <a:cubicBezTo>
                      <a:pt x="3818" y="3392"/>
                      <a:pt x="3839" y="3371"/>
                      <a:pt x="3860" y="3350"/>
                    </a:cubicBezTo>
                    <a:cubicBezTo>
                      <a:pt x="3881" y="3319"/>
                      <a:pt x="3901" y="3299"/>
                      <a:pt x="3911" y="3267"/>
                    </a:cubicBezTo>
                    <a:cubicBezTo>
                      <a:pt x="3932" y="3216"/>
                      <a:pt x="3943" y="3163"/>
                      <a:pt x="3932" y="3101"/>
                    </a:cubicBezTo>
                    <a:cubicBezTo>
                      <a:pt x="3932" y="3039"/>
                      <a:pt x="3922" y="2977"/>
                      <a:pt x="3911" y="2914"/>
                    </a:cubicBezTo>
                    <a:cubicBezTo>
                      <a:pt x="3881" y="2790"/>
                      <a:pt x="3818" y="2676"/>
                      <a:pt x="3745" y="2573"/>
                    </a:cubicBezTo>
                    <a:cubicBezTo>
                      <a:pt x="3652" y="2427"/>
                      <a:pt x="3538" y="2303"/>
                      <a:pt x="3413" y="2188"/>
                    </a:cubicBezTo>
                    <a:cubicBezTo>
                      <a:pt x="3154" y="1950"/>
                      <a:pt x="2853" y="1753"/>
                      <a:pt x="2563" y="1566"/>
                    </a:cubicBezTo>
                    <a:cubicBezTo>
                      <a:pt x="2428" y="1473"/>
                      <a:pt x="2283" y="1379"/>
                      <a:pt x="2148" y="1286"/>
                    </a:cubicBezTo>
                    <a:cubicBezTo>
                      <a:pt x="1993" y="1183"/>
                      <a:pt x="1847" y="1079"/>
                      <a:pt x="1702" y="964"/>
                    </a:cubicBezTo>
                    <a:cubicBezTo>
                      <a:pt x="1214" y="602"/>
                      <a:pt x="716" y="217"/>
                      <a:pt x="146" y="10"/>
                    </a:cubicBezTo>
                    <a:cubicBezTo>
                      <a:pt x="135" y="0"/>
                      <a:pt x="115" y="0"/>
                      <a:pt x="105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2105;p53">
                <a:extLst>
                  <a:ext uri="{FF2B5EF4-FFF2-40B4-BE49-F238E27FC236}">
                    <a16:creationId xmlns:a16="http://schemas.microsoft.com/office/drawing/2014/main" id="{5D58C8D5-57C1-4690-AE6C-D06F10C62C37}"/>
                  </a:ext>
                </a:extLst>
              </p:cNvPr>
              <p:cNvSpPr/>
              <p:nvPr/>
            </p:nvSpPr>
            <p:spPr>
              <a:xfrm>
                <a:off x="4651338" y="2279125"/>
                <a:ext cx="26725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914" extrusionOk="0">
                    <a:moveTo>
                      <a:pt x="104" y="0"/>
                    </a:moveTo>
                    <a:cubicBezTo>
                      <a:pt x="83" y="0"/>
                      <a:pt x="62" y="10"/>
                      <a:pt x="52" y="21"/>
                    </a:cubicBezTo>
                    <a:cubicBezTo>
                      <a:pt x="11" y="62"/>
                      <a:pt x="0" y="124"/>
                      <a:pt x="32" y="166"/>
                    </a:cubicBezTo>
                    <a:cubicBezTo>
                      <a:pt x="249" y="404"/>
                      <a:pt x="457" y="643"/>
                      <a:pt x="633" y="913"/>
                    </a:cubicBezTo>
                    <a:cubicBezTo>
                      <a:pt x="622" y="913"/>
                      <a:pt x="622" y="902"/>
                      <a:pt x="613" y="892"/>
                    </a:cubicBezTo>
                    <a:lnTo>
                      <a:pt x="613" y="892"/>
                    </a:lnTo>
                    <a:cubicBezTo>
                      <a:pt x="696" y="1017"/>
                      <a:pt x="768" y="1141"/>
                      <a:pt x="820" y="1286"/>
                    </a:cubicBezTo>
                    <a:cubicBezTo>
                      <a:pt x="830" y="1338"/>
                      <a:pt x="841" y="1390"/>
                      <a:pt x="851" y="1452"/>
                    </a:cubicBezTo>
                    <a:cubicBezTo>
                      <a:pt x="851" y="1483"/>
                      <a:pt x="841" y="1504"/>
                      <a:pt x="841" y="1535"/>
                    </a:cubicBezTo>
                    <a:cubicBezTo>
                      <a:pt x="830" y="1556"/>
                      <a:pt x="820" y="1587"/>
                      <a:pt x="809" y="1607"/>
                    </a:cubicBezTo>
                    <a:cubicBezTo>
                      <a:pt x="799" y="1628"/>
                      <a:pt x="788" y="1639"/>
                      <a:pt x="778" y="1660"/>
                    </a:cubicBezTo>
                    <a:lnTo>
                      <a:pt x="747" y="1690"/>
                    </a:lnTo>
                    <a:cubicBezTo>
                      <a:pt x="737" y="1690"/>
                      <a:pt x="726" y="1701"/>
                      <a:pt x="716" y="1701"/>
                    </a:cubicBezTo>
                    <a:cubicBezTo>
                      <a:pt x="705" y="1701"/>
                      <a:pt x="696" y="1701"/>
                      <a:pt x="685" y="1711"/>
                    </a:cubicBezTo>
                    <a:cubicBezTo>
                      <a:pt x="664" y="1701"/>
                      <a:pt x="643" y="1701"/>
                      <a:pt x="622" y="1701"/>
                    </a:cubicBezTo>
                    <a:cubicBezTo>
                      <a:pt x="602" y="1690"/>
                      <a:pt x="571" y="1680"/>
                      <a:pt x="550" y="1670"/>
                    </a:cubicBezTo>
                    <a:cubicBezTo>
                      <a:pt x="498" y="1649"/>
                      <a:pt x="457" y="1618"/>
                      <a:pt x="415" y="1587"/>
                    </a:cubicBezTo>
                    <a:cubicBezTo>
                      <a:pt x="374" y="1535"/>
                      <a:pt x="332" y="1494"/>
                      <a:pt x="301" y="1441"/>
                    </a:cubicBezTo>
                    <a:cubicBezTo>
                      <a:pt x="291" y="1421"/>
                      <a:pt x="270" y="1400"/>
                      <a:pt x="249" y="1390"/>
                    </a:cubicBezTo>
                    <a:cubicBezTo>
                      <a:pt x="218" y="1390"/>
                      <a:pt x="198" y="1390"/>
                      <a:pt x="166" y="1400"/>
                    </a:cubicBezTo>
                    <a:cubicBezTo>
                      <a:pt x="145" y="1411"/>
                      <a:pt x="125" y="1431"/>
                      <a:pt x="115" y="1452"/>
                    </a:cubicBezTo>
                    <a:cubicBezTo>
                      <a:pt x="104" y="1483"/>
                      <a:pt x="104" y="1514"/>
                      <a:pt x="115" y="1535"/>
                    </a:cubicBezTo>
                    <a:cubicBezTo>
                      <a:pt x="156" y="1587"/>
                      <a:pt x="187" y="1639"/>
                      <a:pt x="228" y="1680"/>
                    </a:cubicBezTo>
                    <a:cubicBezTo>
                      <a:pt x="281" y="1732"/>
                      <a:pt x="332" y="1773"/>
                      <a:pt x="384" y="1815"/>
                    </a:cubicBezTo>
                    <a:cubicBezTo>
                      <a:pt x="470" y="1875"/>
                      <a:pt x="577" y="1914"/>
                      <a:pt x="681" y="1914"/>
                    </a:cubicBezTo>
                    <a:cubicBezTo>
                      <a:pt x="703" y="1914"/>
                      <a:pt x="725" y="1912"/>
                      <a:pt x="747" y="1909"/>
                    </a:cubicBezTo>
                    <a:cubicBezTo>
                      <a:pt x="892" y="1877"/>
                      <a:pt x="986" y="1753"/>
                      <a:pt x="1027" y="1628"/>
                    </a:cubicBezTo>
                    <a:cubicBezTo>
                      <a:pt x="1069" y="1524"/>
                      <a:pt x="1058" y="1400"/>
                      <a:pt x="1027" y="1296"/>
                    </a:cubicBezTo>
                    <a:cubicBezTo>
                      <a:pt x="996" y="1172"/>
                      <a:pt x="944" y="1047"/>
                      <a:pt x="882" y="944"/>
                    </a:cubicBezTo>
                    <a:cubicBezTo>
                      <a:pt x="809" y="809"/>
                      <a:pt x="737" y="695"/>
                      <a:pt x="643" y="581"/>
                    </a:cubicBezTo>
                    <a:cubicBezTo>
                      <a:pt x="509" y="394"/>
                      <a:pt x="353" y="207"/>
                      <a:pt x="198" y="31"/>
                    </a:cubicBezTo>
                    <a:cubicBezTo>
                      <a:pt x="166" y="10"/>
                      <a:pt x="135" y="0"/>
                      <a:pt x="104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2106;p53">
                <a:extLst>
                  <a:ext uri="{FF2B5EF4-FFF2-40B4-BE49-F238E27FC236}">
                    <a16:creationId xmlns:a16="http://schemas.microsoft.com/office/drawing/2014/main" id="{8119543F-7436-4A4E-BAB7-04DC93F4C699}"/>
                  </a:ext>
                </a:extLst>
              </p:cNvPr>
              <p:cNvSpPr/>
              <p:nvPr/>
            </p:nvSpPr>
            <p:spPr>
              <a:xfrm>
                <a:off x="4652638" y="2278850"/>
                <a:ext cx="2232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758" extrusionOk="0">
                    <a:moveTo>
                      <a:pt x="93" y="0"/>
                    </a:moveTo>
                    <a:cubicBezTo>
                      <a:pt x="73" y="11"/>
                      <a:pt x="52" y="11"/>
                      <a:pt x="42" y="32"/>
                    </a:cubicBezTo>
                    <a:cubicBezTo>
                      <a:pt x="21" y="42"/>
                      <a:pt x="0" y="73"/>
                      <a:pt x="0" y="94"/>
                    </a:cubicBezTo>
                    <a:cubicBezTo>
                      <a:pt x="0" y="125"/>
                      <a:pt x="10" y="145"/>
                      <a:pt x="21" y="177"/>
                    </a:cubicBezTo>
                    <a:cubicBezTo>
                      <a:pt x="73" y="239"/>
                      <a:pt x="114" y="311"/>
                      <a:pt x="156" y="374"/>
                    </a:cubicBezTo>
                    <a:cubicBezTo>
                      <a:pt x="280" y="560"/>
                      <a:pt x="395" y="758"/>
                      <a:pt x="487" y="975"/>
                    </a:cubicBezTo>
                    <a:cubicBezTo>
                      <a:pt x="498" y="1038"/>
                      <a:pt x="508" y="1100"/>
                      <a:pt x="529" y="1162"/>
                    </a:cubicBezTo>
                    <a:cubicBezTo>
                      <a:pt x="508" y="1162"/>
                      <a:pt x="498" y="1173"/>
                      <a:pt x="487" y="1183"/>
                    </a:cubicBezTo>
                    <a:cubicBezTo>
                      <a:pt x="467" y="1203"/>
                      <a:pt x="446" y="1224"/>
                      <a:pt x="446" y="1256"/>
                    </a:cubicBezTo>
                    <a:cubicBezTo>
                      <a:pt x="446" y="1297"/>
                      <a:pt x="457" y="1349"/>
                      <a:pt x="467" y="1390"/>
                    </a:cubicBezTo>
                    <a:cubicBezTo>
                      <a:pt x="467" y="1432"/>
                      <a:pt x="487" y="1484"/>
                      <a:pt x="508" y="1525"/>
                    </a:cubicBezTo>
                    <a:cubicBezTo>
                      <a:pt x="540" y="1608"/>
                      <a:pt x="602" y="1681"/>
                      <a:pt x="674" y="1743"/>
                    </a:cubicBezTo>
                    <a:cubicBezTo>
                      <a:pt x="689" y="1751"/>
                      <a:pt x="709" y="1758"/>
                      <a:pt x="727" y="1758"/>
                    </a:cubicBezTo>
                    <a:cubicBezTo>
                      <a:pt x="734" y="1758"/>
                      <a:pt x="741" y="1757"/>
                      <a:pt x="747" y="1754"/>
                    </a:cubicBezTo>
                    <a:cubicBezTo>
                      <a:pt x="768" y="1754"/>
                      <a:pt x="799" y="1733"/>
                      <a:pt x="819" y="1712"/>
                    </a:cubicBezTo>
                    <a:cubicBezTo>
                      <a:pt x="830" y="1681"/>
                      <a:pt x="851" y="1650"/>
                      <a:pt x="861" y="1618"/>
                    </a:cubicBezTo>
                    <a:cubicBezTo>
                      <a:pt x="872" y="1588"/>
                      <a:pt x="882" y="1546"/>
                      <a:pt x="882" y="1505"/>
                    </a:cubicBezTo>
                    <a:cubicBezTo>
                      <a:pt x="892" y="1432"/>
                      <a:pt x="882" y="1349"/>
                      <a:pt x="872" y="1286"/>
                    </a:cubicBezTo>
                    <a:cubicBezTo>
                      <a:pt x="840" y="1131"/>
                      <a:pt x="768" y="986"/>
                      <a:pt x="664" y="872"/>
                    </a:cubicBezTo>
                    <a:cubicBezTo>
                      <a:pt x="540" y="581"/>
                      <a:pt x="353" y="311"/>
                      <a:pt x="176" y="42"/>
                    </a:cubicBezTo>
                    <a:cubicBezTo>
                      <a:pt x="166" y="21"/>
                      <a:pt x="135" y="11"/>
                      <a:pt x="114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2107;p53">
                <a:extLst>
                  <a:ext uri="{FF2B5EF4-FFF2-40B4-BE49-F238E27FC236}">
                    <a16:creationId xmlns:a16="http://schemas.microsoft.com/office/drawing/2014/main" id="{3CBD95A7-AA6C-4FFC-AB3F-009DD7242EDE}"/>
                  </a:ext>
                </a:extLst>
              </p:cNvPr>
              <p:cNvSpPr/>
              <p:nvPr/>
            </p:nvSpPr>
            <p:spPr>
              <a:xfrm>
                <a:off x="4380338" y="2161900"/>
                <a:ext cx="248200" cy="175850"/>
              </a:xfrm>
              <a:custGeom>
                <a:avLst/>
                <a:gdLst/>
                <a:ahLst/>
                <a:cxnLst/>
                <a:rect l="l" t="t" r="r" b="b"/>
                <a:pathLst>
                  <a:path w="9928" h="703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114"/>
                      <a:pt x="52" y="229"/>
                      <a:pt x="73" y="332"/>
                    </a:cubicBezTo>
                    <a:cubicBezTo>
                      <a:pt x="125" y="488"/>
                      <a:pt x="177" y="644"/>
                      <a:pt x="239" y="789"/>
                    </a:cubicBezTo>
                    <a:cubicBezTo>
                      <a:pt x="301" y="934"/>
                      <a:pt x="363" y="1068"/>
                      <a:pt x="436" y="1193"/>
                    </a:cubicBezTo>
                    <a:cubicBezTo>
                      <a:pt x="519" y="1317"/>
                      <a:pt x="592" y="1432"/>
                      <a:pt x="675" y="1546"/>
                    </a:cubicBezTo>
                    <a:cubicBezTo>
                      <a:pt x="789" y="1681"/>
                      <a:pt x="893" y="1805"/>
                      <a:pt x="1006" y="1919"/>
                    </a:cubicBezTo>
                    <a:cubicBezTo>
                      <a:pt x="1131" y="2034"/>
                      <a:pt x="1255" y="2137"/>
                      <a:pt x="1391" y="2241"/>
                    </a:cubicBezTo>
                    <a:cubicBezTo>
                      <a:pt x="1764" y="2521"/>
                      <a:pt x="2221" y="2770"/>
                      <a:pt x="2781" y="2998"/>
                    </a:cubicBezTo>
                    <a:cubicBezTo>
                      <a:pt x="3289" y="3195"/>
                      <a:pt x="3807" y="3350"/>
                      <a:pt x="4201" y="3454"/>
                    </a:cubicBezTo>
                    <a:cubicBezTo>
                      <a:pt x="4347" y="3486"/>
                      <a:pt x="4513" y="3516"/>
                      <a:pt x="4679" y="3537"/>
                    </a:cubicBezTo>
                    <a:cubicBezTo>
                      <a:pt x="4969" y="3579"/>
                      <a:pt x="5280" y="3599"/>
                      <a:pt x="5550" y="3631"/>
                    </a:cubicBezTo>
                    <a:lnTo>
                      <a:pt x="5571" y="3631"/>
                    </a:lnTo>
                    <a:cubicBezTo>
                      <a:pt x="6245" y="3693"/>
                      <a:pt x="6951" y="3755"/>
                      <a:pt x="7614" y="3984"/>
                    </a:cubicBezTo>
                    <a:lnTo>
                      <a:pt x="7594" y="3973"/>
                    </a:lnTo>
                    <a:lnTo>
                      <a:pt x="7594" y="3973"/>
                    </a:lnTo>
                    <a:cubicBezTo>
                      <a:pt x="7624" y="3984"/>
                      <a:pt x="7645" y="3994"/>
                      <a:pt x="7666" y="4004"/>
                    </a:cubicBezTo>
                    <a:lnTo>
                      <a:pt x="7707" y="4014"/>
                    </a:lnTo>
                    <a:cubicBezTo>
                      <a:pt x="7728" y="4025"/>
                      <a:pt x="7739" y="4025"/>
                      <a:pt x="7749" y="4025"/>
                    </a:cubicBezTo>
                    <a:cubicBezTo>
                      <a:pt x="7790" y="4077"/>
                      <a:pt x="7843" y="4129"/>
                      <a:pt x="7894" y="4180"/>
                    </a:cubicBezTo>
                    <a:cubicBezTo>
                      <a:pt x="8268" y="4627"/>
                      <a:pt x="8537" y="5145"/>
                      <a:pt x="8797" y="5653"/>
                    </a:cubicBezTo>
                    <a:cubicBezTo>
                      <a:pt x="8869" y="5799"/>
                      <a:pt x="8942" y="5944"/>
                      <a:pt x="9014" y="6079"/>
                    </a:cubicBezTo>
                    <a:cubicBezTo>
                      <a:pt x="9118" y="6266"/>
                      <a:pt x="9212" y="6432"/>
                      <a:pt x="9295" y="6566"/>
                    </a:cubicBezTo>
                    <a:cubicBezTo>
                      <a:pt x="9336" y="6639"/>
                      <a:pt x="9388" y="6722"/>
                      <a:pt x="9461" y="6805"/>
                    </a:cubicBezTo>
                    <a:cubicBezTo>
                      <a:pt x="9512" y="6877"/>
                      <a:pt x="9565" y="6930"/>
                      <a:pt x="9627" y="6971"/>
                    </a:cubicBezTo>
                    <a:cubicBezTo>
                      <a:pt x="9678" y="7002"/>
                      <a:pt x="9731" y="7023"/>
                      <a:pt x="9782" y="7033"/>
                    </a:cubicBezTo>
                    <a:lnTo>
                      <a:pt x="9855" y="7033"/>
                    </a:lnTo>
                    <a:cubicBezTo>
                      <a:pt x="9876" y="7033"/>
                      <a:pt x="9897" y="7023"/>
                      <a:pt x="9927" y="7013"/>
                    </a:cubicBezTo>
                    <a:cubicBezTo>
                      <a:pt x="9814" y="6867"/>
                      <a:pt x="9720" y="6711"/>
                      <a:pt x="9627" y="6556"/>
                    </a:cubicBezTo>
                    <a:cubicBezTo>
                      <a:pt x="9502" y="6328"/>
                      <a:pt x="9399" y="6100"/>
                      <a:pt x="9305" y="5872"/>
                    </a:cubicBezTo>
                    <a:cubicBezTo>
                      <a:pt x="9201" y="5633"/>
                      <a:pt x="9108" y="5404"/>
                      <a:pt x="9004" y="5166"/>
                    </a:cubicBezTo>
                    <a:cubicBezTo>
                      <a:pt x="8901" y="4948"/>
                      <a:pt x="8797" y="4720"/>
                      <a:pt x="8673" y="4512"/>
                    </a:cubicBezTo>
                    <a:lnTo>
                      <a:pt x="8683" y="4512"/>
                    </a:lnTo>
                    <a:cubicBezTo>
                      <a:pt x="8610" y="4388"/>
                      <a:pt x="8527" y="4274"/>
                      <a:pt x="8444" y="4150"/>
                    </a:cubicBezTo>
                    <a:cubicBezTo>
                      <a:pt x="8371" y="4056"/>
                      <a:pt x="8288" y="3963"/>
                      <a:pt x="8205" y="3869"/>
                    </a:cubicBezTo>
                    <a:cubicBezTo>
                      <a:pt x="8133" y="3807"/>
                      <a:pt x="8060" y="3735"/>
                      <a:pt x="7977" y="3682"/>
                    </a:cubicBezTo>
                    <a:cubicBezTo>
                      <a:pt x="7905" y="3620"/>
                      <a:pt x="7822" y="3569"/>
                      <a:pt x="7739" y="3516"/>
                    </a:cubicBezTo>
                    <a:lnTo>
                      <a:pt x="7739" y="3527"/>
                    </a:lnTo>
                    <a:cubicBezTo>
                      <a:pt x="7614" y="3454"/>
                      <a:pt x="7490" y="3392"/>
                      <a:pt x="7355" y="3341"/>
                    </a:cubicBezTo>
                    <a:cubicBezTo>
                      <a:pt x="7230" y="3299"/>
                      <a:pt x="7106" y="3258"/>
                      <a:pt x="6971" y="3226"/>
                    </a:cubicBezTo>
                    <a:cubicBezTo>
                      <a:pt x="6826" y="3184"/>
                      <a:pt x="6670" y="3154"/>
                      <a:pt x="6525" y="3133"/>
                    </a:cubicBezTo>
                    <a:cubicBezTo>
                      <a:pt x="6380" y="3112"/>
                      <a:pt x="6245" y="3092"/>
                      <a:pt x="6100" y="3071"/>
                    </a:cubicBezTo>
                    <a:cubicBezTo>
                      <a:pt x="5882" y="3039"/>
                      <a:pt x="5654" y="3009"/>
                      <a:pt x="5436" y="2977"/>
                    </a:cubicBezTo>
                    <a:cubicBezTo>
                      <a:pt x="4959" y="2894"/>
                      <a:pt x="4492" y="2811"/>
                      <a:pt x="4015" y="2697"/>
                    </a:cubicBezTo>
                    <a:cubicBezTo>
                      <a:pt x="3496" y="2573"/>
                      <a:pt x="2988" y="2428"/>
                      <a:pt x="2500" y="2220"/>
                    </a:cubicBezTo>
                    <a:cubicBezTo>
                      <a:pt x="2251" y="2126"/>
                      <a:pt x="2023" y="2013"/>
                      <a:pt x="1795" y="1888"/>
                    </a:cubicBezTo>
                    <a:cubicBezTo>
                      <a:pt x="1567" y="1764"/>
                      <a:pt x="1359" y="1629"/>
                      <a:pt x="1162" y="1473"/>
                    </a:cubicBezTo>
                    <a:cubicBezTo>
                      <a:pt x="965" y="1328"/>
                      <a:pt x="778" y="1162"/>
                      <a:pt x="612" y="975"/>
                    </a:cubicBezTo>
                    <a:cubicBezTo>
                      <a:pt x="457" y="799"/>
                      <a:pt x="312" y="602"/>
                      <a:pt x="187" y="384"/>
                    </a:cubicBezTo>
                    <a:cubicBezTo>
                      <a:pt x="114" y="259"/>
                      <a:pt x="52" y="135"/>
                      <a:pt x="1" y="0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2108;p53">
                <a:extLst>
                  <a:ext uri="{FF2B5EF4-FFF2-40B4-BE49-F238E27FC236}">
                    <a16:creationId xmlns:a16="http://schemas.microsoft.com/office/drawing/2014/main" id="{20EA4C93-C723-4B75-9891-2F003B54B185}"/>
                  </a:ext>
                </a:extLst>
              </p:cNvPr>
              <p:cNvSpPr/>
              <p:nvPr/>
            </p:nvSpPr>
            <p:spPr>
              <a:xfrm>
                <a:off x="4408863" y="2106925"/>
                <a:ext cx="156675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6267" h="3604" extrusionOk="0">
                    <a:moveTo>
                      <a:pt x="333" y="0"/>
                    </a:moveTo>
                    <a:cubicBezTo>
                      <a:pt x="260" y="0"/>
                      <a:pt x="187" y="0"/>
                      <a:pt x="114" y="10"/>
                    </a:cubicBezTo>
                    <a:cubicBezTo>
                      <a:pt x="84" y="10"/>
                      <a:pt x="42" y="31"/>
                      <a:pt x="31" y="63"/>
                    </a:cubicBezTo>
                    <a:cubicBezTo>
                      <a:pt x="11" y="83"/>
                      <a:pt x="1" y="125"/>
                      <a:pt x="11" y="155"/>
                    </a:cubicBezTo>
                    <a:cubicBezTo>
                      <a:pt x="11" y="187"/>
                      <a:pt x="31" y="218"/>
                      <a:pt x="52" y="238"/>
                    </a:cubicBezTo>
                    <a:cubicBezTo>
                      <a:pt x="84" y="259"/>
                      <a:pt x="114" y="259"/>
                      <a:pt x="156" y="259"/>
                    </a:cubicBezTo>
                    <a:lnTo>
                      <a:pt x="177" y="259"/>
                    </a:lnTo>
                    <a:cubicBezTo>
                      <a:pt x="210" y="258"/>
                      <a:pt x="244" y="257"/>
                      <a:pt x="277" y="257"/>
                    </a:cubicBezTo>
                    <a:cubicBezTo>
                      <a:pt x="513" y="257"/>
                      <a:pt x="750" y="288"/>
                      <a:pt x="986" y="342"/>
                    </a:cubicBezTo>
                    <a:cubicBezTo>
                      <a:pt x="1432" y="446"/>
                      <a:pt x="1868" y="633"/>
                      <a:pt x="2272" y="861"/>
                    </a:cubicBezTo>
                    <a:lnTo>
                      <a:pt x="2272" y="851"/>
                    </a:lnTo>
                    <a:cubicBezTo>
                      <a:pt x="2552" y="1006"/>
                      <a:pt x="2832" y="1183"/>
                      <a:pt x="3102" y="1359"/>
                    </a:cubicBezTo>
                    <a:cubicBezTo>
                      <a:pt x="3247" y="1453"/>
                      <a:pt x="3382" y="1556"/>
                      <a:pt x="3528" y="1649"/>
                    </a:cubicBezTo>
                    <a:cubicBezTo>
                      <a:pt x="3662" y="1753"/>
                      <a:pt x="3807" y="1857"/>
                      <a:pt x="3942" y="1950"/>
                    </a:cubicBezTo>
                    <a:cubicBezTo>
                      <a:pt x="4077" y="2054"/>
                      <a:pt x="4212" y="2158"/>
                      <a:pt x="4357" y="2262"/>
                    </a:cubicBezTo>
                    <a:cubicBezTo>
                      <a:pt x="4492" y="2365"/>
                      <a:pt x="4616" y="2469"/>
                      <a:pt x="4752" y="2562"/>
                    </a:cubicBezTo>
                    <a:cubicBezTo>
                      <a:pt x="5010" y="2760"/>
                      <a:pt x="5259" y="2946"/>
                      <a:pt x="5519" y="3133"/>
                    </a:cubicBezTo>
                    <a:cubicBezTo>
                      <a:pt x="5747" y="3299"/>
                      <a:pt x="5976" y="3454"/>
                      <a:pt x="6214" y="3599"/>
                    </a:cubicBezTo>
                    <a:cubicBezTo>
                      <a:pt x="6217" y="3603"/>
                      <a:pt x="6221" y="3604"/>
                      <a:pt x="6225" y="3604"/>
                    </a:cubicBezTo>
                    <a:cubicBezTo>
                      <a:pt x="6236" y="3604"/>
                      <a:pt x="6248" y="3596"/>
                      <a:pt x="6255" y="3589"/>
                    </a:cubicBezTo>
                    <a:cubicBezTo>
                      <a:pt x="6266" y="3579"/>
                      <a:pt x="6266" y="3548"/>
                      <a:pt x="6255" y="3537"/>
                    </a:cubicBezTo>
                    <a:cubicBezTo>
                      <a:pt x="6006" y="3392"/>
                      <a:pt x="5768" y="3216"/>
                      <a:pt x="5540" y="3050"/>
                    </a:cubicBezTo>
                    <a:cubicBezTo>
                      <a:pt x="5415" y="2946"/>
                      <a:pt x="5301" y="2852"/>
                      <a:pt x="5176" y="2749"/>
                    </a:cubicBezTo>
                    <a:cubicBezTo>
                      <a:pt x="5052" y="2645"/>
                      <a:pt x="4918" y="2541"/>
                      <a:pt x="4793" y="2438"/>
                    </a:cubicBezTo>
                    <a:cubicBezTo>
                      <a:pt x="4669" y="2334"/>
                      <a:pt x="4533" y="2230"/>
                      <a:pt x="4409" y="2116"/>
                    </a:cubicBezTo>
                    <a:cubicBezTo>
                      <a:pt x="4274" y="2013"/>
                      <a:pt x="4150" y="1898"/>
                      <a:pt x="4015" y="1794"/>
                    </a:cubicBezTo>
                    <a:cubicBezTo>
                      <a:pt x="3880" y="1681"/>
                      <a:pt x="3745" y="1577"/>
                      <a:pt x="3611" y="1462"/>
                    </a:cubicBezTo>
                    <a:cubicBezTo>
                      <a:pt x="3475" y="1359"/>
                      <a:pt x="3341" y="1255"/>
                      <a:pt x="3196" y="1162"/>
                    </a:cubicBezTo>
                    <a:cubicBezTo>
                      <a:pt x="2728" y="819"/>
                      <a:pt x="2221" y="498"/>
                      <a:pt x="1681" y="280"/>
                    </a:cubicBezTo>
                    <a:cubicBezTo>
                      <a:pt x="1421" y="176"/>
                      <a:pt x="1162" y="93"/>
                      <a:pt x="903" y="42"/>
                    </a:cubicBezTo>
                    <a:cubicBezTo>
                      <a:pt x="778" y="21"/>
                      <a:pt x="654" y="10"/>
                      <a:pt x="519" y="0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2109;p53">
                <a:extLst>
                  <a:ext uri="{FF2B5EF4-FFF2-40B4-BE49-F238E27FC236}">
                    <a16:creationId xmlns:a16="http://schemas.microsoft.com/office/drawing/2014/main" id="{4D6B5124-3448-4867-978F-07CD5803ECAF}"/>
                  </a:ext>
                </a:extLst>
              </p:cNvPr>
              <p:cNvSpPr/>
              <p:nvPr/>
            </p:nvSpPr>
            <p:spPr>
              <a:xfrm>
                <a:off x="4621238" y="2302450"/>
                <a:ext cx="1195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845" extrusionOk="0">
                    <a:moveTo>
                      <a:pt x="53" y="1"/>
                    </a:moveTo>
                    <a:cubicBezTo>
                      <a:pt x="42" y="1"/>
                      <a:pt x="32" y="1"/>
                      <a:pt x="32" y="11"/>
                    </a:cubicBezTo>
                    <a:cubicBezTo>
                      <a:pt x="12" y="21"/>
                      <a:pt x="1" y="52"/>
                      <a:pt x="22" y="63"/>
                    </a:cubicBezTo>
                    <a:cubicBezTo>
                      <a:pt x="84" y="177"/>
                      <a:pt x="146" y="280"/>
                      <a:pt x="198" y="395"/>
                    </a:cubicBezTo>
                    <a:lnTo>
                      <a:pt x="198" y="384"/>
                    </a:lnTo>
                    <a:cubicBezTo>
                      <a:pt x="271" y="529"/>
                      <a:pt x="333" y="674"/>
                      <a:pt x="395" y="820"/>
                    </a:cubicBezTo>
                    <a:cubicBezTo>
                      <a:pt x="403" y="835"/>
                      <a:pt x="416" y="845"/>
                      <a:pt x="431" y="845"/>
                    </a:cubicBezTo>
                    <a:cubicBezTo>
                      <a:pt x="436" y="845"/>
                      <a:pt x="442" y="843"/>
                      <a:pt x="447" y="840"/>
                    </a:cubicBezTo>
                    <a:cubicBezTo>
                      <a:pt x="457" y="830"/>
                      <a:pt x="478" y="810"/>
                      <a:pt x="468" y="789"/>
                    </a:cubicBezTo>
                    <a:cubicBezTo>
                      <a:pt x="416" y="664"/>
                      <a:pt x="354" y="529"/>
                      <a:pt x="291" y="405"/>
                    </a:cubicBezTo>
                    <a:cubicBezTo>
                      <a:pt x="229" y="270"/>
                      <a:pt x="167" y="146"/>
                      <a:pt x="84" y="21"/>
                    </a:cubicBezTo>
                    <a:cubicBezTo>
                      <a:pt x="74" y="11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2110;p53">
                <a:extLst>
                  <a:ext uri="{FF2B5EF4-FFF2-40B4-BE49-F238E27FC236}">
                    <a16:creationId xmlns:a16="http://schemas.microsoft.com/office/drawing/2014/main" id="{2E94B7F0-3BAD-491C-9FC6-F4CECA1D8F49}"/>
                  </a:ext>
                </a:extLst>
              </p:cNvPr>
              <p:cNvSpPr/>
              <p:nvPr/>
            </p:nvSpPr>
            <p:spPr>
              <a:xfrm>
                <a:off x="4641463" y="2293625"/>
                <a:ext cx="176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111" extrusionOk="0">
                    <a:moveTo>
                      <a:pt x="32" y="1"/>
                    </a:moveTo>
                    <a:cubicBezTo>
                      <a:pt x="12" y="22"/>
                      <a:pt x="1" y="52"/>
                      <a:pt x="22" y="73"/>
                    </a:cubicBezTo>
                    <a:cubicBezTo>
                      <a:pt x="208" y="322"/>
                      <a:pt x="395" y="571"/>
                      <a:pt x="530" y="841"/>
                    </a:cubicBezTo>
                    <a:lnTo>
                      <a:pt x="530" y="851"/>
                    </a:lnTo>
                    <a:cubicBezTo>
                      <a:pt x="572" y="924"/>
                      <a:pt x="603" y="1007"/>
                      <a:pt x="634" y="1090"/>
                    </a:cubicBezTo>
                    <a:cubicBezTo>
                      <a:pt x="644" y="1100"/>
                      <a:pt x="665" y="1110"/>
                      <a:pt x="676" y="1110"/>
                    </a:cubicBezTo>
                    <a:cubicBezTo>
                      <a:pt x="696" y="1100"/>
                      <a:pt x="706" y="1080"/>
                      <a:pt x="696" y="1069"/>
                    </a:cubicBezTo>
                    <a:cubicBezTo>
                      <a:pt x="665" y="976"/>
                      <a:pt x="634" y="882"/>
                      <a:pt x="593" y="799"/>
                    </a:cubicBezTo>
                    <a:cubicBezTo>
                      <a:pt x="540" y="706"/>
                      <a:pt x="489" y="612"/>
                      <a:pt x="437" y="530"/>
                    </a:cubicBezTo>
                    <a:cubicBezTo>
                      <a:pt x="333" y="354"/>
                      <a:pt x="219" y="188"/>
                      <a:pt x="105" y="22"/>
                    </a:cubicBezTo>
                    <a:cubicBezTo>
                      <a:pt x="95" y="1"/>
                      <a:pt x="74" y="1"/>
                      <a:pt x="63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2111;p53">
                <a:extLst>
                  <a:ext uri="{FF2B5EF4-FFF2-40B4-BE49-F238E27FC236}">
                    <a16:creationId xmlns:a16="http://schemas.microsoft.com/office/drawing/2014/main" id="{6CB9E10A-E4D5-4C8E-8696-7C302EFA1455}"/>
                  </a:ext>
                </a:extLst>
              </p:cNvPr>
              <p:cNvSpPr/>
              <p:nvPr/>
            </p:nvSpPr>
            <p:spPr>
              <a:xfrm>
                <a:off x="4646663" y="2269500"/>
                <a:ext cx="1740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776" extrusionOk="0">
                    <a:moveTo>
                      <a:pt x="53" y="1"/>
                    </a:moveTo>
                    <a:cubicBezTo>
                      <a:pt x="42" y="1"/>
                      <a:pt x="32" y="12"/>
                      <a:pt x="21" y="22"/>
                    </a:cubicBezTo>
                    <a:cubicBezTo>
                      <a:pt x="0" y="42"/>
                      <a:pt x="0" y="74"/>
                      <a:pt x="21" y="95"/>
                    </a:cubicBezTo>
                    <a:cubicBezTo>
                      <a:pt x="156" y="198"/>
                      <a:pt x="270" y="312"/>
                      <a:pt x="385" y="447"/>
                    </a:cubicBezTo>
                    <a:cubicBezTo>
                      <a:pt x="468" y="540"/>
                      <a:pt x="551" y="655"/>
                      <a:pt x="634" y="758"/>
                    </a:cubicBezTo>
                    <a:cubicBezTo>
                      <a:pt x="639" y="770"/>
                      <a:pt x="649" y="776"/>
                      <a:pt x="658" y="776"/>
                    </a:cubicBezTo>
                    <a:cubicBezTo>
                      <a:pt x="664" y="776"/>
                      <a:pt x="671" y="773"/>
                      <a:pt x="675" y="768"/>
                    </a:cubicBezTo>
                    <a:cubicBezTo>
                      <a:pt x="696" y="758"/>
                      <a:pt x="696" y="738"/>
                      <a:pt x="685" y="727"/>
                    </a:cubicBezTo>
                    <a:cubicBezTo>
                      <a:pt x="602" y="592"/>
                      <a:pt x="509" y="478"/>
                      <a:pt x="405" y="353"/>
                    </a:cubicBezTo>
                    <a:cubicBezTo>
                      <a:pt x="312" y="240"/>
                      <a:pt x="208" y="125"/>
                      <a:pt x="83" y="22"/>
                    </a:cubicBezTo>
                    <a:cubicBezTo>
                      <a:pt x="73" y="12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2112;p53">
                <a:extLst>
                  <a:ext uri="{FF2B5EF4-FFF2-40B4-BE49-F238E27FC236}">
                    <a16:creationId xmlns:a16="http://schemas.microsoft.com/office/drawing/2014/main" id="{06A245D3-A720-4B9B-A56C-55C3D28C7DF4}"/>
                  </a:ext>
                </a:extLst>
              </p:cNvPr>
              <p:cNvSpPr/>
              <p:nvPr/>
            </p:nvSpPr>
            <p:spPr>
              <a:xfrm>
                <a:off x="4485638" y="2137525"/>
                <a:ext cx="3477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1349" extrusionOk="0">
                    <a:moveTo>
                      <a:pt x="830" y="0"/>
                    </a:moveTo>
                    <a:cubicBezTo>
                      <a:pt x="788" y="0"/>
                      <a:pt x="747" y="10"/>
                      <a:pt x="715" y="31"/>
                    </a:cubicBezTo>
                    <a:cubicBezTo>
                      <a:pt x="674" y="42"/>
                      <a:pt x="632" y="73"/>
                      <a:pt x="602" y="114"/>
                    </a:cubicBezTo>
                    <a:cubicBezTo>
                      <a:pt x="549" y="83"/>
                      <a:pt x="477" y="63"/>
                      <a:pt x="394" y="63"/>
                    </a:cubicBezTo>
                    <a:cubicBezTo>
                      <a:pt x="301" y="63"/>
                      <a:pt x="208" y="93"/>
                      <a:pt x="166" y="155"/>
                    </a:cubicBezTo>
                    <a:cubicBezTo>
                      <a:pt x="155" y="166"/>
                      <a:pt x="145" y="176"/>
                      <a:pt x="145" y="187"/>
                    </a:cubicBezTo>
                    <a:cubicBezTo>
                      <a:pt x="135" y="176"/>
                      <a:pt x="114" y="176"/>
                      <a:pt x="104" y="176"/>
                    </a:cubicBezTo>
                    <a:cubicBezTo>
                      <a:pt x="72" y="176"/>
                      <a:pt x="52" y="187"/>
                      <a:pt x="31" y="208"/>
                    </a:cubicBezTo>
                    <a:cubicBezTo>
                      <a:pt x="10" y="229"/>
                      <a:pt x="0" y="249"/>
                      <a:pt x="0" y="280"/>
                    </a:cubicBezTo>
                    <a:cubicBezTo>
                      <a:pt x="0" y="312"/>
                      <a:pt x="10" y="332"/>
                      <a:pt x="31" y="353"/>
                    </a:cubicBezTo>
                    <a:lnTo>
                      <a:pt x="62" y="384"/>
                    </a:lnTo>
                    <a:cubicBezTo>
                      <a:pt x="83" y="425"/>
                      <a:pt x="104" y="467"/>
                      <a:pt x="125" y="498"/>
                    </a:cubicBezTo>
                    <a:cubicBezTo>
                      <a:pt x="155" y="591"/>
                      <a:pt x="187" y="674"/>
                      <a:pt x="218" y="757"/>
                    </a:cubicBezTo>
                    <a:lnTo>
                      <a:pt x="238" y="819"/>
                    </a:lnTo>
                    <a:cubicBezTo>
                      <a:pt x="270" y="923"/>
                      <a:pt x="311" y="1038"/>
                      <a:pt x="374" y="1131"/>
                    </a:cubicBezTo>
                    <a:cubicBezTo>
                      <a:pt x="415" y="1204"/>
                      <a:pt x="477" y="1287"/>
                      <a:pt x="591" y="1317"/>
                    </a:cubicBezTo>
                    <a:lnTo>
                      <a:pt x="643" y="1317"/>
                    </a:lnTo>
                    <a:cubicBezTo>
                      <a:pt x="706" y="1317"/>
                      <a:pt x="778" y="1297"/>
                      <a:pt x="840" y="1245"/>
                    </a:cubicBezTo>
                    <a:cubicBezTo>
                      <a:pt x="902" y="1317"/>
                      <a:pt x="964" y="1349"/>
                      <a:pt x="1037" y="1349"/>
                    </a:cubicBezTo>
                    <a:cubicBezTo>
                      <a:pt x="1130" y="1349"/>
                      <a:pt x="1193" y="1307"/>
                      <a:pt x="1255" y="1214"/>
                    </a:cubicBezTo>
                    <a:cubicBezTo>
                      <a:pt x="1276" y="1172"/>
                      <a:pt x="1296" y="1141"/>
                      <a:pt x="1317" y="1089"/>
                    </a:cubicBezTo>
                    <a:cubicBezTo>
                      <a:pt x="1328" y="1048"/>
                      <a:pt x="1338" y="1006"/>
                      <a:pt x="1349" y="955"/>
                    </a:cubicBezTo>
                    <a:cubicBezTo>
                      <a:pt x="1369" y="861"/>
                      <a:pt x="1390" y="768"/>
                      <a:pt x="1390" y="664"/>
                    </a:cubicBezTo>
                    <a:cubicBezTo>
                      <a:pt x="1390" y="581"/>
                      <a:pt x="1379" y="508"/>
                      <a:pt x="1359" y="457"/>
                    </a:cubicBezTo>
                    <a:cubicBezTo>
                      <a:pt x="1317" y="363"/>
                      <a:pt x="1255" y="259"/>
                      <a:pt x="1172" y="176"/>
                    </a:cubicBezTo>
                    <a:cubicBezTo>
                      <a:pt x="1130" y="135"/>
                      <a:pt x="1079" y="93"/>
                      <a:pt x="1037" y="63"/>
                    </a:cubicBezTo>
                    <a:cubicBezTo>
                      <a:pt x="985" y="31"/>
                      <a:pt x="934" y="10"/>
                      <a:pt x="881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2113;p53">
                <a:extLst>
                  <a:ext uri="{FF2B5EF4-FFF2-40B4-BE49-F238E27FC236}">
                    <a16:creationId xmlns:a16="http://schemas.microsoft.com/office/drawing/2014/main" id="{F7992936-ED7C-4B4B-89ED-2B66AE94CF67}"/>
                  </a:ext>
                </a:extLst>
              </p:cNvPr>
              <p:cNvSpPr/>
              <p:nvPr/>
            </p:nvSpPr>
            <p:spPr>
              <a:xfrm>
                <a:off x="4458138" y="2144500"/>
                <a:ext cx="39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698" extrusionOk="0">
                    <a:moveTo>
                      <a:pt x="1421" y="1"/>
                    </a:moveTo>
                    <a:cubicBezTo>
                      <a:pt x="1297" y="42"/>
                      <a:pt x="1172" y="115"/>
                      <a:pt x="1059" y="188"/>
                    </a:cubicBezTo>
                    <a:cubicBezTo>
                      <a:pt x="944" y="250"/>
                      <a:pt x="840" y="333"/>
                      <a:pt x="716" y="395"/>
                    </a:cubicBezTo>
                    <a:cubicBezTo>
                      <a:pt x="654" y="427"/>
                      <a:pt x="581" y="457"/>
                      <a:pt x="498" y="489"/>
                    </a:cubicBezTo>
                    <a:cubicBezTo>
                      <a:pt x="467" y="489"/>
                      <a:pt x="436" y="499"/>
                      <a:pt x="405" y="499"/>
                    </a:cubicBezTo>
                    <a:cubicBezTo>
                      <a:pt x="374" y="489"/>
                      <a:pt x="353" y="489"/>
                      <a:pt x="322" y="478"/>
                    </a:cubicBezTo>
                    <a:cubicBezTo>
                      <a:pt x="301" y="478"/>
                      <a:pt x="280" y="468"/>
                      <a:pt x="260" y="457"/>
                    </a:cubicBezTo>
                    <a:lnTo>
                      <a:pt x="229" y="427"/>
                    </a:lnTo>
                    <a:cubicBezTo>
                      <a:pt x="218" y="427"/>
                      <a:pt x="218" y="416"/>
                      <a:pt x="208" y="406"/>
                    </a:cubicBezTo>
                    <a:lnTo>
                      <a:pt x="208" y="395"/>
                    </a:lnTo>
                    <a:lnTo>
                      <a:pt x="208" y="385"/>
                    </a:lnTo>
                    <a:lnTo>
                      <a:pt x="208" y="374"/>
                    </a:lnTo>
                    <a:cubicBezTo>
                      <a:pt x="208" y="374"/>
                      <a:pt x="208" y="364"/>
                      <a:pt x="218" y="364"/>
                    </a:cubicBezTo>
                    <a:cubicBezTo>
                      <a:pt x="218" y="354"/>
                      <a:pt x="229" y="344"/>
                      <a:pt x="239" y="333"/>
                    </a:cubicBezTo>
                    <a:cubicBezTo>
                      <a:pt x="260" y="312"/>
                      <a:pt x="280" y="291"/>
                      <a:pt x="312" y="281"/>
                    </a:cubicBezTo>
                    <a:cubicBezTo>
                      <a:pt x="353" y="250"/>
                      <a:pt x="363" y="178"/>
                      <a:pt x="333" y="136"/>
                    </a:cubicBezTo>
                    <a:cubicBezTo>
                      <a:pt x="315" y="107"/>
                      <a:pt x="287" y="94"/>
                      <a:pt x="258" y="94"/>
                    </a:cubicBezTo>
                    <a:cubicBezTo>
                      <a:pt x="234" y="94"/>
                      <a:pt x="210" y="102"/>
                      <a:pt x="187" y="115"/>
                    </a:cubicBezTo>
                    <a:cubicBezTo>
                      <a:pt x="156" y="136"/>
                      <a:pt x="114" y="157"/>
                      <a:pt x="84" y="198"/>
                    </a:cubicBezTo>
                    <a:cubicBezTo>
                      <a:pt x="63" y="219"/>
                      <a:pt x="42" y="250"/>
                      <a:pt x="21" y="281"/>
                    </a:cubicBezTo>
                    <a:cubicBezTo>
                      <a:pt x="11" y="312"/>
                      <a:pt x="1" y="344"/>
                      <a:pt x="1" y="374"/>
                    </a:cubicBezTo>
                    <a:cubicBezTo>
                      <a:pt x="1" y="416"/>
                      <a:pt x="1" y="447"/>
                      <a:pt x="21" y="489"/>
                    </a:cubicBezTo>
                    <a:cubicBezTo>
                      <a:pt x="31" y="520"/>
                      <a:pt x="52" y="551"/>
                      <a:pt x="84" y="572"/>
                    </a:cubicBezTo>
                    <a:cubicBezTo>
                      <a:pt x="104" y="603"/>
                      <a:pt x="135" y="623"/>
                      <a:pt x="177" y="644"/>
                    </a:cubicBezTo>
                    <a:cubicBezTo>
                      <a:pt x="208" y="665"/>
                      <a:pt x="239" y="676"/>
                      <a:pt x="270" y="686"/>
                    </a:cubicBezTo>
                    <a:cubicBezTo>
                      <a:pt x="312" y="696"/>
                      <a:pt x="353" y="696"/>
                      <a:pt x="395" y="696"/>
                    </a:cubicBezTo>
                    <a:cubicBezTo>
                      <a:pt x="405" y="697"/>
                      <a:pt x="415" y="697"/>
                      <a:pt x="426" y="697"/>
                    </a:cubicBezTo>
                    <a:cubicBezTo>
                      <a:pt x="580" y="697"/>
                      <a:pt x="725" y="629"/>
                      <a:pt x="861" y="551"/>
                    </a:cubicBezTo>
                    <a:cubicBezTo>
                      <a:pt x="1006" y="468"/>
                      <a:pt x="1152" y="364"/>
                      <a:pt x="1308" y="281"/>
                    </a:cubicBezTo>
                    <a:cubicBezTo>
                      <a:pt x="1370" y="250"/>
                      <a:pt x="1432" y="219"/>
                      <a:pt x="1494" y="198"/>
                    </a:cubicBezTo>
                    <a:cubicBezTo>
                      <a:pt x="1546" y="178"/>
                      <a:pt x="1567" y="115"/>
                      <a:pt x="1557" y="63"/>
                    </a:cubicBezTo>
                    <a:cubicBezTo>
                      <a:pt x="1536" y="22"/>
                      <a:pt x="1494" y="1"/>
                      <a:pt x="1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2114;p53">
                <a:extLst>
                  <a:ext uri="{FF2B5EF4-FFF2-40B4-BE49-F238E27FC236}">
                    <a16:creationId xmlns:a16="http://schemas.microsoft.com/office/drawing/2014/main" id="{2E860A8E-28F8-45DB-87EA-CC14A43B645D}"/>
                  </a:ext>
                </a:extLst>
              </p:cNvPr>
              <p:cNvSpPr/>
              <p:nvPr/>
            </p:nvSpPr>
            <p:spPr>
              <a:xfrm>
                <a:off x="4461763" y="2149700"/>
                <a:ext cx="205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56" extrusionOk="0">
                    <a:moveTo>
                      <a:pt x="665" y="0"/>
                    </a:moveTo>
                    <a:cubicBezTo>
                      <a:pt x="623" y="11"/>
                      <a:pt x="582" y="21"/>
                      <a:pt x="550" y="32"/>
                    </a:cubicBezTo>
                    <a:lnTo>
                      <a:pt x="571" y="32"/>
                    </a:lnTo>
                    <a:cubicBezTo>
                      <a:pt x="488" y="53"/>
                      <a:pt x="416" y="63"/>
                      <a:pt x="333" y="73"/>
                    </a:cubicBezTo>
                    <a:cubicBezTo>
                      <a:pt x="322" y="53"/>
                      <a:pt x="291" y="42"/>
                      <a:pt x="271" y="42"/>
                    </a:cubicBezTo>
                    <a:lnTo>
                      <a:pt x="208" y="42"/>
                    </a:lnTo>
                    <a:cubicBezTo>
                      <a:pt x="188" y="53"/>
                      <a:pt x="167" y="53"/>
                      <a:pt x="146" y="73"/>
                    </a:cubicBezTo>
                    <a:cubicBezTo>
                      <a:pt x="125" y="83"/>
                      <a:pt x="94" y="94"/>
                      <a:pt x="63" y="94"/>
                    </a:cubicBezTo>
                    <a:cubicBezTo>
                      <a:pt x="22" y="115"/>
                      <a:pt x="1" y="156"/>
                      <a:pt x="1" y="208"/>
                    </a:cubicBezTo>
                    <a:cubicBezTo>
                      <a:pt x="1" y="229"/>
                      <a:pt x="22" y="260"/>
                      <a:pt x="42" y="270"/>
                    </a:cubicBezTo>
                    <a:cubicBezTo>
                      <a:pt x="52" y="281"/>
                      <a:pt x="63" y="291"/>
                      <a:pt x="73" y="291"/>
                    </a:cubicBezTo>
                    <a:cubicBezTo>
                      <a:pt x="91" y="327"/>
                      <a:pt x="124" y="355"/>
                      <a:pt x="160" y="355"/>
                    </a:cubicBezTo>
                    <a:cubicBezTo>
                      <a:pt x="166" y="355"/>
                      <a:pt x="171" y="355"/>
                      <a:pt x="177" y="353"/>
                    </a:cubicBezTo>
                    <a:cubicBezTo>
                      <a:pt x="374" y="332"/>
                      <a:pt x="561" y="270"/>
                      <a:pt x="737" y="198"/>
                    </a:cubicBezTo>
                    <a:cubicBezTo>
                      <a:pt x="789" y="177"/>
                      <a:pt x="820" y="115"/>
                      <a:pt x="799" y="63"/>
                    </a:cubicBezTo>
                    <a:cubicBezTo>
                      <a:pt x="789" y="32"/>
                      <a:pt x="768" y="11"/>
                      <a:pt x="737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2115;p53">
                <a:extLst>
                  <a:ext uri="{FF2B5EF4-FFF2-40B4-BE49-F238E27FC236}">
                    <a16:creationId xmlns:a16="http://schemas.microsoft.com/office/drawing/2014/main" id="{638FB8EC-A82E-448C-AA41-A99CDAD69A8B}"/>
                  </a:ext>
                </a:extLst>
              </p:cNvPr>
              <p:cNvSpPr/>
              <p:nvPr/>
            </p:nvSpPr>
            <p:spPr>
              <a:xfrm>
                <a:off x="4502988" y="2138050"/>
                <a:ext cx="184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268" extrusionOk="0">
                    <a:moveTo>
                      <a:pt x="447" y="0"/>
                    </a:moveTo>
                    <a:cubicBezTo>
                      <a:pt x="416" y="0"/>
                      <a:pt x="395" y="10"/>
                      <a:pt x="374" y="31"/>
                    </a:cubicBezTo>
                    <a:cubicBezTo>
                      <a:pt x="353" y="52"/>
                      <a:pt x="343" y="72"/>
                      <a:pt x="343" y="104"/>
                    </a:cubicBezTo>
                    <a:cubicBezTo>
                      <a:pt x="343" y="134"/>
                      <a:pt x="353" y="155"/>
                      <a:pt x="374" y="176"/>
                    </a:cubicBezTo>
                    <a:cubicBezTo>
                      <a:pt x="406" y="217"/>
                      <a:pt x="426" y="270"/>
                      <a:pt x="447" y="311"/>
                    </a:cubicBezTo>
                    <a:cubicBezTo>
                      <a:pt x="478" y="394"/>
                      <a:pt x="499" y="477"/>
                      <a:pt x="519" y="560"/>
                    </a:cubicBezTo>
                    <a:cubicBezTo>
                      <a:pt x="519" y="632"/>
                      <a:pt x="530" y="705"/>
                      <a:pt x="519" y="778"/>
                    </a:cubicBezTo>
                    <a:lnTo>
                      <a:pt x="489" y="902"/>
                    </a:lnTo>
                    <a:cubicBezTo>
                      <a:pt x="468" y="934"/>
                      <a:pt x="457" y="954"/>
                      <a:pt x="447" y="975"/>
                    </a:cubicBezTo>
                    <a:lnTo>
                      <a:pt x="395" y="1027"/>
                    </a:lnTo>
                    <a:cubicBezTo>
                      <a:pt x="374" y="1037"/>
                      <a:pt x="364" y="1047"/>
                      <a:pt x="343" y="1058"/>
                    </a:cubicBezTo>
                    <a:cubicBezTo>
                      <a:pt x="343" y="1058"/>
                      <a:pt x="333" y="1058"/>
                      <a:pt x="323" y="1068"/>
                    </a:cubicBezTo>
                    <a:cubicBezTo>
                      <a:pt x="312" y="1068"/>
                      <a:pt x="312" y="1068"/>
                      <a:pt x="302" y="1058"/>
                    </a:cubicBezTo>
                    <a:lnTo>
                      <a:pt x="291" y="1058"/>
                    </a:lnTo>
                    <a:cubicBezTo>
                      <a:pt x="281" y="1058"/>
                      <a:pt x="281" y="1058"/>
                      <a:pt x="270" y="1047"/>
                    </a:cubicBezTo>
                    <a:lnTo>
                      <a:pt x="250" y="1027"/>
                    </a:lnTo>
                    <a:cubicBezTo>
                      <a:pt x="240" y="1017"/>
                      <a:pt x="229" y="996"/>
                      <a:pt x="229" y="985"/>
                    </a:cubicBezTo>
                    <a:cubicBezTo>
                      <a:pt x="219" y="964"/>
                      <a:pt x="219" y="954"/>
                      <a:pt x="208" y="934"/>
                    </a:cubicBezTo>
                    <a:cubicBezTo>
                      <a:pt x="199" y="888"/>
                      <a:pt x="151" y="859"/>
                      <a:pt x="104" y="859"/>
                    </a:cubicBezTo>
                    <a:cubicBezTo>
                      <a:pt x="97" y="859"/>
                      <a:pt x="90" y="859"/>
                      <a:pt x="84" y="861"/>
                    </a:cubicBezTo>
                    <a:cubicBezTo>
                      <a:pt x="32" y="881"/>
                      <a:pt x="1" y="934"/>
                      <a:pt x="12" y="985"/>
                    </a:cubicBezTo>
                    <a:cubicBezTo>
                      <a:pt x="32" y="1068"/>
                      <a:pt x="74" y="1141"/>
                      <a:pt x="125" y="1193"/>
                    </a:cubicBezTo>
                    <a:cubicBezTo>
                      <a:pt x="180" y="1238"/>
                      <a:pt x="242" y="1267"/>
                      <a:pt x="305" y="1267"/>
                    </a:cubicBezTo>
                    <a:cubicBezTo>
                      <a:pt x="314" y="1267"/>
                      <a:pt x="324" y="1267"/>
                      <a:pt x="333" y="1266"/>
                    </a:cubicBezTo>
                    <a:cubicBezTo>
                      <a:pt x="499" y="1255"/>
                      <a:pt x="613" y="1120"/>
                      <a:pt x="675" y="975"/>
                    </a:cubicBezTo>
                    <a:cubicBezTo>
                      <a:pt x="738" y="819"/>
                      <a:pt x="738" y="643"/>
                      <a:pt x="706" y="477"/>
                    </a:cubicBezTo>
                    <a:cubicBezTo>
                      <a:pt x="696" y="394"/>
                      <a:pt x="675" y="321"/>
                      <a:pt x="644" y="249"/>
                    </a:cubicBezTo>
                    <a:cubicBezTo>
                      <a:pt x="623" y="208"/>
                      <a:pt x="613" y="166"/>
                      <a:pt x="592" y="125"/>
                    </a:cubicBezTo>
                    <a:cubicBezTo>
                      <a:pt x="572" y="93"/>
                      <a:pt x="540" y="62"/>
                      <a:pt x="519" y="31"/>
                    </a:cubicBezTo>
                    <a:cubicBezTo>
                      <a:pt x="499" y="10"/>
                      <a:pt x="468" y="0"/>
                      <a:pt x="447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2116;p53">
                <a:extLst>
                  <a:ext uri="{FF2B5EF4-FFF2-40B4-BE49-F238E27FC236}">
                    <a16:creationId xmlns:a16="http://schemas.microsoft.com/office/drawing/2014/main" id="{850A9EE2-9A15-4785-BF11-9B63419ADF8B}"/>
                  </a:ext>
                </a:extLst>
              </p:cNvPr>
              <p:cNvSpPr/>
              <p:nvPr/>
            </p:nvSpPr>
            <p:spPr>
              <a:xfrm>
                <a:off x="4503788" y="2139325"/>
                <a:ext cx="1895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302" extrusionOk="0">
                    <a:moveTo>
                      <a:pt x="457" y="1"/>
                    </a:moveTo>
                    <a:cubicBezTo>
                      <a:pt x="446" y="1"/>
                      <a:pt x="425" y="1"/>
                      <a:pt x="404" y="11"/>
                    </a:cubicBezTo>
                    <a:cubicBezTo>
                      <a:pt x="384" y="21"/>
                      <a:pt x="363" y="53"/>
                      <a:pt x="363" y="74"/>
                    </a:cubicBezTo>
                    <a:cubicBezTo>
                      <a:pt x="353" y="94"/>
                      <a:pt x="353" y="136"/>
                      <a:pt x="374" y="157"/>
                    </a:cubicBezTo>
                    <a:cubicBezTo>
                      <a:pt x="404" y="198"/>
                      <a:pt x="436" y="249"/>
                      <a:pt x="457" y="302"/>
                    </a:cubicBezTo>
                    <a:cubicBezTo>
                      <a:pt x="498" y="395"/>
                      <a:pt x="519" y="488"/>
                      <a:pt x="540" y="592"/>
                    </a:cubicBezTo>
                    <a:cubicBezTo>
                      <a:pt x="550" y="664"/>
                      <a:pt x="550" y="737"/>
                      <a:pt x="540" y="810"/>
                    </a:cubicBezTo>
                    <a:cubicBezTo>
                      <a:pt x="540" y="862"/>
                      <a:pt x="529" y="903"/>
                      <a:pt x="508" y="945"/>
                    </a:cubicBezTo>
                    <a:cubicBezTo>
                      <a:pt x="498" y="966"/>
                      <a:pt x="487" y="996"/>
                      <a:pt x="467" y="1017"/>
                    </a:cubicBezTo>
                    <a:lnTo>
                      <a:pt x="425" y="1059"/>
                    </a:lnTo>
                    <a:cubicBezTo>
                      <a:pt x="404" y="1069"/>
                      <a:pt x="394" y="1079"/>
                      <a:pt x="374" y="1090"/>
                    </a:cubicBezTo>
                    <a:cubicBezTo>
                      <a:pt x="363" y="1090"/>
                      <a:pt x="353" y="1090"/>
                      <a:pt x="342" y="1100"/>
                    </a:cubicBezTo>
                    <a:lnTo>
                      <a:pt x="311" y="1100"/>
                    </a:lnTo>
                    <a:cubicBezTo>
                      <a:pt x="301" y="1100"/>
                      <a:pt x="291" y="1090"/>
                      <a:pt x="291" y="1090"/>
                    </a:cubicBezTo>
                    <a:cubicBezTo>
                      <a:pt x="280" y="1090"/>
                      <a:pt x="280" y="1079"/>
                      <a:pt x="270" y="1079"/>
                    </a:cubicBezTo>
                    <a:lnTo>
                      <a:pt x="249" y="1059"/>
                    </a:lnTo>
                    <a:cubicBezTo>
                      <a:pt x="238" y="1049"/>
                      <a:pt x="228" y="1028"/>
                      <a:pt x="228" y="1017"/>
                    </a:cubicBezTo>
                    <a:cubicBezTo>
                      <a:pt x="218" y="1007"/>
                      <a:pt x="218" y="986"/>
                      <a:pt x="208" y="976"/>
                    </a:cubicBezTo>
                    <a:cubicBezTo>
                      <a:pt x="198" y="931"/>
                      <a:pt x="150" y="901"/>
                      <a:pt x="104" y="901"/>
                    </a:cubicBezTo>
                    <a:cubicBezTo>
                      <a:pt x="97" y="901"/>
                      <a:pt x="90" y="902"/>
                      <a:pt x="83" y="903"/>
                    </a:cubicBezTo>
                    <a:cubicBezTo>
                      <a:pt x="31" y="913"/>
                      <a:pt x="0" y="976"/>
                      <a:pt x="10" y="1028"/>
                    </a:cubicBezTo>
                    <a:cubicBezTo>
                      <a:pt x="42" y="1111"/>
                      <a:pt x="83" y="1194"/>
                      <a:pt x="155" y="1256"/>
                    </a:cubicBezTo>
                    <a:cubicBezTo>
                      <a:pt x="203" y="1288"/>
                      <a:pt x="263" y="1301"/>
                      <a:pt x="326" y="1301"/>
                    </a:cubicBezTo>
                    <a:cubicBezTo>
                      <a:pt x="345" y="1301"/>
                      <a:pt x="364" y="1300"/>
                      <a:pt x="384" y="1298"/>
                    </a:cubicBezTo>
                    <a:cubicBezTo>
                      <a:pt x="467" y="1277"/>
                      <a:pt x="540" y="1235"/>
                      <a:pt x="602" y="1173"/>
                    </a:cubicBezTo>
                    <a:cubicBezTo>
                      <a:pt x="653" y="1121"/>
                      <a:pt x="695" y="1038"/>
                      <a:pt x="716" y="966"/>
                    </a:cubicBezTo>
                    <a:cubicBezTo>
                      <a:pt x="747" y="893"/>
                      <a:pt x="747" y="810"/>
                      <a:pt x="747" y="727"/>
                    </a:cubicBezTo>
                    <a:cubicBezTo>
                      <a:pt x="757" y="644"/>
                      <a:pt x="736" y="551"/>
                      <a:pt x="726" y="468"/>
                    </a:cubicBezTo>
                    <a:cubicBezTo>
                      <a:pt x="706" y="385"/>
                      <a:pt x="685" y="312"/>
                      <a:pt x="653" y="240"/>
                    </a:cubicBezTo>
                    <a:cubicBezTo>
                      <a:pt x="623" y="177"/>
                      <a:pt x="591" y="104"/>
                      <a:pt x="550" y="53"/>
                    </a:cubicBezTo>
                    <a:cubicBezTo>
                      <a:pt x="529" y="32"/>
                      <a:pt x="519" y="11"/>
                      <a:pt x="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2117;p53">
                <a:extLst>
                  <a:ext uri="{FF2B5EF4-FFF2-40B4-BE49-F238E27FC236}">
                    <a16:creationId xmlns:a16="http://schemas.microsoft.com/office/drawing/2014/main" id="{B71B3A15-1953-4892-B815-E660EBB352FA}"/>
                  </a:ext>
                </a:extLst>
              </p:cNvPr>
              <p:cNvSpPr/>
              <p:nvPr/>
            </p:nvSpPr>
            <p:spPr>
              <a:xfrm>
                <a:off x="4515188" y="2135975"/>
                <a:ext cx="14275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249" extrusionOk="0">
                    <a:moveTo>
                      <a:pt x="114" y="0"/>
                    </a:moveTo>
                    <a:cubicBezTo>
                      <a:pt x="84" y="0"/>
                      <a:pt x="52" y="10"/>
                      <a:pt x="31" y="52"/>
                    </a:cubicBezTo>
                    <a:cubicBezTo>
                      <a:pt x="1" y="93"/>
                      <a:pt x="21" y="155"/>
                      <a:pt x="63" y="187"/>
                    </a:cubicBezTo>
                    <a:cubicBezTo>
                      <a:pt x="73" y="187"/>
                      <a:pt x="73" y="197"/>
                      <a:pt x="84" y="197"/>
                    </a:cubicBezTo>
                    <a:cubicBezTo>
                      <a:pt x="104" y="217"/>
                      <a:pt x="125" y="238"/>
                      <a:pt x="146" y="270"/>
                    </a:cubicBezTo>
                    <a:cubicBezTo>
                      <a:pt x="197" y="342"/>
                      <a:pt x="239" y="415"/>
                      <a:pt x="280" y="498"/>
                    </a:cubicBezTo>
                    <a:cubicBezTo>
                      <a:pt x="312" y="591"/>
                      <a:pt x="343" y="695"/>
                      <a:pt x="363" y="798"/>
                    </a:cubicBezTo>
                    <a:lnTo>
                      <a:pt x="363" y="923"/>
                    </a:lnTo>
                    <a:cubicBezTo>
                      <a:pt x="363" y="944"/>
                      <a:pt x="353" y="964"/>
                      <a:pt x="343" y="985"/>
                    </a:cubicBezTo>
                    <a:cubicBezTo>
                      <a:pt x="343" y="996"/>
                      <a:pt x="333" y="996"/>
                      <a:pt x="333" y="1006"/>
                    </a:cubicBezTo>
                    <a:cubicBezTo>
                      <a:pt x="333" y="1017"/>
                      <a:pt x="322" y="1017"/>
                      <a:pt x="322" y="1017"/>
                    </a:cubicBezTo>
                    <a:cubicBezTo>
                      <a:pt x="312" y="1027"/>
                      <a:pt x="312" y="1027"/>
                      <a:pt x="301" y="1027"/>
                    </a:cubicBezTo>
                    <a:cubicBezTo>
                      <a:pt x="291" y="1037"/>
                      <a:pt x="280" y="1037"/>
                      <a:pt x="270" y="1037"/>
                    </a:cubicBezTo>
                    <a:lnTo>
                      <a:pt x="187" y="1037"/>
                    </a:lnTo>
                    <a:cubicBezTo>
                      <a:pt x="167" y="1037"/>
                      <a:pt x="135" y="1047"/>
                      <a:pt x="114" y="1068"/>
                    </a:cubicBezTo>
                    <a:cubicBezTo>
                      <a:pt x="94" y="1089"/>
                      <a:pt x="84" y="1110"/>
                      <a:pt x="84" y="1141"/>
                    </a:cubicBezTo>
                    <a:cubicBezTo>
                      <a:pt x="84" y="1162"/>
                      <a:pt x="94" y="1193"/>
                      <a:pt x="114" y="1213"/>
                    </a:cubicBezTo>
                    <a:cubicBezTo>
                      <a:pt x="135" y="1234"/>
                      <a:pt x="167" y="1234"/>
                      <a:pt x="187" y="1245"/>
                    </a:cubicBezTo>
                    <a:cubicBezTo>
                      <a:pt x="205" y="1247"/>
                      <a:pt x="223" y="1249"/>
                      <a:pt x="241" y="1249"/>
                    </a:cubicBezTo>
                    <a:cubicBezTo>
                      <a:pt x="295" y="1249"/>
                      <a:pt x="348" y="1237"/>
                      <a:pt x="395" y="1213"/>
                    </a:cubicBezTo>
                    <a:cubicBezTo>
                      <a:pt x="446" y="1193"/>
                      <a:pt x="488" y="1151"/>
                      <a:pt x="519" y="1100"/>
                    </a:cubicBezTo>
                    <a:cubicBezTo>
                      <a:pt x="550" y="1047"/>
                      <a:pt x="561" y="985"/>
                      <a:pt x="571" y="923"/>
                    </a:cubicBezTo>
                    <a:cubicBezTo>
                      <a:pt x="571" y="851"/>
                      <a:pt x="561" y="778"/>
                      <a:pt x="550" y="705"/>
                    </a:cubicBezTo>
                    <a:cubicBezTo>
                      <a:pt x="529" y="560"/>
                      <a:pt x="478" y="425"/>
                      <a:pt x="405" y="291"/>
                    </a:cubicBezTo>
                    <a:cubicBezTo>
                      <a:pt x="374" y="238"/>
                      <a:pt x="333" y="176"/>
                      <a:pt x="291" y="125"/>
                    </a:cubicBezTo>
                    <a:cubicBezTo>
                      <a:pt x="260" y="83"/>
                      <a:pt x="218" y="42"/>
                      <a:pt x="167" y="10"/>
                    </a:cubicBezTo>
                    <a:cubicBezTo>
                      <a:pt x="156" y="0"/>
                      <a:pt x="135" y="0"/>
                      <a:pt x="114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2118;p53">
                <a:extLst>
                  <a:ext uri="{FF2B5EF4-FFF2-40B4-BE49-F238E27FC236}">
                    <a16:creationId xmlns:a16="http://schemas.microsoft.com/office/drawing/2014/main" id="{39FDC8B8-A5B3-45DB-885C-2A73DE249D3D}"/>
                  </a:ext>
                </a:extLst>
              </p:cNvPr>
              <p:cNvSpPr/>
              <p:nvPr/>
            </p:nvSpPr>
            <p:spPr>
              <a:xfrm>
                <a:off x="4515713" y="2139600"/>
                <a:ext cx="104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44" extrusionOk="0">
                    <a:moveTo>
                      <a:pt x="104" y="0"/>
                    </a:moveTo>
                    <a:cubicBezTo>
                      <a:pt x="83" y="0"/>
                      <a:pt x="63" y="10"/>
                      <a:pt x="52" y="21"/>
                    </a:cubicBezTo>
                    <a:cubicBezTo>
                      <a:pt x="31" y="31"/>
                      <a:pt x="10" y="52"/>
                      <a:pt x="0" y="83"/>
                    </a:cubicBezTo>
                    <a:cubicBezTo>
                      <a:pt x="0" y="104"/>
                      <a:pt x="0" y="135"/>
                      <a:pt x="10" y="155"/>
                    </a:cubicBezTo>
                    <a:cubicBezTo>
                      <a:pt x="42" y="187"/>
                      <a:pt x="63" y="229"/>
                      <a:pt x="83" y="259"/>
                    </a:cubicBezTo>
                    <a:lnTo>
                      <a:pt x="83" y="280"/>
                    </a:lnTo>
                    <a:cubicBezTo>
                      <a:pt x="135" y="404"/>
                      <a:pt x="176" y="540"/>
                      <a:pt x="197" y="674"/>
                    </a:cubicBezTo>
                    <a:lnTo>
                      <a:pt x="197" y="840"/>
                    </a:lnTo>
                    <a:cubicBezTo>
                      <a:pt x="197" y="892"/>
                      <a:pt x="249" y="944"/>
                      <a:pt x="301" y="944"/>
                    </a:cubicBezTo>
                    <a:cubicBezTo>
                      <a:pt x="363" y="944"/>
                      <a:pt x="405" y="892"/>
                      <a:pt x="405" y="840"/>
                    </a:cubicBezTo>
                    <a:lnTo>
                      <a:pt x="405" y="819"/>
                    </a:lnTo>
                    <a:lnTo>
                      <a:pt x="405" y="789"/>
                    </a:lnTo>
                    <a:cubicBezTo>
                      <a:pt x="415" y="716"/>
                      <a:pt x="405" y="653"/>
                      <a:pt x="395" y="581"/>
                    </a:cubicBezTo>
                    <a:cubicBezTo>
                      <a:pt x="363" y="394"/>
                      <a:pt x="312" y="208"/>
                      <a:pt x="187" y="52"/>
                    </a:cubicBezTo>
                    <a:cubicBezTo>
                      <a:pt x="176" y="31"/>
                      <a:pt x="156" y="10"/>
                      <a:pt x="125" y="10"/>
                    </a:cubicBezTo>
                    <a:cubicBezTo>
                      <a:pt x="125" y="0"/>
                      <a:pt x="114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2119;p53">
                <a:extLst>
                  <a:ext uri="{FF2B5EF4-FFF2-40B4-BE49-F238E27FC236}">
                    <a16:creationId xmlns:a16="http://schemas.microsoft.com/office/drawing/2014/main" id="{C692A08D-A5B8-4F95-8C79-7BA16CA69482}"/>
                  </a:ext>
                </a:extLst>
              </p:cNvPr>
              <p:cNvSpPr/>
              <p:nvPr/>
            </p:nvSpPr>
            <p:spPr>
              <a:xfrm>
                <a:off x="4354938" y="1808950"/>
                <a:ext cx="216300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13797" extrusionOk="0">
                    <a:moveTo>
                      <a:pt x="5819" y="0"/>
                    </a:moveTo>
                    <a:cubicBezTo>
                      <a:pt x="5591" y="11"/>
                      <a:pt x="5342" y="42"/>
                      <a:pt x="5062" y="104"/>
                    </a:cubicBezTo>
                    <a:cubicBezTo>
                      <a:pt x="4606" y="198"/>
                      <a:pt x="4139" y="343"/>
                      <a:pt x="3661" y="530"/>
                    </a:cubicBezTo>
                    <a:cubicBezTo>
                      <a:pt x="3506" y="592"/>
                      <a:pt x="3340" y="664"/>
                      <a:pt x="3174" y="747"/>
                    </a:cubicBezTo>
                    <a:cubicBezTo>
                      <a:pt x="2873" y="913"/>
                      <a:pt x="2562" y="1111"/>
                      <a:pt x="2271" y="1349"/>
                    </a:cubicBezTo>
                    <a:cubicBezTo>
                      <a:pt x="1691" y="1816"/>
                      <a:pt x="1203" y="2407"/>
                      <a:pt x="871" y="3050"/>
                    </a:cubicBezTo>
                    <a:cubicBezTo>
                      <a:pt x="695" y="3382"/>
                      <a:pt x="560" y="3725"/>
                      <a:pt x="477" y="4077"/>
                    </a:cubicBezTo>
                    <a:cubicBezTo>
                      <a:pt x="374" y="4461"/>
                      <a:pt x="332" y="4886"/>
                      <a:pt x="332" y="5364"/>
                    </a:cubicBezTo>
                    <a:cubicBezTo>
                      <a:pt x="342" y="5758"/>
                      <a:pt x="374" y="6152"/>
                      <a:pt x="415" y="6535"/>
                    </a:cubicBezTo>
                    <a:cubicBezTo>
                      <a:pt x="477" y="7189"/>
                      <a:pt x="540" y="7842"/>
                      <a:pt x="457" y="8496"/>
                    </a:cubicBezTo>
                    <a:cubicBezTo>
                      <a:pt x="415" y="8807"/>
                      <a:pt x="332" y="9129"/>
                      <a:pt x="259" y="9440"/>
                    </a:cubicBezTo>
                    <a:cubicBezTo>
                      <a:pt x="135" y="9938"/>
                      <a:pt x="0" y="10456"/>
                      <a:pt x="10" y="10975"/>
                    </a:cubicBezTo>
                    <a:cubicBezTo>
                      <a:pt x="21" y="11182"/>
                      <a:pt x="52" y="11401"/>
                      <a:pt x="104" y="11597"/>
                    </a:cubicBezTo>
                    <a:cubicBezTo>
                      <a:pt x="155" y="11784"/>
                      <a:pt x="228" y="11982"/>
                      <a:pt x="342" y="12168"/>
                    </a:cubicBezTo>
                    <a:cubicBezTo>
                      <a:pt x="508" y="12459"/>
                      <a:pt x="747" y="12728"/>
                      <a:pt x="1047" y="12967"/>
                    </a:cubicBezTo>
                    <a:cubicBezTo>
                      <a:pt x="1328" y="13185"/>
                      <a:pt x="1649" y="13361"/>
                      <a:pt x="2002" y="13496"/>
                    </a:cubicBezTo>
                    <a:cubicBezTo>
                      <a:pt x="2158" y="13558"/>
                      <a:pt x="2334" y="13610"/>
                      <a:pt x="2510" y="13651"/>
                    </a:cubicBezTo>
                    <a:cubicBezTo>
                      <a:pt x="2666" y="13693"/>
                      <a:pt x="2832" y="13713"/>
                      <a:pt x="2988" y="13734"/>
                    </a:cubicBezTo>
                    <a:cubicBezTo>
                      <a:pt x="3329" y="13776"/>
                      <a:pt x="3672" y="13796"/>
                      <a:pt x="4014" y="13796"/>
                    </a:cubicBezTo>
                    <a:cubicBezTo>
                      <a:pt x="4274" y="13796"/>
                      <a:pt x="4544" y="13786"/>
                      <a:pt x="4813" y="13766"/>
                    </a:cubicBezTo>
                    <a:cubicBezTo>
                      <a:pt x="5477" y="13693"/>
                      <a:pt x="6089" y="13537"/>
                      <a:pt x="6618" y="13298"/>
                    </a:cubicBezTo>
                    <a:cubicBezTo>
                      <a:pt x="6898" y="13174"/>
                      <a:pt x="7158" y="13019"/>
                      <a:pt x="7396" y="12842"/>
                    </a:cubicBezTo>
                    <a:cubicBezTo>
                      <a:pt x="7624" y="12655"/>
                      <a:pt x="7831" y="12438"/>
                      <a:pt x="8008" y="12199"/>
                    </a:cubicBezTo>
                    <a:cubicBezTo>
                      <a:pt x="8091" y="12085"/>
                      <a:pt x="8174" y="11950"/>
                      <a:pt x="8236" y="11805"/>
                    </a:cubicBezTo>
                    <a:cubicBezTo>
                      <a:pt x="8340" y="11618"/>
                      <a:pt x="8423" y="11411"/>
                      <a:pt x="8485" y="11182"/>
                    </a:cubicBezTo>
                    <a:cubicBezTo>
                      <a:pt x="8599" y="10809"/>
                      <a:pt x="8651" y="10384"/>
                      <a:pt x="8651" y="9938"/>
                    </a:cubicBezTo>
                    <a:cubicBezTo>
                      <a:pt x="8640" y="9575"/>
                      <a:pt x="8599" y="9181"/>
                      <a:pt x="8495" y="8704"/>
                    </a:cubicBezTo>
                    <a:cubicBezTo>
                      <a:pt x="8412" y="8289"/>
                      <a:pt x="8299" y="7884"/>
                      <a:pt x="8184" y="7490"/>
                    </a:cubicBezTo>
                    <a:lnTo>
                      <a:pt x="8184" y="7469"/>
                    </a:lnTo>
                    <a:cubicBezTo>
                      <a:pt x="8050" y="6992"/>
                      <a:pt x="7894" y="6452"/>
                      <a:pt x="7801" y="5903"/>
                    </a:cubicBezTo>
                    <a:cubicBezTo>
                      <a:pt x="7801" y="5882"/>
                      <a:pt x="7780" y="5861"/>
                      <a:pt x="7759" y="5851"/>
                    </a:cubicBezTo>
                    <a:cubicBezTo>
                      <a:pt x="7655" y="5456"/>
                      <a:pt x="7572" y="5032"/>
                      <a:pt x="7510" y="4564"/>
                    </a:cubicBezTo>
                    <a:lnTo>
                      <a:pt x="7510" y="4596"/>
                    </a:lnTo>
                    <a:cubicBezTo>
                      <a:pt x="7396" y="3735"/>
                      <a:pt x="7365" y="2853"/>
                      <a:pt x="7333" y="2003"/>
                    </a:cubicBezTo>
                    <a:lnTo>
                      <a:pt x="7333" y="1992"/>
                    </a:lnTo>
                    <a:cubicBezTo>
                      <a:pt x="7323" y="1639"/>
                      <a:pt x="7313" y="1297"/>
                      <a:pt x="7292" y="955"/>
                    </a:cubicBezTo>
                    <a:cubicBezTo>
                      <a:pt x="7303" y="934"/>
                      <a:pt x="7303" y="913"/>
                      <a:pt x="7292" y="892"/>
                    </a:cubicBezTo>
                    <a:lnTo>
                      <a:pt x="7292" y="841"/>
                    </a:lnTo>
                    <a:cubicBezTo>
                      <a:pt x="7282" y="830"/>
                      <a:pt x="7282" y="820"/>
                      <a:pt x="7282" y="820"/>
                    </a:cubicBezTo>
                    <a:cubicBezTo>
                      <a:pt x="7241" y="633"/>
                      <a:pt x="7147" y="467"/>
                      <a:pt x="7022" y="343"/>
                    </a:cubicBezTo>
                    <a:cubicBezTo>
                      <a:pt x="6898" y="218"/>
                      <a:pt x="6722" y="125"/>
                      <a:pt x="6504" y="62"/>
                    </a:cubicBezTo>
                    <a:cubicBezTo>
                      <a:pt x="6338" y="21"/>
                      <a:pt x="6162" y="0"/>
                      <a:pt x="5954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2120;p53">
                <a:extLst>
                  <a:ext uri="{FF2B5EF4-FFF2-40B4-BE49-F238E27FC236}">
                    <a16:creationId xmlns:a16="http://schemas.microsoft.com/office/drawing/2014/main" id="{0A9DC00E-9F0C-44DC-B27B-1107783EA44B}"/>
                  </a:ext>
                </a:extLst>
              </p:cNvPr>
              <p:cNvSpPr/>
              <p:nvPr/>
            </p:nvSpPr>
            <p:spPr>
              <a:xfrm>
                <a:off x="4354938" y="1850425"/>
                <a:ext cx="183875" cy="303725"/>
              </a:xfrm>
              <a:custGeom>
                <a:avLst/>
                <a:gdLst/>
                <a:ahLst/>
                <a:cxnLst/>
                <a:rect l="l" t="t" r="r" b="b"/>
                <a:pathLst>
                  <a:path w="7355" h="12149" extrusionOk="0">
                    <a:moveTo>
                      <a:pt x="1919" y="1"/>
                    </a:moveTo>
                    <a:lnTo>
                      <a:pt x="1919" y="1"/>
                    </a:lnTo>
                    <a:cubicBezTo>
                      <a:pt x="1494" y="406"/>
                      <a:pt x="1130" y="883"/>
                      <a:pt x="871" y="1391"/>
                    </a:cubicBezTo>
                    <a:cubicBezTo>
                      <a:pt x="695" y="1723"/>
                      <a:pt x="560" y="2066"/>
                      <a:pt x="466" y="2418"/>
                    </a:cubicBezTo>
                    <a:cubicBezTo>
                      <a:pt x="374" y="2802"/>
                      <a:pt x="332" y="3227"/>
                      <a:pt x="332" y="3705"/>
                    </a:cubicBezTo>
                    <a:cubicBezTo>
                      <a:pt x="332" y="4088"/>
                      <a:pt x="374" y="4472"/>
                      <a:pt x="404" y="4846"/>
                    </a:cubicBezTo>
                    <a:lnTo>
                      <a:pt x="415" y="4866"/>
                    </a:lnTo>
                    <a:cubicBezTo>
                      <a:pt x="477" y="5509"/>
                      <a:pt x="540" y="6183"/>
                      <a:pt x="457" y="6837"/>
                    </a:cubicBezTo>
                    <a:cubicBezTo>
                      <a:pt x="404" y="7148"/>
                      <a:pt x="332" y="7480"/>
                      <a:pt x="259" y="7771"/>
                    </a:cubicBezTo>
                    <a:cubicBezTo>
                      <a:pt x="135" y="8279"/>
                      <a:pt x="0" y="8797"/>
                      <a:pt x="10" y="9316"/>
                    </a:cubicBezTo>
                    <a:cubicBezTo>
                      <a:pt x="10" y="9523"/>
                      <a:pt x="42" y="9742"/>
                      <a:pt x="104" y="9949"/>
                    </a:cubicBezTo>
                    <a:cubicBezTo>
                      <a:pt x="155" y="10136"/>
                      <a:pt x="228" y="10323"/>
                      <a:pt x="342" y="10509"/>
                    </a:cubicBezTo>
                    <a:cubicBezTo>
                      <a:pt x="508" y="10800"/>
                      <a:pt x="747" y="11069"/>
                      <a:pt x="1047" y="11308"/>
                    </a:cubicBezTo>
                    <a:cubicBezTo>
                      <a:pt x="1328" y="11526"/>
                      <a:pt x="1639" y="11702"/>
                      <a:pt x="2002" y="11847"/>
                    </a:cubicBezTo>
                    <a:cubicBezTo>
                      <a:pt x="2158" y="11909"/>
                      <a:pt x="2324" y="11961"/>
                      <a:pt x="2510" y="12003"/>
                    </a:cubicBezTo>
                    <a:cubicBezTo>
                      <a:pt x="2666" y="12034"/>
                      <a:pt x="2842" y="12065"/>
                      <a:pt x="2988" y="12075"/>
                    </a:cubicBezTo>
                    <a:cubicBezTo>
                      <a:pt x="3329" y="12127"/>
                      <a:pt x="3672" y="12148"/>
                      <a:pt x="4014" y="12148"/>
                    </a:cubicBezTo>
                    <a:cubicBezTo>
                      <a:pt x="4274" y="12148"/>
                      <a:pt x="4544" y="12127"/>
                      <a:pt x="4813" y="12107"/>
                    </a:cubicBezTo>
                    <a:cubicBezTo>
                      <a:pt x="5477" y="12034"/>
                      <a:pt x="6089" y="11878"/>
                      <a:pt x="6618" y="11650"/>
                    </a:cubicBezTo>
                    <a:cubicBezTo>
                      <a:pt x="6888" y="11526"/>
                      <a:pt x="7126" y="11381"/>
                      <a:pt x="7354" y="11215"/>
                    </a:cubicBezTo>
                    <a:lnTo>
                      <a:pt x="7354" y="11215"/>
                    </a:lnTo>
                    <a:cubicBezTo>
                      <a:pt x="7241" y="11266"/>
                      <a:pt x="7137" y="11308"/>
                      <a:pt x="7033" y="11349"/>
                    </a:cubicBezTo>
                    <a:cubicBezTo>
                      <a:pt x="6743" y="11464"/>
                      <a:pt x="6441" y="11557"/>
                      <a:pt x="6141" y="11630"/>
                    </a:cubicBezTo>
                    <a:cubicBezTo>
                      <a:pt x="5985" y="11660"/>
                      <a:pt x="5840" y="11692"/>
                      <a:pt x="5695" y="11713"/>
                    </a:cubicBezTo>
                    <a:cubicBezTo>
                      <a:pt x="5570" y="11733"/>
                      <a:pt x="5446" y="11743"/>
                      <a:pt x="5321" y="11764"/>
                    </a:cubicBezTo>
                    <a:cubicBezTo>
                      <a:pt x="5062" y="11785"/>
                      <a:pt x="4802" y="11805"/>
                      <a:pt x="4544" y="11805"/>
                    </a:cubicBezTo>
                    <a:cubicBezTo>
                      <a:pt x="4284" y="11805"/>
                      <a:pt x="4014" y="11796"/>
                      <a:pt x="3755" y="11743"/>
                    </a:cubicBezTo>
                    <a:cubicBezTo>
                      <a:pt x="3631" y="11722"/>
                      <a:pt x="3495" y="11692"/>
                      <a:pt x="3382" y="11650"/>
                    </a:cubicBezTo>
                    <a:cubicBezTo>
                      <a:pt x="3267" y="11609"/>
                      <a:pt x="3154" y="11557"/>
                      <a:pt x="3039" y="11494"/>
                    </a:cubicBezTo>
                    <a:cubicBezTo>
                      <a:pt x="2935" y="11432"/>
                      <a:pt x="2842" y="11370"/>
                      <a:pt x="2749" y="11277"/>
                    </a:cubicBezTo>
                    <a:cubicBezTo>
                      <a:pt x="2666" y="11194"/>
                      <a:pt x="2583" y="11100"/>
                      <a:pt x="2520" y="10996"/>
                    </a:cubicBezTo>
                    <a:cubicBezTo>
                      <a:pt x="2490" y="10934"/>
                      <a:pt x="2458" y="10872"/>
                      <a:pt x="2437" y="10810"/>
                    </a:cubicBezTo>
                    <a:cubicBezTo>
                      <a:pt x="2407" y="10747"/>
                      <a:pt x="2375" y="10675"/>
                      <a:pt x="2365" y="10602"/>
                    </a:cubicBezTo>
                    <a:cubicBezTo>
                      <a:pt x="2344" y="10509"/>
                      <a:pt x="2324" y="10415"/>
                      <a:pt x="2324" y="10323"/>
                    </a:cubicBezTo>
                    <a:cubicBezTo>
                      <a:pt x="2324" y="10229"/>
                      <a:pt x="2324" y="10136"/>
                      <a:pt x="2334" y="10042"/>
                    </a:cubicBezTo>
                    <a:cubicBezTo>
                      <a:pt x="2344" y="9938"/>
                      <a:pt x="2365" y="9845"/>
                      <a:pt x="2386" y="9752"/>
                    </a:cubicBezTo>
                    <a:cubicBezTo>
                      <a:pt x="2407" y="9659"/>
                      <a:pt x="2437" y="9565"/>
                      <a:pt x="2458" y="9472"/>
                    </a:cubicBezTo>
                    <a:cubicBezTo>
                      <a:pt x="2520" y="9285"/>
                      <a:pt x="2583" y="9099"/>
                      <a:pt x="2635" y="8912"/>
                    </a:cubicBezTo>
                    <a:cubicBezTo>
                      <a:pt x="2666" y="8808"/>
                      <a:pt x="2697" y="8694"/>
                      <a:pt x="2728" y="8590"/>
                    </a:cubicBezTo>
                    <a:cubicBezTo>
                      <a:pt x="2749" y="8497"/>
                      <a:pt x="2780" y="8393"/>
                      <a:pt x="2801" y="8289"/>
                    </a:cubicBezTo>
                    <a:cubicBezTo>
                      <a:pt x="2842" y="8082"/>
                      <a:pt x="2884" y="7874"/>
                      <a:pt x="2915" y="7656"/>
                    </a:cubicBezTo>
                    <a:lnTo>
                      <a:pt x="2915" y="7667"/>
                    </a:lnTo>
                    <a:cubicBezTo>
                      <a:pt x="2946" y="7418"/>
                      <a:pt x="2967" y="7169"/>
                      <a:pt x="2967" y="6920"/>
                    </a:cubicBezTo>
                    <a:cubicBezTo>
                      <a:pt x="2967" y="6796"/>
                      <a:pt x="2967" y="6671"/>
                      <a:pt x="2956" y="6557"/>
                    </a:cubicBezTo>
                    <a:cubicBezTo>
                      <a:pt x="2956" y="6432"/>
                      <a:pt x="2935" y="6319"/>
                      <a:pt x="2925" y="6194"/>
                    </a:cubicBezTo>
                    <a:cubicBezTo>
                      <a:pt x="2905" y="6017"/>
                      <a:pt x="2863" y="5841"/>
                      <a:pt x="2811" y="5665"/>
                    </a:cubicBezTo>
                    <a:cubicBezTo>
                      <a:pt x="2759" y="5499"/>
                      <a:pt x="2697" y="5333"/>
                      <a:pt x="2635" y="5177"/>
                    </a:cubicBezTo>
                    <a:lnTo>
                      <a:pt x="2635" y="5187"/>
                    </a:lnTo>
                    <a:cubicBezTo>
                      <a:pt x="2510" y="4887"/>
                      <a:pt x="2354" y="4597"/>
                      <a:pt x="2209" y="4306"/>
                    </a:cubicBezTo>
                    <a:cubicBezTo>
                      <a:pt x="2054" y="4026"/>
                      <a:pt x="1898" y="3735"/>
                      <a:pt x="1764" y="3435"/>
                    </a:cubicBezTo>
                    <a:cubicBezTo>
                      <a:pt x="1618" y="3134"/>
                      <a:pt x="1494" y="2812"/>
                      <a:pt x="1421" y="2480"/>
                    </a:cubicBezTo>
                    <a:cubicBezTo>
                      <a:pt x="1390" y="2315"/>
                      <a:pt x="1369" y="2138"/>
                      <a:pt x="1359" y="1962"/>
                    </a:cubicBezTo>
                    <a:cubicBezTo>
                      <a:pt x="1349" y="1785"/>
                      <a:pt x="1349" y="1598"/>
                      <a:pt x="1379" y="1412"/>
                    </a:cubicBezTo>
                    <a:cubicBezTo>
                      <a:pt x="1400" y="1246"/>
                      <a:pt x="1432" y="1080"/>
                      <a:pt x="1483" y="925"/>
                    </a:cubicBezTo>
                    <a:cubicBezTo>
                      <a:pt x="1525" y="769"/>
                      <a:pt x="1587" y="613"/>
                      <a:pt x="1660" y="468"/>
                    </a:cubicBezTo>
                    <a:cubicBezTo>
                      <a:pt x="1732" y="302"/>
                      <a:pt x="1826" y="146"/>
                      <a:pt x="19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2121;p53">
                <a:extLst>
                  <a:ext uri="{FF2B5EF4-FFF2-40B4-BE49-F238E27FC236}">
                    <a16:creationId xmlns:a16="http://schemas.microsoft.com/office/drawing/2014/main" id="{9D16E75D-80A3-40B9-93A6-772321845F97}"/>
                  </a:ext>
                </a:extLst>
              </p:cNvPr>
              <p:cNvSpPr/>
              <p:nvPr/>
            </p:nvSpPr>
            <p:spPr>
              <a:xfrm>
                <a:off x="4514913" y="1931625"/>
                <a:ext cx="33225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2054" extrusionOk="0">
                    <a:moveTo>
                      <a:pt x="53" y="0"/>
                    </a:moveTo>
                    <a:cubicBezTo>
                      <a:pt x="22" y="0"/>
                      <a:pt x="1" y="31"/>
                      <a:pt x="1" y="62"/>
                    </a:cubicBezTo>
                    <a:cubicBezTo>
                      <a:pt x="12" y="249"/>
                      <a:pt x="32" y="436"/>
                      <a:pt x="74" y="622"/>
                    </a:cubicBezTo>
                    <a:cubicBezTo>
                      <a:pt x="125" y="840"/>
                      <a:pt x="178" y="1058"/>
                      <a:pt x="271" y="1266"/>
                    </a:cubicBezTo>
                    <a:cubicBezTo>
                      <a:pt x="354" y="1473"/>
                      <a:pt x="457" y="1660"/>
                      <a:pt x="613" y="1815"/>
                    </a:cubicBezTo>
                    <a:cubicBezTo>
                      <a:pt x="685" y="1888"/>
                      <a:pt x="768" y="1950"/>
                      <a:pt x="862" y="1992"/>
                    </a:cubicBezTo>
                    <a:cubicBezTo>
                      <a:pt x="904" y="2012"/>
                      <a:pt x="955" y="2033"/>
                      <a:pt x="1007" y="2043"/>
                    </a:cubicBezTo>
                    <a:cubicBezTo>
                      <a:pt x="1038" y="2043"/>
                      <a:pt x="1080" y="2054"/>
                      <a:pt x="1111" y="2054"/>
                    </a:cubicBezTo>
                    <a:lnTo>
                      <a:pt x="1194" y="2054"/>
                    </a:lnTo>
                    <a:cubicBezTo>
                      <a:pt x="1225" y="2054"/>
                      <a:pt x="1256" y="2043"/>
                      <a:pt x="1287" y="2022"/>
                    </a:cubicBezTo>
                    <a:cubicBezTo>
                      <a:pt x="1308" y="1992"/>
                      <a:pt x="1329" y="1960"/>
                      <a:pt x="1329" y="1919"/>
                    </a:cubicBezTo>
                    <a:cubicBezTo>
                      <a:pt x="1329" y="1856"/>
                      <a:pt x="1266" y="1784"/>
                      <a:pt x="1194" y="1784"/>
                    </a:cubicBezTo>
                    <a:cubicBezTo>
                      <a:pt x="1168" y="1789"/>
                      <a:pt x="1145" y="1792"/>
                      <a:pt x="1121" y="1792"/>
                    </a:cubicBezTo>
                    <a:cubicBezTo>
                      <a:pt x="1098" y="1792"/>
                      <a:pt x="1075" y="1789"/>
                      <a:pt x="1049" y="1784"/>
                    </a:cubicBezTo>
                    <a:cubicBezTo>
                      <a:pt x="1007" y="1784"/>
                      <a:pt x="955" y="1764"/>
                      <a:pt x="914" y="1753"/>
                    </a:cubicBezTo>
                    <a:cubicBezTo>
                      <a:pt x="862" y="1732"/>
                      <a:pt x="821" y="1701"/>
                      <a:pt x="779" y="1670"/>
                    </a:cubicBezTo>
                    <a:cubicBezTo>
                      <a:pt x="706" y="1618"/>
                      <a:pt x="644" y="1545"/>
                      <a:pt x="593" y="1473"/>
                    </a:cubicBezTo>
                    <a:cubicBezTo>
                      <a:pt x="489" y="1338"/>
                      <a:pt x="406" y="1193"/>
                      <a:pt x="344" y="1037"/>
                    </a:cubicBezTo>
                    <a:cubicBezTo>
                      <a:pt x="240" y="788"/>
                      <a:pt x="167" y="519"/>
                      <a:pt x="136" y="249"/>
                    </a:cubicBezTo>
                    <a:cubicBezTo>
                      <a:pt x="136" y="238"/>
                      <a:pt x="136" y="238"/>
                      <a:pt x="125" y="238"/>
                    </a:cubicBezTo>
                    <a:lnTo>
                      <a:pt x="136" y="238"/>
                    </a:lnTo>
                    <a:cubicBezTo>
                      <a:pt x="125" y="176"/>
                      <a:pt x="115" y="114"/>
                      <a:pt x="115" y="62"/>
                    </a:cubicBezTo>
                    <a:cubicBezTo>
                      <a:pt x="115" y="31"/>
                      <a:pt x="84" y="0"/>
                      <a:pt x="53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2122;p53">
                <a:extLst>
                  <a:ext uri="{FF2B5EF4-FFF2-40B4-BE49-F238E27FC236}">
                    <a16:creationId xmlns:a16="http://schemas.microsoft.com/office/drawing/2014/main" id="{C6C3BFC9-2C47-4FD7-B72C-FB296DBB4848}"/>
                  </a:ext>
                </a:extLst>
              </p:cNvPr>
              <p:cNvSpPr/>
              <p:nvPr/>
            </p:nvSpPr>
            <p:spPr>
              <a:xfrm>
                <a:off x="4470838" y="1826250"/>
                <a:ext cx="2260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588" extrusionOk="0">
                    <a:moveTo>
                      <a:pt x="700" y="0"/>
                    </a:moveTo>
                    <a:cubicBezTo>
                      <a:pt x="604" y="0"/>
                      <a:pt x="479" y="40"/>
                      <a:pt x="353" y="117"/>
                    </a:cubicBezTo>
                    <a:cubicBezTo>
                      <a:pt x="136" y="242"/>
                      <a:pt x="0" y="429"/>
                      <a:pt x="63" y="522"/>
                    </a:cubicBezTo>
                    <a:cubicBezTo>
                      <a:pt x="89" y="566"/>
                      <a:pt x="143" y="588"/>
                      <a:pt x="214" y="588"/>
                    </a:cubicBezTo>
                    <a:cubicBezTo>
                      <a:pt x="310" y="588"/>
                      <a:pt x="435" y="548"/>
                      <a:pt x="561" y="470"/>
                    </a:cubicBezTo>
                    <a:cubicBezTo>
                      <a:pt x="779" y="346"/>
                      <a:pt x="903" y="159"/>
                      <a:pt x="851" y="66"/>
                    </a:cubicBezTo>
                    <a:cubicBezTo>
                      <a:pt x="825" y="22"/>
                      <a:pt x="770" y="0"/>
                      <a:pt x="700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2123;p53">
                <a:extLst>
                  <a:ext uri="{FF2B5EF4-FFF2-40B4-BE49-F238E27FC236}">
                    <a16:creationId xmlns:a16="http://schemas.microsoft.com/office/drawing/2014/main" id="{F04B75D6-F357-4494-8201-FCDF9F82E7BE}"/>
                  </a:ext>
                </a:extLst>
              </p:cNvPr>
              <p:cNvSpPr/>
              <p:nvPr/>
            </p:nvSpPr>
            <p:spPr>
              <a:xfrm>
                <a:off x="4483813" y="1862100"/>
                <a:ext cx="166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1061" extrusionOk="0">
                    <a:moveTo>
                      <a:pt x="293" y="1"/>
                    </a:moveTo>
                    <a:cubicBezTo>
                      <a:pt x="289" y="1"/>
                      <a:pt x="285" y="1"/>
                      <a:pt x="281" y="1"/>
                    </a:cubicBezTo>
                    <a:cubicBezTo>
                      <a:pt x="115" y="22"/>
                      <a:pt x="0" y="271"/>
                      <a:pt x="21" y="561"/>
                    </a:cubicBezTo>
                    <a:cubicBezTo>
                      <a:pt x="51" y="839"/>
                      <a:pt x="195" y="1060"/>
                      <a:pt x="362" y="1060"/>
                    </a:cubicBezTo>
                    <a:cubicBezTo>
                      <a:pt x="369" y="1060"/>
                      <a:pt x="377" y="1060"/>
                      <a:pt x="384" y="1059"/>
                    </a:cubicBezTo>
                    <a:cubicBezTo>
                      <a:pt x="550" y="1038"/>
                      <a:pt x="664" y="789"/>
                      <a:pt x="643" y="499"/>
                    </a:cubicBezTo>
                    <a:cubicBezTo>
                      <a:pt x="613" y="215"/>
                      <a:pt x="464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2124;p53">
                <a:extLst>
                  <a:ext uri="{FF2B5EF4-FFF2-40B4-BE49-F238E27FC236}">
                    <a16:creationId xmlns:a16="http://schemas.microsoft.com/office/drawing/2014/main" id="{A9055F5F-9C21-4C3B-9967-D9DE1973D016}"/>
                  </a:ext>
                </a:extLst>
              </p:cNvPr>
              <p:cNvSpPr/>
              <p:nvPr/>
            </p:nvSpPr>
            <p:spPr>
              <a:xfrm>
                <a:off x="4256638" y="1942925"/>
                <a:ext cx="253400" cy="261250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10450" extrusionOk="0">
                    <a:moveTo>
                      <a:pt x="6892" y="0"/>
                    </a:moveTo>
                    <a:cubicBezTo>
                      <a:pt x="6814" y="0"/>
                      <a:pt x="6739" y="8"/>
                      <a:pt x="6671" y="25"/>
                    </a:cubicBezTo>
                    <a:cubicBezTo>
                      <a:pt x="6546" y="46"/>
                      <a:pt x="6432" y="97"/>
                      <a:pt x="6339" y="180"/>
                    </a:cubicBezTo>
                    <a:cubicBezTo>
                      <a:pt x="6266" y="243"/>
                      <a:pt x="6203" y="336"/>
                      <a:pt x="6162" y="440"/>
                    </a:cubicBezTo>
                    <a:cubicBezTo>
                      <a:pt x="6141" y="450"/>
                      <a:pt x="6120" y="471"/>
                      <a:pt x="6120" y="502"/>
                    </a:cubicBezTo>
                    <a:cubicBezTo>
                      <a:pt x="6100" y="616"/>
                      <a:pt x="6058" y="741"/>
                      <a:pt x="6017" y="865"/>
                    </a:cubicBezTo>
                    <a:cubicBezTo>
                      <a:pt x="5913" y="1187"/>
                      <a:pt x="5747" y="1508"/>
                      <a:pt x="5509" y="1851"/>
                    </a:cubicBezTo>
                    <a:lnTo>
                      <a:pt x="5509" y="1861"/>
                    </a:lnTo>
                    <a:cubicBezTo>
                      <a:pt x="5249" y="2245"/>
                      <a:pt x="4928" y="2628"/>
                      <a:pt x="4513" y="3064"/>
                    </a:cubicBezTo>
                    <a:cubicBezTo>
                      <a:pt x="4326" y="3262"/>
                      <a:pt x="4140" y="3448"/>
                      <a:pt x="3984" y="3604"/>
                    </a:cubicBezTo>
                    <a:cubicBezTo>
                      <a:pt x="3901" y="3677"/>
                      <a:pt x="3818" y="3760"/>
                      <a:pt x="3745" y="3843"/>
                    </a:cubicBezTo>
                    <a:lnTo>
                      <a:pt x="3725" y="3853"/>
                    </a:lnTo>
                    <a:lnTo>
                      <a:pt x="3704" y="3873"/>
                    </a:lnTo>
                    <a:cubicBezTo>
                      <a:pt x="3683" y="3894"/>
                      <a:pt x="3652" y="3915"/>
                      <a:pt x="3631" y="3935"/>
                    </a:cubicBezTo>
                    <a:cubicBezTo>
                      <a:pt x="3548" y="4009"/>
                      <a:pt x="3476" y="4071"/>
                      <a:pt x="3393" y="4133"/>
                    </a:cubicBezTo>
                    <a:lnTo>
                      <a:pt x="3361" y="4164"/>
                    </a:lnTo>
                    <a:lnTo>
                      <a:pt x="3340" y="4174"/>
                    </a:lnTo>
                    <a:lnTo>
                      <a:pt x="3278" y="4216"/>
                    </a:lnTo>
                    <a:lnTo>
                      <a:pt x="3185" y="4288"/>
                    </a:lnTo>
                    <a:lnTo>
                      <a:pt x="2750" y="4631"/>
                    </a:lnTo>
                    <a:cubicBezTo>
                      <a:pt x="2542" y="4797"/>
                      <a:pt x="2355" y="4952"/>
                      <a:pt x="2179" y="5108"/>
                    </a:cubicBezTo>
                    <a:cubicBezTo>
                      <a:pt x="1971" y="5284"/>
                      <a:pt x="1816" y="5440"/>
                      <a:pt x="1681" y="5585"/>
                    </a:cubicBezTo>
                    <a:cubicBezTo>
                      <a:pt x="1609" y="5668"/>
                      <a:pt x="1556" y="5730"/>
                      <a:pt x="1505" y="5803"/>
                    </a:cubicBezTo>
                    <a:cubicBezTo>
                      <a:pt x="1443" y="5886"/>
                      <a:pt x="1411" y="5948"/>
                      <a:pt x="1380" y="6021"/>
                    </a:cubicBezTo>
                    <a:cubicBezTo>
                      <a:pt x="1339" y="6093"/>
                      <a:pt x="1328" y="6155"/>
                      <a:pt x="1318" y="6218"/>
                    </a:cubicBezTo>
                    <a:lnTo>
                      <a:pt x="1318" y="6311"/>
                    </a:lnTo>
                    <a:cubicBezTo>
                      <a:pt x="1328" y="6353"/>
                      <a:pt x="1339" y="6394"/>
                      <a:pt x="1360" y="6425"/>
                    </a:cubicBezTo>
                    <a:cubicBezTo>
                      <a:pt x="1380" y="6467"/>
                      <a:pt x="1422" y="6508"/>
                      <a:pt x="1463" y="6550"/>
                    </a:cubicBezTo>
                    <a:cubicBezTo>
                      <a:pt x="1505" y="6581"/>
                      <a:pt x="1546" y="6602"/>
                      <a:pt x="1598" y="6623"/>
                    </a:cubicBezTo>
                    <a:lnTo>
                      <a:pt x="1629" y="6623"/>
                    </a:lnTo>
                    <a:cubicBezTo>
                      <a:pt x="1660" y="6632"/>
                      <a:pt x="1681" y="6643"/>
                      <a:pt x="1702" y="6643"/>
                    </a:cubicBezTo>
                    <a:cubicBezTo>
                      <a:pt x="1556" y="6715"/>
                      <a:pt x="1401" y="6789"/>
                      <a:pt x="1235" y="6892"/>
                    </a:cubicBezTo>
                    <a:cubicBezTo>
                      <a:pt x="945" y="7058"/>
                      <a:pt x="726" y="7203"/>
                      <a:pt x="540" y="7359"/>
                    </a:cubicBezTo>
                    <a:cubicBezTo>
                      <a:pt x="374" y="7494"/>
                      <a:pt x="187" y="7649"/>
                      <a:pt x="83" y="7867"/>
                    </a:cubicBezTo>
                    <a:cubicBezTo>
                      <a:pt x="63" y="7898"/>
                      <a:pt x="42" y="7939"/>
                      <a:pt x="32" y="8002"/>
                    </a:cubicBezTo>
                    <a:cubicBezTo>
                      <a:pt x="11" y="8043"/>
                      <a:pt x="11" y="8096"/>
                      <a:pt x="11" y="8137"/>
                    </a:cubicBezTo>
                    <a:cubicBezTo>
                      <a:pt x="0" y="8209"/>
                      <a:pt x="21" y="8282"/>
                      <a:pt x="53" y="8354"/>
                    </a:cubicBezTo>
                    <a:cubicBezTo>
                      <a:pt x="83" y="8407"/>
                      <a:pt x="136" y="8448"/>
                      <a:pt x="198" y="8479"/>
                    </a:cubicBezTo>
                    <a:cubicBezTo>
                      <a:pt x="219" y="8490"/>
                      <a:pt x="229" y="8500"/>
                      <a:pt x="249" y="8500"/>
                    </a:cubicBezTo>
                    <a:cubicBezTo>
                      <a:pt x="312" y="8520"/>
                      <a:pt x="374" y="8531"/>
                      <a:pt x="426" y="8531"/>
                    </a:cubicBezTo>
                    <a:cubicBezTo>
                      <a:pt x="509" y="8531"/>
                      <a:pt x="592" y="8520"/>
                      <a:pt x="654" y="8510"/>
                    </a:cubicBezTo>
                    <a:cubicBezTo>
                      <a:pt x="685" y="8510"/>
                      <a:pt x="716" y="8500"/>
                      <a:pt x="758" y="8490"/>
                    </a:cubicBezTo>
                    <a:lnTo>
                      <a:pt x="758" y="8490"/>
                    </a:lnTo>
                    <a:cubicBezTo>
                      <a:pt x="706" y="8510"/>
                      <a:pt x="675" y="8541"/>
                      <a:pt x="643" y="8562"/>
                    </a:cubicBezTo>
                    <a:cubicBezTo>
                      <a:pt x="530" y="8645"/>
                      <a:pt x="447" y="8718"/>
                      <a:pt x="374" y="8790"/>
                    </a:cubicBezTo>
                    <a:cubicBezTo>
                      <a:pt x="291" y="8863"/>
                      <a:pt x="229" y="8946"/>
                      <a:pt x="187" y="9029"/>
                    </a:cubicBezTo>
                    <a:cubicBezTo>
                      <a:pt x="136" y="9101"/>
                      <a:pt x="115" y="9195"/>
                      <a:pt x="136" y="9278"/>
                    </a:cubicBezTo>
                    <a:cubicBezTo>
                      <a:pt x="146" y="9320"/>
                      <a:pt x="156" y="9361"/>
                      <a:pt x="187" y="9403"/>
                    </a:cubicBezTo>
                    <a:cubicBezTo>
                      <a:pt x="208" y="9444"/>
                      <a:pt x="249" y="9485"/>
                      <a:pt x="291" y="9516"/>
                    </a:cubicBezTo>
                    <a:cubicBezTo>
                      <a:pt x="405" y="9610"/>
                      <a:pt x="530" y="9661"/>
                      <a:pt x="654" y="9693"/>
                    </a:cubicBezTo>
                    <a:lnTo>
                      <a:pt x="685" y="9703"/>
                    </a:lnTo>
                    <a:cubicBezTo>
                      <a:pt x="841" y="9755"/>
                      <a:pt x="1007" y="9797"/>
                      <a:pt x="1214" y="9807"/>
                    </a:cubicBezTo>
                    <a:cubicBezTo>
                      <a:pt x="1328" y="9821"/>
                      <a:pt x="1447" y="9828"/>
                      <a:pt x="1572" y="9828"/>
                    </a:cubicBezTo>
                    <a:cubicBezTo>
                      <a:pt x="1809" y="9828"/>
                      <a:pt x="2066" y="9803"/>
                      <a:pt x="2345" y="9755"/>
                    </a:cubicBezTo>
                    <a:lnTo>
                      <a:pt x="2397" y="9744"/>
                    </a:lnTo>
                    <a:lnTo>
                      <a:pt x="2397" y="9744"/>
                    </a:lnTo>
                    <a:cubicBezTo>
                      <a:pt x="2386" y="9890"/>
                      <a:pt x="2418" y="10025"/>
                      <a:pt x="2480" y="10139"/>
                    </a:cubicBezTo>
                    <a:cubicBezTo>
                      <a:pt x="2531" y="10242"/>
                      <a:pt x="2635" y="10336"/>
                      <a:pt x="2760" y="10378"/>
                    </a:cubicBezTo>
                    <a:cubicBezTo>
                      <a:pt x="2770" y="10388"/>
                      <a:pt x="2791" y="10398"/>
                      <a:pt x="2812" y="10398"/>
                    </a:cubicBezTo>
                    <a:cubicBezTo>
                      <a:pt x="2916" y="10440"/>
                      <a:pt x="3040" y="10450"/>
                      <a:pt x="3185" y="10450"/>
                    </a:cubicBezTo>
                    <a:cubicBezTo>
                      <a:pt x="3372" y="10450"/>
                      <a:pt x="3548" y="10419"/>
                      <a:pt x="3704" y="10388"/>
                    </a:cubicBezTo>
                    <a:cubicBezTo>
                      <a:pt x="4140" y="10295"/>
                      <a:pt x="4564" y="10129"/>
                      <a:pt x="4886" y="9993"/>
                    </a:cubicBezTo>
                    <a:cubicBezTo>
                      <a:pt x="5249" y="9838"/>
                      <a:pt x="5633" y="9661"/>
                      <a:pt x="6048" y="9444"/>
                    </a:cubicBezTo>
                    <a:cubicBezTo>
                      <a:pt x="6349" y="9299"/>
                      <a:pt x="6608" y="9154"/>
                      <a:pt x="6867" y="8998"/>
                    </a:cubicBezTo>
                    <a:cubicBezTo>
                      <a:pt x="6930" y="8967"/>
                      <a:pt x="7003" y="8915"/>
                      <a:pt x="7075" y="8863"/>
                    </a:cubicBezTo>
                    <a:cubicBezTo>
                      <a:pt x="7293" y="8718"/>
                      <a:pt x="7500" y="8552"/>
                      <a:pt x="7729" y="8354"/>
                    </a:cubicBezTo>
                    <a:cubicBezTo>
                      <a:pt x="8164" y="7960"/>
                      <a:pt x="8568" y="7504"/>
                      <a:pt x="8921" y="7006"/>
                    </a:cubicBezTo>
                    <a:cubicBezTo>
                      <a:pt x="9305" y="6467"/>
                      <a:pt x="9606" y="5917"/>
                      <a:pt x="9813" y="5367"/>
                    </a:cubicBezTo>
                    <a:cubicBezTo>
                      <a:pt x="10011" y="4828"/>
                      <a:pt x="10124" y="4299"/>
                      <a:pt x="10124" y="3790"/>
                    </a:cubicBezTo>
                    <a:cubicBezTo>
                      <a:pt x="10135" y="3531"/>
                      <a:pt x="10104" y="3272"/>
                      <a:pt x="10052" y="3002"/>
                    </a:cubicBezTo>
                    <a:cubicBezTo>
                      <a:pt x="10011" y="2805"/>
                      <a:pt x="9948" y="2598"/>
                      <a:pt x="9866" y="2400"/>
                    </a:cubicBezTo>
                    <a:cubicBezTo>
                      <a:pt x="9845" y="2338"/>
                      <a:pt x="9834" y="2266"/>
                      <a:pt x="9813" y="2204"/>
                    </a:cubicBezTo>
                    <a:cubicBezTo>
                      <a:pt x="9803" y="2151"/>
                      <a:pt x="9792" y="2100"/>
                      <a:pt x="9772" y="2048"/>
                    </a:cubicBezTo>
                    <a:cubicBezTo>
                      <a:pt x="9751" y="1975"/>
                      <a:pt x="9720" y="1902"/>
                      <a:pt x="9679" y="1809"/>
                    </a:cubicBezTo>
                    <a:cubicBezTo>
                      <a:pt x="9617" y="1685"/>
                      <a:pt x="9523" y="1550"/>
                      <a:pt x="9398" y="1395"/>
                    </a:cubicBezTo>
                    <a:cubicBezTo>
                      <a:pt x="9202" y="1156"/>
                      <a:pt x="8963" y="917"/>
                      <a:pt x="8641" y="678"/>
                    </a:cubicBezTo>
                    <a:cubicBezTo>
                      <a:pt x="8538" y="606"/>
                      <a:pt x="8455" y="544"/>
                      <a:pt x="8372" y="492"/>
                    </a:cubicBezTo>
                    <a:cubicBezTo>
                      <a:pt x="8299" y="450"/>
                      <a:pt x="8216" y="409"/>
                      <a:pt x="8133" y="357"/>
                    </a:cubicBezTo>
                    <a:cubicBezTo>
                      <a:pt x="7936" y="263"/>
                      <a:pt x="7759" y="191"/>
                      <a:pt x="7583" y="129"/>
                    </a:cubicBezTo>
                    <a:cubicBezTo>
                      <a:pt x="7552" y="118"/>
                      <a:pt x="7531" y="108"/>
                      <a:pt x="7500" y="108"/>
                    </a:cubicBezTo>
                    <a:cubicBezTo>
                      <a:pt x="7365" y="67"/>
                      <a:pt x="7231" y="35"/>
                      <a:pt x="7086" y="14"/>
                    </a:cubicBezTo>
                    <a:cubicBezTo>
                      <a:pt x="7020" y="5"/>
                      <a:pt x="6955" y="0"/>
                      <a:pt x="6892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2125;p53">
                <a:extLst>
                  <a:ext uri="{FF2B5EF4-FFF2-40B4-BE49-F238E27FC236}">
                    <a16:creationId xmlns:a16="http://schemas.microsoft.com/office/drawing/2014/main" id="{C8B01C1B-9930-4F96-9B27-64F9F3ABCF5C}"/>
                  </a:ext>
                </a:extLst>
              </p:cNvPr>
              <p:cNvSpPr/>
              <p:nvPr/>
            </p:nvSpPr>
            <p:spPr>
              <a:xfrm>
                <a:off x="4256638" y="2076850"/>
                <a:ext cx="136175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5093" extrusionOk="0">
                    <a:moveTo>
                      <a:pt x="5447" y="4387"/>
                    </a:moveTo>
                    <a:cubicBezTo>
                      <a:pt x="5435" y="4393"/>
                      <a:pt x="5424" y="4398"/>
                      <a:pt x="5413" y="4403"/>
                    </a:cubicBezTo>
                    <a:lnTo>
                      <a:pt x="5413" y="4403"/>
                    </a:lnTo>
                    <a:cubicBezTo>
                      <a:pt x="5417" y="4402"/>
                      <a:pt x="5422" y="4400"/>
                      <a:pt x="5426" y="4398"/>
                    </a:cubicBezTo>
                    <a:lnTo>
                      <a:pt x="5436" y="4398"/>
                    </a:lnTo>
                    <a:lnTo>
                      <a:pt x="5447" y="4387"/>
                    </a:lnTo>
                    <a:close/>
                    <a:moveTo>
                      <a:pt x="1899" y="0"/>
                    </a:moveTo>
                    <a:lnTo>
                      <a:pt x="1899" y="0"/>
                    </a:lnTo>
                    <a:cubicBezTo>
                      <a:pt x="1816" y="83"/>
                      <a:pt x="1743" y="155"/>
                      <a:pt x="1681" y="228"/>
                    </a:cubicBezTo>
                    <a:cubicBezTo>
                      <a:pt x="1609" y="300"/>
                      <a:pt x="1556" y="373"/>
                      <a:pt x="1505" y="446"/>
                    </a:cubicBezTo>
                    <a:cubicBezTo>
                      <a:pt x="1443" y="529"/>
                      <a:pt x="1401" y="591"/>
                      <a:pt x="1370" y="664"/>
                    </a:cubicBezTo>
                    <a:cubicBezTo>
                      <a:pt x="1339" y="736"/>
                      <a:pt x="1318" y="798"/>
                      <a:pt x="1318" y="861"/>
                    </a:cubicBezTo>
                    <a:cubicBezTo>
                      <a:pt x="1318" y="892"/>
                      <a:pt x="1307" y="923"/>
                      <a:pt x="1318" y="954"/>
                    </a:cubicBezTo>
                    <a:cubicBezTo>
                      <a:pt x="1328" y="996"/>
                      <a:pt x="1339" y="1037"/>
                      <a:pt x="1360" y="1068"/>
                    </a:cubicBezTo>
                    <a:cubicBezTo>
                      <a:pt x="1380" y="1120"/>
                      <a:pt x="1422" y="1162"/>
                      <a:pt x="1463" y="1193"/>
                    </a:cubicBezTo>
                    <a:cubicBezTo>
                      <a:pt x="1505" y="1224"/>
                      <a:pt x="1546" y="1245"/>
                      <a:pt x="1598" y="1266"/>
                    </a:cubicBezTo>
                    <a:cubicBezTo>
                      <a:pt x="1609" y="1266"/>
                      <a:pt x="1619" y="1275"/>
                      <a:pt x="1629" y="1275"/>
                    </a:cubicBezTo>
                    <a:cubicBezTo>
                      <a:pt x="1650" y="1275"/>
                      <a:pt x="1681" y="1286"/>
                      <a:pt x="1702" y="1286"/>
                    </a:cubicBezTo>
                    <a:cubicBezTo>
                      <a:pt x="1567" y="1349"/>
                      <a:pt x="1411" y="1421"/>
                      <a:pt x="1235" y="1535"/>
                    </a:cubicBezTo>
                    <a:cubicBezTo>
                      <a:pt x="945" y="1701"/>
                      <a:pt x="726" y="1846"/>
                      <a:pt x="540" y="2002"/>
                    </a:cubicBezTo>
                    <a:cubicBezTo>
                      <a:pt x="374" y="2126"/>
                      <a:pt x="187" y="2292"/>
                      <a:pt x="73" y="2510"/>
                    </a:cubicBezTo>
                    <a:cubicBezTo>
                      <a:pt x="53" y="2541"/>
                      <a:pt x="42" y="2582"/>
                      <a:pt x="21" y="2635"/>
                    </a:cubicBezTo>
                    <a:cubicBezTo>
                      <a:pt x="11" y="2686"/>
                      <a:pt x="11" y="2739"/>
                      <a:pt x="11" y="2780"/>
                    </a:cubicBezTo>
                    <a:cubicBezTo>
                      <a:pt x="0" y="2852"/>
                      <a:pt x="21" y="2925"/>
                      <a:pt x="53" y="2997"/>
                    </a:cubicBezTo>
                    <a:cubicBezTo>
                      <a:pt x="83" y="3050"/>
                      <a:pt x="136" y="3101"/>
                      <a:pt x="198" y="3133"/>
                    </a:cubicBezTo>
                    <a:cubicBezTo>
                      <a:pt x="219" y="3133"/>
                      <a:pt x="229" y="3143"/>
                      <a:pt x="249" y="3143"/>
                    </a:cubicBezTo>
                    <a:cubicBezTo>
                      <a:pt x="291" y="3163"/>
                      <a:pt x="353" y="3174"/>
                      <a:pt x="415" y="3174"/>
                    </a:cubicBezTo>
                    <a:cubicBezTo>
                      <a:pt x="488" y="3174"/>
                      <a:pt x="560" y="3174"/>
                      <a:pt x="654" y="3153"/>
                    </a:cubicBezTo>
                    <a:cubicBezTo>
                      <a:pt x="685" y="3153"/>
                      <a:pt x="716" y="3143"/>
                      <a:pt x="758" y="3143"/>
                    </a:cubicBezTo>
                    <a:cubicBezTo>
                      <a:pt x="706" y="3153"/>
                      <a:pt x="664" y="3184"/>
                      <a:pt x="643" y="3205"/>
                    </a:cubicBezTo>
                    <a:cubicBezTo>
                      <a:pt x="530" y="3288"/>
                      <a:pt x="447" y="3361"/>
                      <a:pt x="364" y="3433"/>
                    </a:cubicBezTo>
                    <a:cubicBezTo>
                      <a:pt x="291" y="3506"/>
                      <a:pt x="229" y="3578"/>
                      <a:pt x="177" y="3661"/>
                    </a:cubicBezTo>
                    <a:cubicBezTo>
                      <a:pt x="136" y="3744"/>
                      <a:pt x="115" y="3838"/>
                      <a:pt x="136" y="3921"/>
                    </a:cubicBezTo>
                    <a:cubicBezTo>
                      <a:pt x="136" y="3963"/>
                      <a:pt x="156" y="4004"/>
                      <a:pt x="177" y="4046"/>
                    </a:cubicBezTo>
                    <a:cubicBezTo>
                      <a:pt x="208" y="4087"/>
                      <a:pt x="239" y="4128"/>
                      <a:pt x="291" y="4170"/>
                    </a:cubicBezTo>
                    <a:cubicBezTo>
                      <a:pt x="405" y="4253"/>
                      <a:pt x="530" y="4304"/>
                      <a:pt x="654" y="4346"/>
                    </a:cubicBezTo>
                    <a:lnTo>
                      <a:pt x="685" y="4357"/>
                    </a:lnTo>
                    <a:cubicBezTo>
                      <a:pt x="830" y="4408"/>
                      <a:pt x="1007" y="4440"/>
                      <a:pt x="1214" y="4460"/>
                    </a:cubicBezTo>
                    <a:cubicBezTo>
                      <a:pt x="1313" y="4470"/>
                      <a:pt x="1416" y="4474"/>
                      <a:pt x="1523" y="4474"/>
                    </a:cubicBezTo>
                    <a:cubicBezTo>
                      <a:pt x="1774" y="4474"/>
                      <a:pt x="2047" y="4449"/>
                      <a:pt x="2345" y="4398"/>
                    </a:cubicBezTo>
                    <a:lnTo>
                      <a:pt x="2397" y="4387"/>
                    </a:lnTo>
                    <a:lnTo>
                      <a:pt x="2397" y="4387"/>
                    </a:lnTo>
                    <a:cubicBezTo>
                      <a:pt x="2386" y="4533"/>
                      <a:pt x="2407" y="4668"/>
                      <a:pt x="2469" y="4782"/>
                    </a:cubicBezTo>
                    <a:cubicBezTo>
                      <a:pt x="2531" y="4885"/>
                      <a:pt x="2635" y="4979"/>
                      <a:pt x="2750" y="5031"/>
                    </a:cubicBezTo>
                    <a:cubicBezTo>
                      <a:pt x="2770" y="5031"/>
                      <a:pt x="2791" y="5041"/>
                      <a:pt x="2812" y="5051"/>
                    </a:cubicBezTo>
                    <a:cubicBezTo>
                      <a:pt x="2916" y="5083"/>
                      <a:pt x="3040" y="5093"/>
                      <a:pt x="3185" y="5093"/>
                    </a:cubicBezTo>
                    <a:cubicBezTo>
                      <a:pt x="3361" y="5093"/>
                      <a:pt x="3548" y="5062"/>
                      <a:pt x="3704" y="5031"/>
                    </a:cubicBezTo>
                    <a:cubicBezTo>
                      <a:pt x="4140" y="4938"/>
                      <a:pt x="4564" y="4772"/>
                      <a:pt x="4886" y="4636"/>
                    </a:cubicBezTo>
                    <a:cubicBezTo>
                      <a:pt x="5052" y="4568"/>
                      <a:pt x="5228" y="4491"/>
                      <a:pt x="5413" y="4403"/>
                    </a:cubicBezTo>
                    <a:lnTo>
                      <a:pt x="5413" y="4403"/>
                    </a:lnTo>
                    <a:cubicBezTo>
                      <a:pt x="5261" y="4463"/>
                      <a:pt x="5110" y="4512"/>
                      <a:pt x="4949" y="4533"/>
                    </a:cubicBezTo>
                    <a:cubicBezTo>
                      <a:pt x="4907" y="4543"/>
                      <a:pt x="4866" y="4553"/>
                      <a:pt x="4813" y="4564"/>
                    </a:cubicBezTo>
                    <a:cubicBezTo>
                      <a:pt x="4751" y="4574"/>
                      <a:pt x="4689" y="4585"/>
                      <a:pt x="4617" y="4585"/>
                    </a:cubicBezTo>
                    <a:lnTo>
                      <a:pt x="4606" y="4585"/>
                    </a:lnTo>
                    <a:cubicBezTo>
                      <a:pt x="4575" y="4595"/>
                      <a:pt x="4534" y="4595"/>
                      <a:pt x="4502" y="4606"/>
                    </a:cubicBezTo>
                    <a:cubicBezTo>
                      <a:pt x="4430" y="4616"/>
                      <a:pt x="4368" y="4616"/>
                      <a:pt x="4295" y="4616"/>
                    </a:cubicBezTo>
                    <a:cubicBezTo>
                      <a:pt x="4243" y="4616"/>
                      <a:pt x="4191" y="4616"/>
                      <a:pt x="4129" y="4606"/>
                    </a:cubicBezTo>
                    <a:cubicBezTo>
                      <a:pt x="4077" y="4595"/>
                      <a:pt x="4025" y="4585"/>
                      <a:pt x="3974" y="4564"/>
                    </a:cubicBezTo>
                    <a:cubicBezTo>
                      <a:pt x="3932" y="4553"/>
                      <a:pt x="3901" y="4543"/>
                      <a:pt x="3859" y="4523"/>
                    </a:cubicBezTo>
                    <a:cubicBezTo>
                      <a:pt x="3797" y="4491"/>
                      <a:pt x="3735" y="4450"/>
                      <a:pt x="3693" y="4398"/>
                    </a:cubicBezTo>
                    <a:cubicBezTo>
                      <a:pt x="3652" y="4346"/>
                      <a:pt x="3631" y="4284"/>
                      <a:pt x="3621" y="4221"/>
                    </a:cubicBezTo>
                    <a:cubicBezTo>
                      <a:pt x="3610" y="4149"/>
                      <a:pt x="3621" y="4076"/>
                      <a:pt x="3631" y="4014"/>
                    </a:cubicBezTo>
                    <a:cubicBezTo>
                      <a:pt x="3652" y="3931"/>
                      <a:pt x="3683" y="3859"/>
                      <a:pt x="3714" y="3786"/>
                    </a:cubicBezTo>
                    <a:cubicBezTo>
                      <a:pt x="3755" y="3693"/>
                      <a:pt x="3808" y="3610"/>
                      <a:pt x="3859" y="3527"/>
                    </a:cubicBezTo>
                    <a:cubicBezTo>
                      <a:pt x="3911" y="3444"/>
                      <a:pt x="3974" y="3361"/>
                      <a:pt x="4036" y="3278"/>
                    </a:cubicBezTo>
                    <a:cubicBezTo>
                      <a:pt x="4170" y="3091"/>
                      <a:pt x="4316" y="2925"/>
                      <a:pt x="4472" y="2759"/>
                    </a:cubicBezTo>
                    <a:cubicBezTo>
                      <a:pt x="4606" y="2603"/>
                      <a:pt x="4751" y="2458"/>
                      <a:pt x="4886" y="2303"/>
                    </a:cubicBezTo>
                    <a:lnTo>
                      <a:pt x="4990" y="2199"/>
                    </a:lnTo>
                    <a:lnTo>
                      <a:pt x="4990" y="2199"/>
                    </a:lnTo>
                    <a:cubicBezTo>
                      <a:pt x="4969" y="2209"/>
                      <a:pt x="4949" y="2230"/>
                      <a:pt x="4928" y="2241"/>
                    </a:cubicBezTo>
                    <a:cubicBezTo>
                      <a:pt x="4783" y="2344"/>
                      <a:pt x="4647" y="2437"/>
                      <a:pt x="4502" y="2541"/>
                    </a:cubicBezTo>
                    <a:cubicBezTo>
                      <a:pt x="4295" y="2686"/>
                      <a:pt x="4087" y="2831"/>
                      <a:pt x="3870" y="2967"/>
                    </a:cubicBezTo>
                    <a:cubicBezTo>
                      <a:pt x="3662" y="3091"/>
                      <a:pt x="3444" y="3216"/>
                      <a:pt x="3216" y="3319"/>
                    </a:cubicBezTo>
                    <a:cubicBezTo>
                      <a:pt x="3123" y="3361"/>
                      <a:pt x="3029" y="3402"/>
                      <a:pt x="2926" y="3444"/>
                    </a:cubicBezTo>
                    <a:cubicBezTo>
                      <a:pt x="2843" y="3465"/>
                      <a:pt x="2760" y="3485"/>
                      <a:pt x="2667" y="3495"/>
                    </a:cubicBezTo>
                    <a:cubicBezTo>
                      <a:pt x="2650" y="3498"/>
                      <a:pt x="2632" y="3500"/>
                      <a:pt x="2614" y="3500"/>
                    </a:cubicBezTo>
                    <a:cubicBezTo>
                      <a:pt x="2565" y="3500"/>
                      <a:pt x="2512" y="3490"/>
                      <a:pt x="2459" y="3475"/>
                    </a:cubicBezTo>
                    <a:cubicBezTo>
                      <a:pt x="2397" y="3454"/>
                      <a:pt x="2335" y="3412"/>
                      <a:pt x="2293" y="3350"/>
                    </a:cubicBezTo>
                    <a:cubicBezTo>
                      <a:pt x="2241" y="3299"/>
                      <a:pt x="2220" y="3226"/>
                      <a:pt x="2220" y="3153"/>
                    </a:cubicBezTo>
                    <a:cubicBezTo>
                      <a:pt x="2220" y="3112"/>
                      <a:pt x="2220" y="3070"/>
                      <a:pt x="2231" y="3029"/>
                    </a:cubicBezTo>
                    <a:cubicBezTo>
                      <a:pt x="2241" y="2987"/>
                      <a:pt x="2262" y="2946"/>
                      <a:pt x="2272" y="2914"/>
                    </a:cubicBezTo>
                    <a:cubicBezTo>
                      <a:pt x="2314" y="2821"/>
                      <a:pt x="2376" y="2739"/>
                      <a:pt x="2428" y="2656"/>
                    </a:cubicBezTo>
                    <a:cubicBezTo>
                      <a:pt x="2501" y="2562"/>
                      <a:pt x="2584" y="2479"/>
                      <a:pt x="2656" y="2396"/>
                    </a:cubicBezTo>
                    <a:cubicBezTo>
                      <a:pt x="2822" y="2220"/>
                      <a:pt x="3009" y="2064"/>
                      <a:pt x="3185" y="1898"/>
                    </a:cubicBezTo>
                    <a:cubicBezTo>
                      <a:pt x="3248" y="1846"/>
                      <a:pt x="3299" y="1794"/>
                      <a:pt x="3361" y="1743"/>
                    </a:cubicBezTo>
                    <a:lnTo>
                      <a:pt x="3361" y="1743"/>
                    </a:lnTo>
                    <a:cubicBezTo>
                      <a:pt x="3320" y="1763"/>
                      <a:pt x="3278" y="1794"/>
                      <a:pt x="3227" y="1815"/>
                    </a:cubicBezTo>
                    <a:cubicBezTo>
                      <a:pt x="3040" y="1929"/>
                      <a:pt x="2853" y="2054"/>
                      <a:pt x="2656" y="2158"/>
                    </a:cubicBezTo>
                    <a:cubicBezTo>
                      <a:pt x="2552" y="2209"/>
                      <a:pt x="2448" y="2271"/>
                      <a:pt x="2345" y="2324"/>
                    </a:cubicBezTo>
                    <a:cubicBezTo>
                      <a:pt x="2252" y="2365"/>
                      <a:pt x="2148" y="2417"/>
                      <a:pt x="2044" y="2458"/>
                    </a:cubicBezTo>
                    <a:cubicBezTo>
                      <a:pt x="1961" y="2490"/>
                      <a:pt x="1867" y="2520"/>
                      <a:pt x="1775" y="2552"/>
                    </a:cubicBezTo>
                    <a:cubicBezTo>
                      <a:pt x="1702" y="2573"/>
                      <a:pt x="1629" y="2582"/>
                      <a:pt x="1546" y="2582"/>
                    </a:cubicBezTo>
                    <a:cubicBezTo>
                      <a:pt x="1515" y="2582"/>
                      <a:pt x="1484" y="2582"/>
                      <a:pt x="1453" y="2573"/>
                    </a:cubicBezTo>
                    <a:cubicBezTo>
                      <a:pt x="1422" y="2562"/>
                      <a:pt x="1401" y="2552"/>
                      <a:pt x="1380" y="2541"/>
                    </a:cubicBezTo>
                    <a:cubicBezTo>
                      <a:pt x="1349" y="2531"/>
                      <a:pt x="1328" y="2510"/>
                      <a:pt x="1307" y="2490"/>
                    </a:cubicBezTo>
                    <a:cubicBezTo>
                      <a:pt x="1297" y="2458"/>
                      <a:pt x="1287" y="2437"/>
                      <a:pt x="1277" y="2407"/>
                    </a:cubicBezTo>
                    <a:cubicBezTo>
                      <a:pt x="1256" y="2334"/>
                      <a:pt x="1256" y="2261"/>
                      <a:pt x="1266" y="2188"/>
                    </a:cubicBezTo>
                    <a:cubicBezTo>
                      <a:pt x="1287" y="2075"/>
                      <a:pt x="1318" y="1971"/>
                      <a:pt x="1370" y="1867"/>
                    </a:cubicBezTo>
                    <a:cubicBezTo>
                      <a:pt x="1432" y="1753"/>
                      <a:pt x="1515" y="1649"/>
                      <a:pt x="1598" y="1556"/>
                    </a:cubicBezTo>
                    <a:cubicBezTo>
                      <a:pt x="1692" y="1452"/>
                      <a:pt x="1805" y="1349"/>
                      <a:pt x="1909" y="1255"/>
                    </a:cubicBezTo>
                    <a:cubicBezTo>
                      <a:pt x="2148" y="1058"/>
                      <a:pt x="2407" y="881"/>
                      <a:pt x="2667" y="695"/>
                    </a:cubicBezTo>
                    <a:cubicBezTo>
                      <a:pt x="2791" y="612"/>
                      <a:pt x="2926" y="519"/>
                      <a:pt x="3040" y="436"/>
                    </a:cubicBezTo>
                    <a:cubicBezTo>
                      <a:pt x="3150" y="356"/>
                      <a:pt x="3260" y="275"/>
                      <a:pt x="3361" y="186"/>
                    </a:cubicBezTo>
                    <a:lnTo>
                      <a:pt x="3361" y="186"/>
                    </a:lnTo>
                    <a:cubicBezTo>
                      <a:pt x="3361" y="186"/>
                      <a:pt x="3361" y="187"/>
                      <a:pt x="3361" y="187"/>
                    </a:cubicBezTo>
                    <a:cubicBezTo>
                      <a:pt x="3363" y="185"/>
                      <a:pt x="3364" y="183"/>
                      <a:pt x="3366" y="182"/>
                    </a:cubicBezTo>
                    <a:lnTo>
                      <a:pt x="3366" y="182"/>
                    </a:lnTo>
                    <a:cubicBezTo>
                      <a:pt x="3368" y="180"/>
                      <a:pt x="3370" y="178"/>
                      <a:pt x="3372" y="176"/>
                    </a:cubicBezTo>
                    <a:lnTo>
                      <a:pt x="3372" y="176"/>
                    </a:lnTo>
                    <a:cubicBezTo>
                      <a:pt x="3371" y="176"/>
                      <a:pt x="3370" y="176"/>
                      <a:pt x="3369" y="176"/>
                    </a:cubicBezTo>
                    <a:lnTo>
                      <a:pt x="3369" y="176"/>
                    </a:lnTo>
                    <a:cubicBezTo>
                      <a:pt x="3373" y="170"/>
                      <a:pt x="3375" y="166"/>
                      <a:pt x="3382" y="166"/>
                    </a:cubicBezTo>
                    <a:lnTo>
                      <a:pt x="3382" y="166"/>
                    </a:lnTo>
                    <a:cubicBezTo>
                      <a:pt x="3372" y="166"/>
                      <a:pt x="3351" y="176"/>
                      <a:pt x="3340" y="187"/>
                    </a:cubicBezTo>
                    <a:cubicBezTo>
                      <a:pt x="3237" y="238"/>
                      <a:pt x="3144" y="290"/>
                      <a:pt x="3040" y="332"/>
                    </a:cubicBezTo>
                    <a:cubicBezTo>
                      <a:pt x="2926" y="383"/>
                      <a:pt x="2801" y="436"/>
                      <a:pt x="2677" y="477"/>
                    </a:cubicBezTo>
                    <a:cubicBezTo>
                      <a:pt x="2625" y="487"/>
                      <a:pt x="2563" y="508"/>
                      <a:pt x="2501" y="519"/>
                    </a:cubicBezTo>
                    <a:cubicBezTo>
                      <a:pt x="2459" y="539"/>
                      <a:pt x="2407" y="539"/>
                      <a:pt x="2355" y="549"/>
                    </a:cubicBezTo>
                    <a:cubicBezTo>
                      <a:pt x="2321" y="549"/>
                      <a:pt x="2286" y="554"/>
                      <a:pt x="2249" y="554"/>
                    </a:cubicBezTo>
                    <a:cubicBezTo>
                      <a:pt x="2230" y="554"/>
                      <a:pt x="2210" y="553"/>
                      <a:pt x="2189" y="549"/>
                    </a:cubicBezTo>
                    <a:cubicBezTo>
                      <a:pt x="2148" y="549"/>
                      <a:pt x="2106" y="539"/>
                      <a:pt x="2065" y="519"/>
                    </a:cubicBezTo>
                    <a:cubicBezTo>
                      <a:pt x="2023" y="498"/>
                      <a:pt x="1982" y="477"/>
                      <a:pt x="1950" y="446"/>
                    </a:cubicBezTo>
                    <a:cubicBezTo>
                      <a:pt x="1920" y="415"/>
                      <a:pt x="1899" y="373"/>
                      <a:pt x="1878" y="332"/>
                    </a:cubicBezTo>
                    <a:cubicBezTo>
                      <a:pt x="1847" y="259"/>
                      <a:pt x="1847" y="166"/>
                      <a:pt x="1867" y="83"/>
                    </a:cubicBezTo>
                    <a:cubicBezTo>
                      <a:pt x="1878" y="51"/>
                      <a:pt x="1888" y="31"/>
                      <a:pt x="1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2126;p53">
                <a:extLst>
                  <a:ext uri="{FF2B5EF4-FFF2-40B4-BE49-F238E27FC236}">
                    <a16:creationId xmlns:a16="http://schemas.microsoft.com/office/drawing/2014/main" id="{BE02589E-FEA9-4794-9800-397F2C1D94E4}"/>
                  </a:ext>
                </a:extLst>
              </p:cNvPr>
              <p:cNvSpPr/>
              <p:nvPr/>
            </p:nvSpPr>
            <p:spPr>
              <a:xfrm>
                <a:off x="4447413" y="2009650"/>
                <a:ext cx="64175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5748" extrusionOk="0">
                    <a:moveTo>
                      <a:pt x="2128" y="1975"/>
                    </a:moveTo>
                    <a:cubicBezTo>
                      <a:pt x="2120" y="1986"/>
                      <a:pt x="2120" y="2004"/>
                      <a:pt x="2120" y="2013"/>
                    </a:cubicBezTo>
                    <a:cubicBezTo>
                      <a:pt x="2123" y="2001"/>
                      <a:pt x="2126" y="1988"/>
                      <a:pt x="2128" y="1975"/>
                    </a:cubicBezTo>
                    <a:close/>
                    <a:moveTo>
                      <a:pt x="1586" y="3487"/>
                    </a:moveTo>
                    <a:cubicBezTo>
                      <a:pt x="1583" y="3489"/>
                      <a:pt x="1581" y="3492"/>
                      <a:pt x="1581" y="3497"/>
                    </a:cubicBezTo>
                    <a:cubicBezTo>
                      <a:pt x="1582" y="3494"/>
                      <a:pt x="1584" y="3490"/>
                      <a:pt x="1586" y="3487"/>
                    </a:cubicBezTo>
                    <a:close/>
                    <a:moveTo>
                      <a:pt x="377" y="5333"/>
                    </a:moveTo>
                    <a:cubicBezTo>
                      <a:pt x="377" y="5336"/>
                      <a:pt x="376" y="5339"/>
                      <a:pt x="375" y="5341"/>
                    </a:cubicBezTo>
                    <a:lnTo>
                      <a:pt x="375" y="5341"/>
                    </a:lnTo>
                    <a:cubicBezTo>
                      <a:pt x="377" y="5337"/>
                      <a:pt x="377" y="5333"/>
                      <a:pt x="377" y="5333"/>
                    </a:cubicBezTo>
                    <a:close/>
                    <a:moveTo>
                      <a:pt x="2172" y="1"/>
                    </a:moveTo>
                    <a:cubicBezTo>
                      <a:pt x="2152" y="1"/>
                      <a:pt x="2141" y="1"/>
                      <a:pt x="2120" y="12"/>
                    </a:cubicBezTo>
                    <a:cubicBezTo>
                      <a:pt x="2058" y="42"/>
                      <a:pt x="2037" y="115"/>
                      <a:pt x="2069" y="167"/>
                    </a:cubicBezTo>
                    <a:cubicBezTo>
                      <a:pt x="2069" y="178"/>
                      <a:pt x="2078" y="188"/>
                      <a:pt x="2078" y="198"/>
                    </a:cubicBezTo>
                    <a:cubicBezTo>
                      <a:pt x="2089" y="250"/>
                      <a:pt x="2110" y="302"/>
                      <a:pt x="2120" y="354"/>
                    </a:cubicBezTo>
                    <a:cubicBezTo>
                      <a:pt x="2141" y="416"/>
                      <a:pt x="2152" y="468"/>
                      <a:pt x="2161" y="530"/>
                    </a:cubicBezTo>
                    <a:lnTo>
                      <a:pt x="2193" y="717"/>
                    </a:lnTo>
                    <a:cubicBezTo>
                      <a:pt x="2203" y="779"/>
                      <a:pt x="2203" y="831"/>
                      <a:pt x="2203" y="893"/>
                    </a:cubicBezTo>
                    <a:lnTo>
                      <a:pt x="2203" y="914"/>
                    </a:lnTo>
                    <a:cubicBezTo>
                      <a:pt x="2214" y="1091"/>
                      <a:pt x="2214" y="1266"/>
                      <a:pt x="2203" y="1443"/>
                    </a:cubicBezTo>
                    <a:cubicBezTo>
                      <a:pt x="2184" y="1617"/>
                      <a:pt x="2164" y="1800"/>
                      <a:pt x="2128" y="1975"/>
                    </a:cubicBezTo>
                    <a:lnTo>
                      <a:pt x="2128" y="1975"/>
                    </a:lnTo>
                    <a:cubicBezTo>
                      <a:pt x="2129" y="1974"/>
                      <a:pt x="2130" y="1973"/>
                      <a:pt x="2131" y="1972"/>
                    </a:cubicBezTo>
                    <a:lnTo>
                      <a:pt x="2131" y="1972"/>
                    </a:lnTo>
                    <a:cubicBezTo>
                      <a:pt x="2069" y="2232"/>
                      <a:pt x="1996" y="2491"/>
                      <a:pt x="1903" y="2739"/>
                    </a:cubicBezTo>
                    <a:cubicBezTo>
                      <a:pt x="1810" y="2996"/>
                      <a:pt x="1708" y="3241"/>
                      <a:pt x="1586" y="3487"/>
                    </a:cubicBezTo>
                    <a:lnTo>
                      <a:pt x="1586" y="3487"/>
                    </a:lnTo>
                    <a:cubicBezTo>
                      <a:pt x="1586" y="3486"/>
                      <a:pt x="1587" y="3486"/>
                      <a:pt x="1587" y="3485"/>
                    </a:cubicBezTo>
                    <a:lnTo>
                      <a:pt x="1587" y="3485"/>
                    </a:lnTo>
                    <a:cubicBezTo>
                      <a:pt x="1505" y="3658"/>
                      <a:pt x="1413" y="3821"/>
                      <a:pt x="1322" y="3984"/>
                    </a:cubicBezTo>
                    <a:cubicBezTo>
                      <a:pt x="1228" y="4150"/>
                      <a:pt x="1124" y="4316"/>
                      <a:pt x="1020" y="4472"/>
                    </a:cubicBezTo>
                    <a:cubicBezTo>
                      <a:pt x="917" y="4627"/>
                      <a:pt x="813" y="4783"/>
                      <a:pt x="699" y="4929"/>
                    </a:cubicBezTo>
                    <a:cubicBezTo>
                      <a:pt x="647" y="5001"/>
                      <a:pt x="596" y="5074"/>
                      <a:pt x="533" y="5146"/>
                    </a:cubicBezTo>
                    <a:lnTo>
                      <a:pt x="377" y="5333"/>
                    </a:lnTo>
                    <a:cubicBezTo>
                      <a:pt x="377" y="5333"/>
                      <a:pt x="377" y="5333"/>
                      <a:pt x="377" y="5333"/>
                    </a:cubicBezTo>
                    <a:lnTo>
                      <a:pt x="377" y="5333"/>
                    </a:lnTo>
                    <a:lnTo>
                      <a:pt x="367" y="5344"/>
                    </a:lnTo>
                    <a:cubicBezTo>
                      <a:pt x="367" y="5344"/>
                      <a:pt x="372" y="5344"/>
                      <a:pt x="375" y="5341"/>
                    </a:cubicBezTo>
                    <a:lnTo>
                      <a:pt x="375" y="5341"/>
                    </a:lnTo>
                    <a:cubicBezTo>
                      <a:pt x="373" y="5342"/>
                      <a:pt x="371" y="5344"/>
                      <a:pt x="367" y="5344"/>
                    </a:cubicBezTo>
                    <a:cubicBezTo>
                      <a:pt x="264" y="5457"/>
                      <a:pt x="149" y="5582"/>
                      <a:pt x="25" y="5685"/>
                    </a:cubicBezTo>
                    <a:cubicBezTo>
                      <a:pt x="1" y="5710"/>
                      <a:pt x="27" y="5747"/>
                      <a:pt x="55" y="5747"/>
                    </a:cubicBezTo>
                    <a:cubicBezTo>
                      <a:pt x="62" y="5747"/>
                      <a:pt x="70" y="5744"/>
                      <a:pt x="77" y="5738"/>
                    </a:cubicBezTo>
                    <a:cubicBezTo>
                      <a:pt x="305" y="5540"/>
                      <a:pt x="523" y="5333"/>
                      <a:pt x="741" y="5115"/>
                    </a:cubicBezTo>
                    <a:cubicBezTo>
                      <a:pt x="792" y="5063"/>
                      <a:pt x="845" y="5001"/>
                      <a:pt x="896" y="4949"/>
                    </a:cubicBezTo>
                    <a:cubicBezTo>
                      <a:pt x="958" y="4887"/>
                      <a:pt x="1010" y="4825"/>
                      <a:pt x="1073" y="4763"/>
                    </a:cubicBezTo>
                    <a:cubicBezTo>
                      <a:pt x="1124" y="4700"/>
                      <a:pt x="1176" y="4638"/>
                      <a:pt x="1228" y="4565"/>
                    </a:cubicBezTo>
                    <a:cubicBezTo>
                      <a:pt x="1290" y="4503"/>
                      <a:pt x="1342" y="4431"/>
                      <a:pt x="1394" y="4358"/>
                    </a:cubicBezTo>
                    <a:cubicBezTo>
                      <a:pt x="1498" y="4223"/>
                      <a:pt x="1591" y="4088"/>
                      <a:pt x="1684" y="3943"/>
                    </a:cubicBezTo>
                    <a:cubicBezTo>
                      <a:pt x="1778" y="3798"/>
                      <a:pt x="1871" y="3642"/>
                      <a:pt x="1954" y="3497"/>
                    </a:cubicBezTo>
                    <a:cubicBezTo>
                      <a:pt x="2120" y="3186"/>
                      <a:pt x="2255" y="2864"/>
                      <a:pt x="2359" y="2532"/>
                    </a:cubicBezTo>
                    <a:cubicBezTo>
                      <a:pt x="2431" y="2325"/>
                      <a:pt x="2483" y="2107"/>
                      <a:pt x="2514" y="1889"/>
                    </a:cubicBezTo>
                    <a:cubicBezTo>
                      <a:pt x="2556" y="1692"/>
                      <a:pt x="2566" y="1485"/>
                      <a:pt x="2566" y="1277"/>
                    </a:cubicBezTo>
                    <a:cubicBezTo>
                      <a:pt x="2566" y="1174"/>
                      <a:pt x="2566" y="1059"/>
                      <a:pt x="2556" y="955"/>
                    </a:cubicBezTo>
                    <a:cubicBezTo>
                      <a:pt x="2546" y="852"/>
                      <a:pt x="2525" y="759"/>
                      <a:pt x="2493" y="665"/>
                    </a:cubicBezTo>
                    <a:cubicBezTo>
                      <a:pt x="2463" y="561"/>
                      <a:pt x="2442" y="457"/>
                      <a:pt x="2400" y="354"/>
                    </a:cubicBezTo>
                    <a:cubicBezTo>
                      <a:pt x="2390" y="312"/>
                      <a:pt x="2369" y="271"/>
                      <a:pt x="2348" y="219"/>
                    </a:cubicBezTo>
                    <a:cubicBezTo>
                      <a:pt x="2327" y="167"/>
                      <a:pt x="2297" y="115"/>
                      <a:pt x="2276" y="63"/>
                    </a:cubicBezTo>
                    <a:cubicBezTo>
                      <a:pt x="2255" y="22"/>
                      <a:pt x="2214" y="1"/>
                      <a:pt x="2172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2127;p53">
                <a:extLst>
                  <a:ext uri="{FF2B5EF4-FFF2-40B4-BE49-F238E27FC236}">
                    <a16:creationId xmlns:a16="http://schemas.microsoft.com/office/drawing/2014/main" id="{C4808769-9961-4223-8025-038258A9D69F}"/>
                  </a:ext>
                </a:extLst>
              </p:cNvPr>
              <p:cNvSpPr/>
              <p:nvPr/>
            </p:nvSpPr>
            <p:spPr>
              <a:xfrm>
                <a:off x="4385263" y="2030675"/>
                <a:ext cx="81450" cy="97900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3916" extrusionOk="0">
                    <a:moveTo>
                      <a:pt x="3144" y="1"/>
                    </a:moveTo>
                    <a:cubicBezTo>
                      <a:pt x="3112" y="11"/>
                      <a:pt x="3102" y="31"/>
                      <a:pt x="3092" y="52"/>
                    </a:cubicBezTo>
                    <a:cubicBezTo>
                      <a:pt x="3029" y="146"/>
                      <a:pt x="2978" y="250"/>
                      <a:pt x="2926" y="343"/>
                    </a:cubicBezTo>
                    <a:cubicBezTo>
                      <a:pt x="2874" y="446"/>
                      <a:pt x="2812" y="550"/>
                      <a:pt x="2760" y="644"/>
                    </a:cubicBezTo>
                    <a:cubicBezTo>
                      <a:pt x="2646" y="840"/>
                      <a:pt x="2521" y="1038"/>
                      <a:pt x="2397" y="1225"/>
                    </a:cubicBezTo>
                    <a:lnTo>
                      <a:pt x="2418" y="1204"/>
                    </a:lnTo>
                    <a:lnTo>
                      <a:pt x="2418" y="1204"/>
                    </a:lnTo>
                    <a:cubicBezTo>
                      <a:pt x="2127" y="1640"/>
                      <a:pt x="1805" y="2054"/>
                      <a:pt x="1473" y="2449"/>
                    </a:cubicBezTo>
                    <a:cubicBezTo>
                      <a:pt x="1390" y="2552"/>
                      <a:pt x="1297" y="2645"/>
                      <a:pt x="1214" y="2749"/>
                    </a:cubicBezTo>
                    <a:cubicBezTo>
                      <a:pt x="1121" y="2843"/>
                      <a:pt x="1038" y="2936"/>
                      <a:pt x="945" y="3030"/>
                    </a:cubicBezTo>
                    <a:cubicBezTo>
                      <a:pt x="771" y="3213"/>
                      <a:pt x="587" y="3386"/>
                      <a:pt x="394" y="3550"/>
                    </a:cubicBezTo>
                    <a:lnTo>
                      <a:pt x="394" y="3550"/>
                    </a:lnTo>
                    <a:cubicBezTo>
                      <a:pt x="394" y="3549"/>
                      <a:pt x="395" y="3549"/>
                      <a:pt x="395" y="3548"/>
                    </a:cubicBezTo>
                    <a:lnTo>
                      <a:pt x="395" y="3548"/>
                    </a:lnTo>
                    <a:cubicBezTo>
                      <a:pt x="270" y="3652"/>
                      <a:pt x="146" y="3756"/>
                      <a:pt x="21" y="3849"/>
                    </a:cubicBezTo>
                    <a:cubicBezTo>
                      <a:pt x="11" y="3859"/>
                      <a:pt x="0" y="3880"/>
                      <a:pt x="11" y="3901"/>
                    </a:cubicBezTo>
                    <a:cubicBezTo>
                      <a:pt x="18" y="3908"/>
                      <a:pt x="31" y="3915"/>
                      <a:pt x="44" y="3915"/>
                    </a:cubicBezTo>
                    <a:cubicBezTo>
                      <a:pt x="50" y="3915"/>
                      <a:pt x="56" y="3914"/>
                      <a:pt x="63" y="3911"/>
                    </a:cubicBezTo>
                    <a:cubicBezTo>
                      <a:pt x="208" y="3797"/>
                      <a:pt x="364" y="3683"/>
                      <a:pt x="519" y="3579"/>
                    </a:cubicBezTo>
                    <a:cubicBezTo>
                      <a:pt x="664" y="3465"/>
                      <a:pt x="809" y="3341"/>
                      <a:pt x="955" y="3216"/>
                    </a:cubicBezTo>
                    <a:cubicBezTo>
                      <a:pt x="1028" y="3154"/>
                      <a:pt x="1090" y="3092"/>
                      <a:pt x="1162" y="3040"/>
                    </a:cubicBezTo>
                    <a:cubicBezTo>
                      <a:pt x="1235" y="2967"/>
                      <a:pt x="1307" y="2894"/>
                      <a:pt x="1380" y="2832"/>
                    </a:cubicBezTo>
                    <a:cubicBezTo>
                      <a:pt x="1515" y="2698"/>
                      <a:pt x="1650" y="2552"/>
                      <a:pt x="1775" y="2407"/>
                    </a:cubicBezTo>
                    <a:cubicBezTo>
                      <a:pt x="2033" y="2127"/>
                      <a:pt x="2262" y="1815"/>
                      <a:pt x="2480" y="1504"/>
                    </a:cubicBezTo>
                    <a:cubicBezTo>
                      <a:pt x="2697" y="1183"/>
                      <a:pt x="2895" y="851"/>
                      <a:pt x="3071" y="519"/>
                    </a:cubicBezTo>
                    <a:cubicBezTo>
                      <a:pt x="3133" y="395"/>
                      <a:pt x="3195" y="260"/>
                      <a:pt x="3248" y="125"/>
                    </a:cubicBezTo>
                    <a:cubicBezTo>
                      <a:pt x="3257" y="104"/>
                      <a:pt x="3257" y="84"/>
                      <a:pt x="3257" y="63"/>
                    </a:cubicBezTo>
                    <a:cubicBezTo>
                      <a:pt x="3248" y="42"/>
                      <a:pt x="3227" y="21"/>
                      <a:pt x="3206" y="11"/>
                    </a:cubicBezTo>
                    <a:cubicBezTo>
                      <a:pt x="3195" y="1"/>
                      <a:pt x="3185" y="1"/>
                      <a:pt x="3165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2128;p53">
                <a:extLst>
                  <a:ext uri="{FF2B5EF4-FFF2-40B4-BE49-F238E27FC236}">
                    <a16:creationId xmlns:a16="http://schemas.microsoft.com/office/drawing/2014/main" id="{377577C0-1FCD-4CD7-93F1-FD44401C605E}"/>
                  </a:ext>
                </a:extLst>
              </p:cNvPr>
              <p:cNvSpPr/>
              <p:nvPr/>
            </p:nvSpPr>
            <p:spPr>
              <a:xfrm>
                <a:off x="4342988" y="2016925"/>
                <a:ext cx="9000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4048" extrusionOk="0">
                    <a:moveTo>
                      <a:pt x="3507" y="0"/>
                    </a:moveTo>
                    <a:cubicBezTo>
                      <a:pt x="3476" y="0"/>
                      <a:pt x="3445" y="21"/>
                      <a:pt x="3424" y="53"/>
                    </a:cubicBezTo>
                    <a:cubicBezTo>
                      <a:pt x="3351" y="187"/>
                      <a:pt x="3279" y="322"/>
                      <a:pt x="3196" y="468"/>
                    </a:cubicBezTo>
                    <a:cubicBezTo>
                      <a:pt x="3113" y="602"/>
                      <a:pt x="3019" y="737"/>
                      <a:pt x="2936" y="883"/>
                    </a:cubicBezTo>
                    <a:cubicBezTo>
                      <a:pt x="2625" y="1349"/>
                      <a:pt x="2272" y="1795"/>
                      <a:pt x="1899" y="2220"/>
                    </a:cubicBezTo>
                    <a:cubicBezTo>
                      <a:pt x="1806" y="2324"/>
                      <a:pt x="1712" y="2428"/>
                      <a:pt x="1619" y="2521"/>
                    </a:cubicBezTo>
                    <a:cubicBezTo>
                      <a:pt x="1515" y="2635"/>
                      <a:pt x="1422" y="2739"/>
                      <a:pt x="1318" y="2833"/>
                    </a:cubicBezTo>
                    <a:cubicBezTo>
                      <a:pt x="1214" y="2936"/>
                      <a:pt x="1110" y="3040"/>
                      <a:pt x="1007" y="3133"/>
                    </a:cubicBezTo>
                    <a:cubicBezTo>
                      <a:pt x="903" y="3237"/>
                      <a:pt x="799" y="3331"/>
                      <a:pt x="706" y="3414"/>
                    </a:cubicBezTo>
                    <a:cubicBezTo>
                      <a:pt x="488" y="3610"/>
                      <a:pt x="260" y="3797"/>
                      <a:pt x="32" y="3963"/>
                    </a:cubicBezTo>
                    <a:cubicBezTo>
                      <a:pt x="11" y="3984"/>
                      <a:pt x="1" y="4004"/>
                      <a:pt x="22" y="4025"/>
                    </a:cubicBezTo>
                    <a:cubicBezTo>
                      <a:pt x="28" y="4038"/>
                      <a:pt x="38" y="4047"/>
                      <a:pt x="50" y="4047"/>
                    </a:cubicBezTo>
                    <a:cubicBezTo>
                      <a:pt x="57" y="4047"/>
                      <a:pt x="65" y="4044"/>
                      <a:pt x="73" y="4036"/>
                    </a:cubicBezTo>
                    <a:cubicBezTo>
                      <a:pt x="229" y="3921"/>
                      <a:pt x="384" y="3818"/>
                      <a:pt x="530" y="3704"/>
                    </a:cubicBezTo>
                    <a:cubicBezTo>
                      <a:pt x="686" y="3580"/>
                      <a:pt x="841" y="3455"/>
                      <a:pt x="986" y="3331"/>
                    </a:cubicBezTo>
                    <a:cubicBezTo>
                      <a:pt x="1059" y="3278"/>
                      <a:pt x="1131" y="3216"/>
                      <a:pt x="1204" y="3154"/>
                    </a:cubicBezTo>
                    <a:cubicBezTo>
                      <a:pt x="1276" y="3082"/>
                      <a:pt x="1359" y="3009"/>
                      <a:pt x="1432" y="2946"/>
                    </a:cubicBezTo>
                    <a:cubicBezTo>
                      <a:pt x="1505" y="2874"/>
                      <a:pt x="1578" y="2812"/>
                      <a:pt x="1640" y="2739"/>
                    </a:cubicBezTo>
                    <a:cubicBezTo>
                      <a:pt x="1723" y="2667"/>
                      <a:pt x="1795" y="2594"/>
                      <a:pt x="1868" y="2521"/>
                    </a:cubicBezTo>
                    <a:cubicBezTo>
                      <a:pt x="2417" y="1951"/>
                      <a:pt x="2915" y="1318"/>
                      <a:pt x="3320" y="623"/>
                    </a:cubicBezTo>
                    <a:cubicBezTo>
                      <a:pt x="3413" y="468"/>
                      <a:pt x="3496" y="291"/>
                      <a:pt x="3579" y="125"/>
                    </a:cubicBezTo>
                    <a:cubicBezTo>
                      <a:pt x="3600" y="83"/>
                      <a:pt x="3579" y="32"/>
                      <a:pt x="3538" y="11"/>
                    </a:cubicBezTo>
                    <a:cubicBezTo>
                      <a:pt x="3528" y="0"/>
                      <a:pt x="3517" y="0"/>
                      <a:pt x="3507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2129;p53">
                <a:extLst>
                  <a:ext uri="{FF2B5EF4-FFF2-40B4-BE49-F238E27FC236}">
                    <a16:creationId xmlns:a16="http://schemas.microsoft.com/office/drawing/2014/main" id="{E308AA5C-0883-4CD2-81FC-A8866B9514D6}"/>
                  </a:ext>
                </a:extLst>
              </p:cNvPr>
              <p:cNvSpPr/>
              <p:nvPr/>
            </p:nvSpPr>
            <p:spPr>
              <a:xfrm>
                <a:off x="4344038" y="2013800"/>
                <a:ext cx="56550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578" extrusionOk="0">
                    <a:moveTo>
                      <a:pt x="2168" y="1"/>
                    </a:moveTo>
                    <a:cubicBezTo>
                      <a:pt x="2147" y="1"/>
                      <a:pt x="2127" y="1"/>
                      <a:pt x="2106" y="22"/>
                    </a:cubicBezTo>
                    <a:lnTo>
                      <a:pt x="1888" y="333"/>
                    </a:lnTo>
                    <a:cubicBezTo>
                      <a:pt x="1805" y="437"/>
                      <a:pt x="1732" y="540"/>
                      <a:pt x="1649" y="655"/>
                    </a:cubicBezTo>
                    <a:cubicBezTo>
                      <a:pt x="1504" y="862"/>
                      <a:pt x="1349" y="1070"/>
                      <a:pt x="1193" y="1277"/>
                    </a:cubicBezTo>
                    <a:cubicBezTo>
                      <a:pt x="1038" y="1474"/>
                      <a:pt x="882" y="1681"/>
                      <a:pt x="706" y="1858"/>
                    </a:cubicBezTo>
                    <a:cubicBezTo>
                      <a:pt x="623" y="1962"/>
                      <a:pt x="529" y="2055"/>
                      <a:pt x="436" y="2149"/>
                    </a:cubicBezTo>
                    <a:cubicBezTo>
                      <a:pt x="342" y="2242"/>
                      <a:pt x="239" y="2325"/>
                      <a:pt x="146" y="2418"/>
                    </a:cubicBezTo>
                    <a:lnTo>
                      <a:pt x="21" y="2511"/>
                    </a:lnTo>
                    <a:cubicBezTo>
                      <a:pt x="10" y="2532"/>
                      <a:pt x="0" y="2543"/>
                      <a:pt x="10" y="2564"/>
                    </a:cubicBezTo>
                    <a:cubicBezTo>
                      <a:pt x="18" y="2571"/>
                      <a:pt x="31" y="2578"/>
                      <a:pt x="45" y="2578"/>
                    </a:cubicBezTo>
                    <a:cubicBezTo>
                      <a:pt x="50" y="2578"/>
                      <a:pt x="57" y="2577"/>
                      <a:pt x="63" y="2573"/>
                    </a:cubicBezTo>
                    <a:cubicBezTo>
                      <a:pt x="166" y="2490"/>
                      <a:pt x="270" y="2407"/>
                      <a:pt x="374" y="2315"/>
                    </a:cubicBezTo>
                    <a:cubicBezTo>
                      <a:pt x="478" y="2232"/>
                      <a:pt x="581" y="2138"/>
                      <a:pt x="674" y="2045"/>
                    </a:cubicBezTo>
                    <a:cubicBezTo>
                      <a:pt x="778" y="1951"/>
                      <a:pt x="872" y="1858"/>
                      <a:pt x="976" y="1754"/>
                    </a:cubicBezTo>
                    <a:cubicBezTo>
                      <a:pt x="1068" y="1661"/>
                      <a:pt x="1162" y="1557"/>
                      <a:pt x="1255" y="1464"/>
                    </a:cubicBezTo>
                    <a:cubicBezTo>
                      <a:pt x="1349" y="1360"/>
                      <a:pt x="1432" y="1257"/>
                      <a:pt x="1525" y="1142"/>
                    </a:cubicBezTo>
                    <a:cubicBezTo>
                      <a:pt x="1608" y="1038"/>
                      <a:pt x="1691" y="925"/>
                      <a:pt x="1774" y="821"/>
                    </a:cubicBezTo>
                    <a:cubicBezTo>
                      <a:pt x="1857" y="706"/>
                      <a:pt x="1940" y="593"/>
                      <a:pt x="2013" y="468"/>
                    </a:cubicBezTo>
                    <a:cubicBezTo>
                      <a:pt x="2096" y="354"/>
                      <a:pt x="2168" y="240"/>
                      <a:pt x="2241" y="115"/>
                    </a:cubicBezTo>
                    <a:cubicBezTo>
                      <a:pt x="2262" y="84"/>
                      <a:pt x="2251" y="42"/>
                      <a:pt x="2220" y="12"/>
                    </a:cubicBezTo>
                    <a:cubicBezTo>
                      <a:pt x="2209" y="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2130;p53">
                <a:extLst>
                  <a:ext uri="{FF2B5EF4-FFF2-40B4-BE49-F238E27FC236}">
                    <a16:creationId xmlns:a16="http://schemas.microsoft.com/office/drawing/2014/main" id="{50BF1341-E1E3-45A3-9B9C-7281EDF1460F}"/>
                  </a:ext>
                </a:extLst>
              </p:cNvPr>
              <p:cNvSpPr/>
              <p:nvPr/>
            </p:nvSpPr>
            <p:spPr>
              <a:xfrm>
                <a:off x="4534113" y="1902575"/>
                <a:ext cx="27000" cy="465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862" extrusionOk="0">
                    <a:moveTo>
                      <a:pt x="115" y="0"/>
                    </a:moveTo>
                    <a:cubicBezTo>
                      <a:pt x="74" y="0"/>
                      <a:pt x="32" y="31"/>
                      <a:pt x="21" y="73"/>
                    </a:cubicBezTo>
                    <a:cubicBezTo>
                      <a:pt x="0" y="135"/>
                      <a:pt x="42" y="187"/>
                      <a:pt x="94" y="197"/>
                    </a:cubicBezTo>
                    <a:cubicBezTo>
                      <a:pt x="104" y="208"/>
                      <a:pt x="115" y="208"/>
                      <a:pt x="125" y="208"/>
                    </a:cubicBezTo>
                    <a:cubicBezTo>
                      <a:pt x="177" y="238"/>
                      <a:pt x="229" y="259"/>
                      <a:pt x="281" y="301"/>
                    </a:cubicBezTo>
                    <a:cubicBezTo>
                      <a:pt x="364" y="353"/>
                      <a:pt x="426" y="425"/>
                      <a:pt x="488" y="498"/>
                    </a:cubicBezTo>
                    <a:cubicBezTo>
                      <a:pt x="581" y="612"/>
                      <a:pt x="664" y="736"/>
                      <a:pt x="727" y="872"/>
                    </a:cubicBezTo>
                    <a:cubicBezTo>
                      <a:pt x="779" y="996"/>
                      <a:pt x="830" y="1121"/>
                      <a:pt x="851" y="1255"/>
                    </a:cubicBezTo>
                    <a:cubicBezTo>
                      <a:pt x="862" y="1349"/>
                      <a:pt x="872" y="1442"/>
                      <a:pt x="862" y="1536"/>
                    </a:cubicBezTo>
                    <a:cubicBezTo>
                      <a:pt x="862" y="1587"/>
                      <a:pt x="851" y="1639"/>
                      <a:pt x="830" y="1691"/>
                    </a:cubicBezTo>
                    <a:cubicBezTo>
                      <a:pt x="830" y="1702"/>
                      <a:pt x="820" y="1702"/>
                      <a:pt x="820" y="1711"/>
                    </a:cubicBezTo>
                    <a:cubicBezTo>
                      <a:pt x="810" y="1732"/>
                      <a:pt x="810" y="1764"/>
                      <a:pt x="810" y="1794"/>
                    </a:cubicBezTo>
                    <a:cubicBezTo>
                      <a:pt x="820" y="1815"/>
                      <a:pt x="841" y="1836"/>
                      <a:pt x="862" y="1847"/>
                    </a:cubicBezTo>
                    <a:cubicBezTo>
                      <a:pt x="878" y="1857"/>
                      <a:pt x="896" y="1861"/>
                      <a:pt x="913" y="1861"/>
                    </a:cubicBezTo>
                    <a:cubicBezTo>
                      <a:pt x="949" y="1861"/>
                      <a:pt x="982" y="1840"/>
                      <a:pt x="996" y="1805"/>
                    </a:cubicBezTo>
                    <a:cubicBezTo>
                      <a:pt x="1038" y="1732"/>
                      <a:pt x="1059" y="1660"/>
                      <a:pt x="1069" y="1577"/>
                    </a:cubicBezTo>
                    <a:cubicBezTo>
                      <a:pt x="1079" y="1494"/>
                      <a:pt x="1079" y="1411"/>
                      <a:pt x="1069" y="1317"/>
                    </a:cubicBezTo>
                    <a:cubicBezTo>
                      <a:pt x="1049" y="1121"/>
                      <a:pt x="986" y="934"/>
                      <a:pt x="903" y="757"/>
                    </a:cubicBezTo>
                    <a:cubicBezTo>
                      <a:pt x="820" y="581"/>
                      <a:pt x="706" y="425"/>
                      <a:pt x="571" y="280"/>
                    </a:cubicBezTo>
                    <a:cubicBezTo>
                      <a:pt x="457" y="155"/>
                      <a:pt x="312" y="52"/>
                      <a:pt x="136" y="0"/>
                    </a:cubicBezTo>
                    <a:close/>
                  </a:path>
                </a:pathLst>
              </a:custGeom>
              <a:solidFill>
                <a:srgbClr val="9F44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2131;p53">
                <a:extLst>
                  <a:ext uri="{FF2B5EF4-FFF2-40B4-BE49-F238E27FC236}">
                    <a16:creationId xmlns:a16="http://schemas.microsoft.com/office/drawing/2014/main" id="{49F92F87-7AD4-4CED-9639-E522B9C57E11}"/>
                  </a:ext>
                </a:extLst>
              </p:cNvPr>
              <p:cNvSpPr/>
              <p:nvPr/>
            </p:nvSpPr>
            <p:spPr>
              <a:xfrm>
                <a:off x="4535663" y="1903850"/>
                <a:ext cx="2312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717" extrusionOk="0">
                    <a:moveTo>
                      <a:pt x="94" y="1"/>
                    </a:moveTo>
                    <a:cubicBezTo>
                      <a:pt x="42" y="1"/>
                      <a:pt x="1" y="53"/>
                      <a:pt x="1" y="115"/>
                    </a:cubicBezTo>
                    <a:cubicBezTo>
                      <a:pt x="1" y="395"/>
                      <a:pt x="94" y="685"/>
                      <a:pt x="219" y="945"/>
                    </a:cubicBezTo>
                    <a:cubicBezTo>
                      <a:pt x="343" y="1215"/>
                      <a:pt x="509" y="1464"/>
                      <a:pt x="696" y="1692"/>
                    </a:cubicBezTo>
                    <a:cubicBezTo>
                      <a:pt x="713" y="1709"/>
                      <a:pt x="739" y="1716"/>
                      <a:pt x="765" y="1716"/>
                    </a:cubicBezTo>
                    <a:cubicBezTo>
                      <a:pt x="786" y="1716"/>
                      <a:pt x="806" y="1711"/>
                      <a:pt x="821" y="1702"/>
                    </a:cubicBezTo>
                    <a:cubicBezTo>
                      <a:pt x="862" y="1681"/>
                      <a:pt x="872" y="1630"/>
                      <a:pt x="862" y="1588"/>
                    </a:cubicBezTo>
                    <a:lnTo>
                      <a:pt x="862" y="1568"/>
                    </a:lnTo>
                    <a:cubicBezTo>
                      <a:pt x="883" y="1557"/>
                      <a:pt x="904" y="1536"/>
                      <a:pt x="914" y="1515"/>
                    </a:cubicBezTo>
                    <a:cubicBezTo>
                      <a:pt x="924" y="1494"/>
                      <a:pt x="924" y="1464"/>
                      <a:pt x="924" y="1432"/>
                    </a:cubicBezTo>
                    <a:cubicBezTo>
                      <a:pt x="883" y="1225"/>
                      <a:pt x="841" y="1028"/>
                      <a:pt x="768" y="821"/>
                    </a:cubicBezTo>
                    <a:cubicBezTo>
                      <a:pt x="727" y="727"/>
                      <a:pt x="685" y="634"/>
                      <a:pt x="623" y="540"/>
                    </a:cubicBezTo>
                    <a:cubicBezTo>
                      <a:pt x="561" y="457"/>
                      <a:pt x="489" y="374"/>
                      <a:pt x="395" y="323"/>
                    </a:cubicBezTo>
                    <a:cubicBezTo>
                      <a:pt x="380" y="315"/>
                      <a:pt x="365" y="308"/>
                      <a:pt x="351" y="308"/>
                    </a:cubicBezTo>
                    <a:cubicBezTo>
                      <a:pt x="345" y="308"/>
                      <a:pt x="339" y="309"/>
                      <a:pt x="333" y="312"/>
                    </a:cubicBezTo>
                    <a:cubicBezTo>
                      <a:pt x="302" y="261"/>
                      <a:pt x="270" y="219"/>
                      <a:pt x="240" y="178"/>
                    </a:cubicBezTo>
                    <a:cubicBezTo>
                      <a:pt x="229" y="167"/>
                      <a:pt x="219" y="146"/>
                      <a:pt x="208" y="146"/>
                    </a:cubicBezTo>
                    <a:lnTo>
                      <a:pt x="208" y="104"/>
                    </a:lnTo>
                    <a:cubicBezTo>
                      <a:pt x="208" y="53"/>
                      <a:pt x="157" y="1"/>
                      <a:pt x="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2132;p53">
                <a:extLst>
                  <a:ext uri="{FF2B5EF4-FFF2-40B4-BE49-F238E27FC236}">
                    <a16:creationId xmlns:a16="http://schemas.microsoft.com/office/drawing/2014/main" id="{76604EF5-8D31-480F-B197-C2F3AED7160C}"/>
                  </a:ext>
                </a:extLst>
              </p:cNvPr>
              <p:cNvSpPr/>
              <p:nvPr/>
            </p:nvSpPr>
            <p:spPr>
              <a:xfrm>
                <a:off x="4515713" y="1806350"/>
                <a:ext cx="9960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6505" extrusionOk="0">
                    <a:moveTo>
                      <a:pt x="2137" y="0"/>
                    </a:moveTo>
                    <a:cubicBezTo>
                      <a:pt x="2075" y="0"/>
                      <a:pt x="2013" y="11"/>
                      <a:pt x="1961" y="11"/>
                    </a:cubicBezTo>
                    <a:cubicBezTo>
                      <a:pt x="1629" y="42"/>
                      <a:pt x="1317" y="146"/>
                      <a:pt x="1068" y="302"/>
                    </a:cubicBezTo>
                    <a:cubicBezTo>
                      <a:pt x="934" y="385"/>
                      <a:pt x="819" y="478"/>
                      <a:pt x="716" y="592"/>
                    </a:cubicBezTo>
                    <a:cubicBezTo>
                      <a:pt x="612" y="706"/>
                      <a:pt x="529" y="841"/>
                      <a:pt x="467" y="986"/>
                    </a:cubicBezTo>
                    <a:cubicBezTo>
                      <a:pt x="415" y="1090"/>
                      <a:pt x="374" y="1204"/>
                      <a:pt x="353" y="1328"/>
                    </a:cubicBezTo>
                    <a:cubicBezTo>
                      <a:pt x="322" y="1473"/>
                      <a:pt x="312" y="1629"/>
                      <a:pt x="312" y="1754"/>
                    </a:cubicBezTo>
                    <a:cubicBezTo>
                      <a:pt x="312" y="1837"/>
                      <a:pt x="301" y="1930"/>
                      <a:pt x="301" y="2013"/>
                    </a:cubicBezTo>
                    <a:cubicBezTo>
                      <a:pt x="301" y="2200"/>
                      <a:pt x="301" y="2397"/>
                      <a:pt x="270" y="2594"/>
                    </a:cubicBezTo>
                    <a:cubicBezTo>
                      <a:pt x="249" y="2718"/>
                      <a:pt x="218" y="2833"/>
                      <a:pt x="176" y="2946"/>
                    </a:cubicBezTo>
                    <a:cubicBezTo>
                      <a:pt x="146" y="3009"/>
                      <a:pt x="104" y="3071"/>
                      <a:pt x="52" y="3144"/>
                    </a:cubicBezTo>
                    <a:cubicBezTo>
                      <a:pt x="52" y="3154"/>
                      <a:pt x="42" y="3165"/>
                      <a:pt x="42" y="3175"/>
                    </a:cubicBezTo>
                    <a:cubicBezTo>
                      <a:pt x="10" y="3206"/>
                      <a:pt x="0" y="3258"/>
                      <a:pt x="21" y="3299"/>
                    </a:cubicBezTo>
                    <a:cubicBezTo>
                      <a:pt x="10" y="3310"/>
                      <a:pt x="10" y="3331"/>
                      <a:pt x="10" y="3351"/>
                    </a:cubicBezTo>
                    <a:cubicBezTo>
                      <a:pt x="31" y="3434"/>
                      <a:pt x="42" y="3507"/>
                      <a:pt x="42" y="3590"/>
                    </a:cubicBezTo>
                    <a:lnTo>
                      <a:pt x="73" y="3870"/>
                    </a:lnTo>
                    <a:cubicBezTo>
                      <a:pt x="83" y="3963"/>
                      <a:pt x="93" y="4057"/>
                      <a:pt x="104" y="4140"/>
                    </a:cubicBezTo>
                    <a:lnTo>
                      <a:pt x="104" y="4181"/>
                    </a:lnTo>
                    <a:cubicBezTo>
                      <a:pt x="135" y="4430"/>
                      <a:pt x="156" y="4627"/>
                      <a:pt x="187" y="4804"/>
                    </a:cubicBezTo>
                    <a:cubicBezTo>
                      <a:pt x="229" y="5053"/>
                      <a:pt x="270" y="5260"/>
                      <a:pt x="332" y="5457"/>
                    </a:cubicBezTo>
                    <a:cubicBezTo>
                      <a:pt x="395" y="5675"/>
                      <a:pt x="478" y="5851"/>
                      <a:pt x="571" y="6017"/>
                    </a:cubicBezTo>
                    <a:cubicBezTo>
                      <a:pt x="674" y="6173"/>
                      <a:pt x="789" y="6297"/>
                      <a:pt x="923" y="6380"/>
                    </a:cubicBezTo>
                    <a:cubicBezTo>
                      <a:pt x="1048" y="6463"/>
                      <a:pt x="1204" y="6505"/>
                      <a:pt x="1359" y="6505"/>
                    </a:cubicBezTo>
                    <a:lnTo>
                      <a:pt x="1421" y="6505"/>
                    </a:lnTo>
                    <a:cubicBezTo>
                      <a:pt x="1515" y="6505"/>
                      <a:pt x="1619" y="6484"/>
                      <a:pt x="1722" y="6443"/>
                    </a:cubicBezTo>
                    <a:cubicBezTo>
                      <a:pt x="1805" y="6422"/>
                      <a:pt x="1868" y="6390"/>
                      <a:pt x="1930" y="6349"/>
                    </a:cubicBezTo>
                    <a:cubicBezTo>
                      <a:pt x="1981" y="6318"/>
                      <a:pt x="2043" y="6266"/>
                      <a:pt x="2096" y="6204"/>
                    </a:cubicBezTo>
                    <a:cubicBezTo>
                      <a:pt x="2199" y="6111"/>
                      <a:pt x="2282" y="5975"/>
                      <a:pt x="2355" y="5820"/>
                    </a:cubicBezTo>
                    <a:cubicBezTo>
                      <a:pt x="2407" y="5696"/>
                      <a:pt x="2448" y="5560"/>
                      <a:pt x="2490" y="5405"/>
                    </a:cubicBezTo>
                    <a:cubicBezTo>
                      <a:pt x="2500" y="5343"/>
                      <a:pt x="2469" y="5281"/>
                      <a:pt x="2417" y="5270"/>
                    </a:cubicBezTo>
                    <a:cubicBezTo>
                      <a:pt x="2407" y="5270"/>
                      <a:pt x="2407" y="5260"/>
                      <a:pt x="2396" y="5260"/>
                    </a:cubicBezTo>
                    <a:cubicBezTo>
                      <a:pt x="2386" y="5260"/>
                      <a:pt x="2375" y="5260"/>
                      <a:pt x="2365" y="5249"/>
                    </a:cubicBezTo>
                    <a:lnTo>
                      <a:pt x="2345" y="5249"/>
                    </a:lnTo>
                    <a:cubicBezTo>
                      <a:pt x="2324" y="5249"/>
                      <a:pt x="2313" y="5260"/>
                      <a:pt x="2282" y="5270"/>
                    </a:cubicBezTo>
                    <a:lnTo>
                      <a:pt x="2272" y="5281"/>
                    </a:lnTo>
                    <a:lnTo>
                      <a:pt x="2251" y="5291"/>
                    </a:lnTo>
                    <a:cubicBezTo>
                      <a:pt x="2158" y="5343"/>
                      <a:pt x="2075" y="5374"/>
                      <a:pt x="1992" y="5394"/>
                    </a:cubicBezTo>
                    <a:cubicBezTo>
                      <a:pt x="1930" y="5405"/>
                      <a:pt x="1868" y="5415"/>
                      <a:pt x="1805" y="5415"/>
                    </a:cubicBezTo>
                    <a:cubicBezTo>
                      <a:pt x="1743" y="5415"/>
                      <a:pt x="1691" y="5405"/>
                      <a:pt x="1629" y="5385"/>
                    </a:cubicBezTo>
                    <a:cubicBezTo>
                      <a:pt x="1566" y="5364"/>
                      <a:pt x="1515" y="5343"/>
                      <a:pt x="1473" y="5312"/>
                    </a:cubicBezTo>
                    <a:cubicBezTo>
                      <a:pt x="1400" y="5270"/>
                      <a:pt x="1349" y="5219"/>
                      <a:pt x="1297" y="5166"/>
                    </a:cubicBezTo>
                    <a:cubicBezTo>
                      <a:pt x="1234" y="5094"/>
                      <a:pt x="1172" y="5011"/>
                      <a:pt x="1121" y="4917"/>
                    </a:cubicBezTo>
                    <a:cubicBezTo>
                      <a:pt x="1048" y="4793"/>
                      <a:pt x="996" y="4638"/>
                      <a:pt x="955" y="4482"/>
                    </a:cubicBezTo>
                    <a:cubicBezTo>
                      <a:pt x="913" y="4316"/>
                      <a:pt x="892" y="4140"/>
                      <a:pt x="902" y="3974"/>
                    </a:cubicBezTo>
                    <a:lnTo>
                      <a:pt x="902" y="3974"/>
                    </a:lnTo>
                    <a:lnTo>
                      <a:pt x="934" y="3984"/>
                    </a:lnTo>
                    <a:lnTo>
                      <a:pt x="1038" y="3984"/>
                    </a:lnTo>
                    <a:cubicBezTo>
                      <a:pt x="1068" y="3984"/>
                      <a:pt x="1110" y="3974"/>
                      <a:pt x="1141" y="3974"/>
                    </a:cubicBezTo>
                    <a:cubicBezTo>
                      <a:pt x="1245" y="3963"/>
                      <a:pt x="1349" y="3932"/>
                      <a:pt x="1453" y="3880"/>
                    </a:cubicBezTo>
                    <a:cubicBezTo>
                      <a:pt x="1525" y="3849"/>
                      <a:pt x="1598" y="3797"/>
                      <a:pt x="1691" y="3714"/>
                    </a:cubicBezTo>
                    <a:lnTo>
                      <a:pt x="1847" y="3559"/>
                    </a:lnTo>
                    <a:cubicBezTo>
                      <a:pt x="1930" y="3486"/>
                      <a:pt x="2002" y="3403"/>
                      <a:pt x="2096" y="3341"/>
                    </a:cubicBezTo>
                    <a:lnTo>
                      <a:pt x="2106" y="3331"/>
                    </a:lnTo>
                    <a:cubicBezTo>
                      <a:pt x="2147" y="3299"/>
                      <a:pt x="2199" y="3278"/>
                      <a:pt x="2241" y="3258"/>
                    </a:cubicBezTo>
                    <a:cubicBezTo>
                      <a:pt x="2292" y="3237"/>
                      <a:pt x="2334" y="3227"/>
                      <a:pt x="2375" y="3227"/>
                    </a:cubicBezTo>
                    <a:lnTo>
                      <a:pt x="2521" y="3227"/>
                    </a:lnTo>
                    <a:cubicBezTo>
                      <a:pt x="2573" y="3237"/>
                      <a:pt x="2635" y="3258"/>
                      <a:pt x="2697" y="3278"/>
                    </a:cubicBezTo>
                    <a:cubicBezTo>
                      <a:pt x="2770" y="3320"/>
                      <a:pt x="2843" y="3372"/>
                      <a:pt x="2915" y="3424"/>
                    </a:cubicBezTo>
                    <a:cubicBezTo>
                      <a:pt x="2988" y="3486"/>
                      <a:pt x="3060" y="3569"/>
                      <a:pt x="3133" y="3663"/>
                    </a:cubicBezTo>
                    <a:cubicBezTo>
                      <a:pt x="3175" y="3735"/>
                      <a:pt x="3216" y="3808"/>
                      <a:pt x="3247" y="3880"/>
                    </a:cubicBezTo>
                    <a:cubicBezTo>
                      <a:pt x="3278" y="3942"/>
                      <a:pt x="3288" y="4004"/>
                      <a:pt x="3299" y="4078"/>
                    </a:cubicBezTo>
                    <a:lnTo>
                      <a:pt x="3299" y="4108"/>
                    </a:lnTo>
                    <a:cubicBezTo>
                      <a:pt x="3299" y="4170"/>
                      <a:pt x="3350" y="4212"/>
                      <a:pt x="3403" y="4212"/>
                    </a:cubicBezTo>
                    <a:cubicBezTo>
                      <a:pt x="3433" y="4223"/>
                      <a:pt x="3444" y="4223"/>
                      <a:pt x="3465" y="4223"/>
                    </a:cubicBezTo>
                    <a:cubicBezTo>
                      <a:pt x="3496" y="4223"/>
                      <a:pt x="3537" y="4202"/>
                      <a:pt x="3548" y="4170"/>
                    </a:cubicBezTo>
                    <a:cubicBezTo>
                      <a:pt x="3652" y="4004"/>
                      <a:pt x="3735" y="3818"/>
                      <a:pt x="3797" y="3621"/>
                    </a:cubicBezTo>
                    <a:cubicBezTo>
                      <a:pt x="3848" y="3444"/>
                      <a:pt x="3901" y="3258"/>
                      <a:pt x="3931" y="3029"/>
                    </a:cubicBezTo>
                    <a:cubicBezTo>
                      <a:pt x="3984" y="2718"/>
                      <a:pt x="3984" y="2418"/>
                      <a:pt x="3952" y="2127"/>
                    </a:cubicBezTo>
                    <a:cubicBezTo>
                      <a:pt x="3890" y="1526"/>
                      <a:pt x="3693" y="1007"/>
                      <a:pt x="3382" y="613"/>
                    </a:cubicBezTo>
                    <a:cubicBezTo>
                      <a:pt x="3216" y="405"/>
                      <a:pt x="3009" y="239"/>
                      <a:pt x="2780" y="136"/>
                    </a:cubicBezTo>
                    <a:cubicBezTo>
                      <a:pt x="2583" y="53"/>
                      <a:pt x="2365" y="0"/>
                      <a:pt x="2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2133;p53">
                <a:extLst>
                  <a:ext uri="{FF2B5EF4-FFF2-40B4-BE49-F238E27FC236}">
                    <a16:creationId xmlns:a16="http://schemas.microsoft.com/office/drawing/2014/main" id="{8669C383-57AA-458A-9810-0DB96992672D}"/>
                  </a:ext>
                </a:extLst>
              </p:cNvPr>
              <p:cNvSpPr/>
              <p:nvPr/>
            </p:nvSpPr>
            <p:spPr>
              <a:xfrm>
                <a:off x="4508688" y="1872225"/>
                <a:ext cx="182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768" extrusionOk="0">
                    <a:moveTo>
                      <a:pt x="686" y="0"/>
                    </a:moveTo>
                    <a:cubicBezTo>
                      <a:pt x="676" y="0"/>
                      <a:pt x="655" y="21"/>
                      <a:pt x="655" y="42"/>
                    </a:cubicBezTo>
                    <a:lnTo>
                      <a:pt x="655" y="62"/>
                    </a:lnTo>
                    <a:cubicBezTo>
                      <a:pt x="644" y="115"/>
                      <a:pt x="634" y="177"/>
                      <a:pt x="613" y="228"/>
                    </a:cubicBezTo>
                    <a:lnTo>
                      <a:pt x="613" y="219"/>
                    </a:lnTo>
                    <a:cubicBezTo>
                      <a:pt x="593" y="281"/>
                      <a:pt x="561" y="332"/>
                      <a:pt x="520" y="384"/>
                    </a:cubicBezTo>
                    <a:lnTo>
                      <a:pt x="427" y="477"/>
                    </a:lnTo>
                    <a:cubicBezTo>
                      <a:pt x="406" y="488"/>
                      <a:pt x="385" y="509"/>
                      <a:pt x="364" y="519"/>
                    </a:cubicBezTo>
                    <a:cubicBezTo>
                      <a:pt x="344" y="519"/>
                      <a:pt x="323" y="530"/>
                      <a:pt x="302" y="530"/>
                    </a:cubicBezTo>
                    <a:lnTo>
                      <a:pt x="250" y="530"/>
                    </a:lnTo>
                    <a:cubicBezTo>
                      <a:pt x="219" y="530"/>
                      <a:pt x="198" y="519"/>
                      <a:pt x="178" y="509"/>
                    </a:cubicBezTo>
                    <a:cubicBezTo>
                      <a:pt x="169" y="506"/>
                      <a:pt x="160" y="505"/>
                      <a:pt x="151" y="505"/>
                    </a:cubicBezTo>
                    <a:cubicBezTo>
                      <a:pt x="125" y="505"/>
                      <a:pt x="99" y="515"/>
                      <a:pt x="84" y="530"/>
                    </a:cubicBezTo>
                    <a:cubicBezTo>
                      <a:pt x="53" y="540"/>
                      <a:pt x="32" y="571"/>
                      <a:pt x="22" y="602"/>
                    </a:cubicBezTo>
                    <a:cubicBezTo>
                      <a:pt x="1" y="664"/>
                      <a:pt x="42" y="737"/>
                      <a:pt x="105" y="758"/>
                    </a:cubicBezTo>
                    <a:cubicBezTo>
                      <a:pt x="136" y="768"/>
                      <a:pt x="167" y="768"/>
                      <a:pt x="188" y="768"/>
                    </a:cubicBezTo>
                    <a:lnTo>
                      <a:pt x="271" y="768"/>
                    </a:lnTo>
                    <a:cubicBezTo>
                      <a:pt x="312" y="758"/>
                      <a:pt x="354" y="737"/>
                      <a:pt x="385" y="716"/>
                    </a:cubicBezTo>
                    <a:lnTo>
                      <a:pt x="447" y="685"/>
                    </a:lnTo>
                    <a:cubicBezTo>
                      <a:pt x="457" y="664"/>
                      <a:pt x="478" y="654"/>
                      <a:pt x="489" y="643"/>
                    </a:cubicBezTo>
                    <a:cubicBezTo>
                      <a:pt x="520" y="613"/>
                      <a:pt x="540" y="571"/>
                      <a:pt x="561" y="540"/>
                    </a:cubicBezTo>
                    <a:cubicBezTo>
                      <a:pt x="613" y="467"/>
                      <a:pt x="644" y="384"/>
                      <a:pt x="676" y="301"/>
                    </a:cubicBezTo>
                    <a:cubicBezTo>
                      <a:pt x="696" y="208"/>
                      <a:pt x="717" y="125"/>
                      <a:pt x="727" y="42"/>
                    </a:cubicBezTo>
                    <a:cubicBezTo>
                      <a:pt x="727" y="21"/>
                      <a:pt x="706" y="0"/>
                      <a:pt x="686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2134;p53">
                <a:extLst>
                  <a:ext uri="{FF2B5EF4-FFF2-40B4-BE49-F238E27FC236}">
                    <a16:creationId xmlns:a16="http://schemas.microsoft.com/office/drawing/2014/main" id="{A20C15E9-86A3-4BC9-9328-2176FBBD475D}"/>
                  </a:ext>
                </a:extLst>
              </p:cNvPr>
              <p:cNvSpPr/>
              <p:nvPr/>
            </p:nvSpPr>
            <p:spPr>
              <a:xfrm>
                <a:off x="4506363" y="1882350"/>
                <a:ext cx="91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91" extrusionOk="0">
                    <a:moveTo>
                      <a:pt x="271" y="0"/>
                    </a:moveTo>
                    <a:cubicBezTo>
                      <a:pt x="250" y="0"/>
                      <a:pt x="218" y="0"/>
                      <a:pt x="208" y="21"/>
                    </a:cubicBezTo>
                    <a:cubicBezTo>
                      <a:pt x="156" y="62"/>
                      <a:pt x="105" y="125"/>
                      <a:pt x="73" y="176"/>
                    </a:cubicBezTo>
                    <a:cubicBezTo>
                      <a:pt x="32" y="238"/>
                      <a:pt x="11" y="311"/>
                      <a:pt x="1" y="374"/>
                    </a:cubicBezTo>
                    <a:cubicBezTo>
                      <a:pt x="1" y="404"/>
                      <a:pt x="1" y="425"/>
                      <a:pt x="11" y="446"/>
                    </a:cubicBezTo>
                    <a:cubicBezTo>
                      <a:pt x="22" y="467"/>
                      <a:pt x="42" y="477"/>
                      <a:pt x="63" y="487"/>
                    </a:cubicBezTo>
                    <a:cubicBezTo>
                      <a:pt x="70" y="489"/>
                      <a:pt x="78" y="490"/>
                      <a:pt x="86" y="490"/>
                    </a:cubicBezTo>
                    <a:cubicBezTo>
                      <a:pt x="124" y="490"/>
                      <a:pt x="169" y="468"/>
                      <a:pt x="177" y="425"/>
                    </a:cubicBezTo>
                    <a:cubicBezTo>
                      <a:pt x="188" y="384"/>
                      <a:pt x="188" y="353"/>
                      <a:pt x="208" y="311"/>
                    </a:cubicBezTo>
                    <a:cubicBezTo>
                      <a:pt x="218" y="280"/>
                      <a:pt x="239" y="249"/>
                      <a:pt x="260" y="208"/>
                    </a:cubicBezTo>
                    <a:cubicBezTo>
                      <a:pt x="281" y="187"/>
                      <a:pt x="301" y="166"/>
                      <a:pt x="333" y="145"/>
                    </a:cubicBezTo>
                    <a:cubicBezTo>
                      <a:pt x="364" y="114"/>
                      <a:pt x="364" y="52"/>
                      <a:pt x="333" y="21"/>
                    </a:cubicBezTo>
                    <a:cubicBezTo>
                      <a:pt x="312" y="0"/>
                      <a:pt x="291" y="0"/>
                      <a:pt x="271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2135;p53">
                <a:extLst>
                  <a:ext uri="{FF2B5EF4-FFF2-40B4-BE49-F238E27FC236}">
                    <a16:creationId xmlns:a16="http://schemas.microsoft.com/office/drawing/2014/main" id="{9F0D48F5-A5D8-4DB2-9E89-1B8F720561B4}"/>
                  </a:ext>
                </a:extLst>
              </p:cNvPr>
              <p:cNvSpPr/>
              <p:nvPr/>
            </p:nvSpPr>
            <p:spPr>
              <a:xfrm>
                <a:off x="4566788" y="1811800"/>
                <a:ext cx="384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632" extrusionOk="0">
                    <a:moveTo>
                      <a:pt x="270" y="1"/>
                    </a:moveTo>
                    <a:cubicBezTo>
                      <a:pt x="219" y="1"/>
                      <a:pt x="177" y="11"/>
                      <a:pt x="125" y="11"/>
                    </a:cubicBezTo>
                    <a:cubicBezTo>
                      <a:pt x="63" y="31"/>
                      <a:pt x="11" y="94"/>
                      <a:pt x="0" y="156"/>
                    </a:cubicBezTo>
                    <a:cubicBezTo>
                      <a:pt x="0" y="197"/>
                      <a:pt x="11" y="239"/>
                      <a:pt x="42" y="270"/>
                    </a:cubicBezTo>
                    <a:cubicBezTo>
                      <a:pt x="63" y="291"/>
                      <a:pt x="104" y="322"/>
                      <a:pt x="146" y="322"/>
                    </a:cubicBezTo>
                    <a:cubicBezTo>
                      <a:pt x="170" y="319"/>
                      <a:pt x="193" y="318"/>
                      <a:pt x="216" y="318"/>
                    </a:cubicBezTo>
                    <a:cubicBezTo>
                      <a:pt x="272" y="318"/>
                      <a:pt x="326" y="325"/>
                      <a:pt x="385" y="333"/>
                    </a:cubicBezTo>
                    <a:cubicBezTo>
                      <a:pt x="457" y="353"/>
                      <a:pt x="540" y="374"/>
                      <a:pt x="602" y="405"/>
                    </a:cubicBezTo>
                    <a:cubicBezTo>
                      <a:pt x="696" y="446"/>
                      <a:pt x="768" y="509"/>
                      <a:pt x="851" y="571"/>
                    </a:cubicBezTo>
                    <a:cubicBezTo>
                      <a:pt x="945" y="654"/>
                      <a:pt x="1028" y="748"/>
                      <a:pt x="1100" y="851"/>
                    </a:cubicBezTo>
                    <a:cubicBezTo>
                      <a:pt x="1204" y="1007"/>
                      <a:pt x="1298" y="1183"/>
                      <a:pt x="1360" y="1370"/>
                    </a:cubicBezTo>
                    <a:lnTo>
                      <a:pt x="1422" y="1587"/>
                    </a:lnTo>
                    <a:cubicBezTo>
                      <a:pt x="1422" y="1613"/>
                      <a:pt x="1443" y="1632"/>
                      <a:pt x="1467" y="1632"/>
                    </a:cubicBezTo>
                    <a:cubicBezTo>
                      <a:pt x="1473" y="1632"/>
                      <a:pt x="1479" y="1631"/>
                      <a:pt x="1484" y="1629"/>
                    </a:cubicBezTo>
                    <a:cubicBezTo>
                      <a:pt x="1515" y="1629"/>
                      <a:pt x="1536" y="1598"/>
                      <a:pt x="1526" y="1567"/>
                    </a:cubicBezTo>
                    <a:cubicBezTo>
                      <a:pt x="1453" y="1204"/>
                      <a:pt x="1318" y="851"/>
                      <a:pt x="1111" y="540"/>
                    </a:cubicBezTo>
                    <a:cubicBezTo>
                      <a:pt x="1007" y="374"/>
                      <a:pt x="883" y="239"/>
                      <a:pt x="717" y="135"/>
                    </a:cubicBezTo>
                    <a:cubicBezTo>
                      <a:pt x="675" y="104"/>
                      <a:pt x="623" y="84"/>
                      <a:pt x="581" y="63"/>
                    </a:cubicBezTo>
                    <a:cubicBezTo>
                      <a:pt x="540" y="52"/>
                      <a:pt x="498" y="31"/>
                      <a:pt x="457" y="21"/>
                    </a:cubicBezTo>
                    <a:cubicBezTo>
                      <a:pt x="395" y="11"/>
                      <a:pt x="332" y="1"/>
                      <a:pt x="270" y="1"/>
                    </a:cubicBezTo>
                    <a:close/>
                  </a:path>
                </a:pathLst>
              </a:custGeom>
              <a:solidFill>
                <a:srgbClr val="7A7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2136;p53">
                <a:extLst>
                  <a:ext uri="{FF2B5EF4-FFF2-40B4-BE49-F238E27FC236}">
                    <a16:creationId xmlns:a16="http://schemas.microsoft.com/office/drawing/2014/main" id="{B5BF6736-0DC8-4787-8DF2-EC461BA05931}"/>
                  </a:ext>
                </a:extLst>
              </p:cNvPr>
              <p:cNvSpPr/>
              <p:nvPr/>
            </p:nvSpPr>
            <p:spPr>
              <a:xfrm>
                <a:off x="4602838" y="1856400"/>
                <a:ext cx="54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09" extrusionOk="0">
                    <a:moveTo>
                      <a:pt x="114" y="1"/>
                    </a:moveTo>
                    <a:cubicBezTo>
                      <a:pt x="63" y="1"/>
                      <a:pt x="11" y="32"/>
                      <a:pt x="11" y="94"/>
                    </a:cubicBezTo>
                    <a:cubicBezTo>
                      <a:pt x="1" y="146"/>
                      <a:pt x="52" y="208"/>
                      <a:pt x="104" y="208"/>
                    </a:cubicBezTo>
                    <a:cubicBezTo>
                      <a:pt x="156" y="208"/>
                      <a:pt x="208" y="167"/>
                      <a:pt x="218" y="105"/>
                    </a:cubicBezTo>
                    <a:cubicBezTo>
                      <a:pt x="218" y="52"/>
                      <a:pt x="177" y="1"/>
                      <a:pt x="114" y="1"/>
                    </a:cubicBezTo>
                    <a:close/>
                  </a:path>
                </a:pathLst>
              </a:custGeom>
              <a:solidFill>
                <a:srgbClr val="7A75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2137;p53">
                <a:extLst>
                  <a:ext uri="{FF2B5EF4-FFF2-40B4-BE49-F238E27FC236}">
                    <a16:creationId xmlns:a16="http://schemas.microsoft.com/office/drawing/2014/main" id="{4271F4C1-F3A8-4DBC-BA12-638320FC5143}"/>
                  </a:ext>
                </a:extLst>
              </p:cNvPr>
              <p:cNvSpPr/>
              <p:nvPr/>
            </p:nvSpPr>
            <p:spPr>
              <a:xfrm>
                <a:off x="4654963" y="2170975"/>
                <a:ext cx="342075" cy="285550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1422" extrusionOk="0">
                    <a:moveTo>
                      <a:pt x="3009" y="622"/>
                    </a:moveTo>
                    <a:cubicBezTo>
                      <a:pt x="3009" y="622"/>
                      <a:pt x="3009" y="623"/>
                      <a:pt x="3009" y="623"/>
                    </a:cubicBezTo>
                    <a:lnTo>
                      <a:pt x="3009" y="623"/>
                    </a:lnTo>
                    <a:cubicBezTo>
                      <a:pt x="3013" y="622"/>
                      <a:pt x="3016" y="622"/>
                      <a:pt x="3019" y="622"/>
                    </a:cubicBezTo>
                    <a:close/>
                    <a:moveTo>
                      <a:pt x="1079" y="0"/>
                    </a:moveTo>
                    <a:cubicBezTo>
                      <a:pt x="1058" y="0"/>
                      <a:pt x="1038" y="0"/>
                      <a:pt x="1017" y="11"/>
                    </a:cubicBezTo>
                    <a:cubicBezTo>
                      <a:pt x="945" y="11"/>
                      <a:pt x="872" y="52"/>
                      <a:pt x="830" y="104"/>
                    </a:cubicBezTo>
                    <a:cubicBezTo>
                      <a:pt x="789" y="145"/>
                      <a:pt x="779" y="207"/>
                      <a:pt x="779" y="290"/>
                    </a:cubicBezTo>
                    <a:cubicBezTo>
                      <a:pt x="779" y="311"/>
                      <a:pt x="779" y="343"/>
                      <a:pt x="789" y="373"/>
                    </a:cubicBezTo>
                    <a:lnTo>
                      <a:pt x="820" y="498"/>
                    </a:lnTo>
                    <a:cubicBezTo>
                      <a:pt x="851" y="581"/>
                      <a:pt x="903" y="664"/>
                      <a:pt x="945" y="737"/>
                    </a:cubicBezTo>
                    <a:lnTo>
                      <a:pt x="975" y="799"/>
                    </a:lnTo>
                    <a:cubicBezTo>
                      <a:pt x="913" y="758"/>
                      <a:pt x="851" y="716"/>
                      <a:pt x="799" y="675"/>
                    </a:cubicBezTo>
                    <a:cubicBezTo>
                      <a:pt x="696" y="612"/>
                      <a:pt x="602" y="581"/>
                      <a:pt x="509" y="550"/>
                    </a:cubicBezTo>
                    <a:cubicBezTo>
                      <a:pt x="477" y="550"/>
                      <a:pt x="436" y="539"/>
                      <a:pt x="405" y="539"/>
                    </a:cubicBezTo>
                    <a:cubicBezTo>
                      <a:pt x="353" y="539"/>
                      <a:pt x="302" y="550"/>
                      <a:pt x="249" y="571"/>
                    </a:cubicBezTo>
                    <a:cubicBezTo>
                      <a:pt x="208" y="592"/>
                      <a:pt x="166" y="622"/>
                      <a:pt x="136" y="643"/>
                    </a:cubicBezTo>
                    <a:cubicBezTo>
                      <a:pt x="104" y="675"/>
                      <a:pt x="73" y="705"/>
                      <a:pt x="42" y="758"/>
                    </a:cubicBezTo>
                    <a:cubicBezTo>
                      <a:pt x="0" y="830"/>
                      <a:pt x="0" y="934"/>
                      <a:pt x="11" y="986"/>
                    </a:cubicBezTo>
                    <a:cubicBezTo>
                      <a:pt x="11" y="1058"/>
                      <a:pt x="42" y="1141"/>
                      <a:pt x="83" y="1224"/>
                    </a:cubicBezTo>
                    <a:cubicBezTo>
                      <a:pt x="187" y="1432"/>
                      <a:pt x="343" y="1608"/>
                      <a:pt x="477" y="1753"/>
                    </a:cubicBezTo>
                    <a:lnTo>
                      <a:pt x="498" y="1784"/>
                    </a:lnTo>
                    <a:lnTo>
                      <a:pt x="530" y="1805"/>
                    </a:lnTo>
                    <a:cubicBezTo>
                      <a:pt x="498" y="1795"/>
                      <a:pt x="477" y="1784"/>
                      <a:pt x="457" y="1784"/>
                    </a:cubicBezTo>
                    <a:cubicBezTo>
                      <a:pt x="405" y="1763"/>
                      <a:pt x="364" y="1763"/>
                      <a:pt x="322" y="1763"/>
                    </a:cubicBezTo>
                    <a:cubicBezTo>
                      <a:pt x="281" y="1763"/>
                      <a:pt x="249" y="1763"/>
                      <a:pt x="208" y="1784"/>
                    </a:cubicBezTo>
                    <a:cubicBezTo>
                      <a:pt x="177" y="1795"/>
                      <a:pt x="146" y="1816"/>
                      <a:pt x="115" y="1846"/>
                    </a:cubicBezTo>
                    <a:cubicBezTo>
                      <a:pt x="83" y="1888"/>
                      <a:pt x="63" y="1940"/>
                      <a:pt x="53" y="1971"/>
                    </a:cubicBezTo>
                    <a:cubicBezTo>
                      <a:pt x="42" y="2023"/>
                      <a:pt x="42" y="2075"/>
                      <a:pt x="53" y="2116"/>
                    </a:cubicBezTo>
                    <a:cubicBezTo>
                      <a:pt x="53" y="2178"/>
                      <a:pt x="63" y="2241"/>
                      <a:pt x="94" y="2324"/>
                    </a:cubicBezTo>
                    <a:cubicBezTo>
                      <a:pt x="104" y="2386"/>
                      <a:pt x="146" y="2448"/>
                      <a:pt x="177" y="2510"/>
                    </a:cubicBezTo>
                    <a:cubicBezTo>
                      <a:pt x="229" y="2583"/>
                      <a:pt x="281" y="2656"/>
                      <a:pt x="322" y="2708"/>
                    </a:cubicBezTo>
                    <a:cubicBezTo>
                      <a:pt x="436" y="2832"/>
                      <a:pt x="560" y="2946"/>
                      <a:pt x="696" y="3060"/>
                    </a:cubicBezTo>
                    <a:lnTo>
                      <a:pt x="758" y="3123"/>
                    </a:lnTo>
                    <a:cubicBezTo>
                      <a:pt x="841" y="3195"/>
                      <a:pt x="934" y="3278"/>
                      <a:pt x="1017" y="3361"/>
                    </a:cubicBezTo>
                    <a:cubicBezTo>
                      <a:pt x="1069" y="3413"/>
                      <a:pt x="1111" y="3465"/>
                      <a:pt x="1162" y="3527"/>
                    </a:cubicBezTo>
                    <a:lnTo>
                      <a:pt x="1204" y="3568"/>
                    </a:lnTo>
                    <a:cubicBezTo>
                      <a:pt x="1277" y="3651"/>
                      <a:pt x="1360" y="3745"/>
                      <a:pt x="1432" y="3828"/>
                    </a:cubicBezTo>
                    <a:cubicBezTo>
                      <a:pt x="1588" y="3994"/>
                      <a:pt x="1733" y="4170"/>
                      <a:pt x="1878" y="4336"/>
                    </a:cubicBezTo>
                    <a:cubicBezTo>
                      <a:pt x="2127" y="4626"/>
                      <a:pt x="2365" y="4938"/>
                      <a:pt x="2594" y="5228"/>
                    </a:cubicBezTo>
                    <a:lnTo>
                      <a:pt x="2697" y="5363"/>
                    </a:lnTo>
                    <a:cubicBezTo>
                      <a:pt x="3268" y="6069"/>
                      <a:pt x="3776" y="6712"/>
                      <a:pt x="4316" y="7334"/>
                    </a:cubicBezTo>
                    <a:cubicBezTo>
                      <a:pt x="4596" y="7655"/>
                      <a:pt x="4876" y="7977"/>
                      <a:pt x="5166" y="8278"/>
                    </a:cubicBezTo>
                    <a:cubicBezTo>
                      <a:pt x="5436" y="8558"/>
                      <a:pt x="5726" y="8849"/>
                      <a:pt x="6048" y="9149"/>
                    </a:cubicBezTo>
                    <a:cubicBezTo>
                      <a:pt x="6505" y="9554"/>
                      <a:pt x="7106" y="10093"/>
                      <a:pt x="7780" y="10529"/>
                    </a:cubicBezTo>
                    <a:cubicBezTo>
                      <a:pt x="8496" y="10995"/>
                      <a:pt x="9160" y="11276"/>
                      <a:pt x="9813" y="11369"/>
                    </a:cubicBezTo>
                    <a:cubicBezTo>
                      <a:pt x="9990" y="11400"/>
                      <a:pt x="10177" y="11421"/>
                      <a:pt x="10353" y="11421"/>
                    </a:cubicBezTo>
                    <a:cubicBezTo>
                      <a:pt x="10758" y="11421"/>
                      <a:pt x="11141" y="11348"/>
                      <a:pt x="11484" y="11214"/>
                    </a:cubicBezTo>
                    <a:cubicBezTo>
                      <a:pt x="11691" y="11131"/>
                      <a:pt x="11888" y="11016"/>
                      <a:pt x="12075" y="10882"/>
                    </a:cubicBezTo>
                    <a:cubicBezTo>
                      <a:pt x="12241" y="10757"/>
                      <a:pt x="12397" y="10612"/>
                      <a:pt x="12552" y="10435"/>
                    </a:cubicBezTo>
                    <a:cubicBezTo>
                      <a:pt x="12811" y="10114"/>
                      <a:pt x="13040" y="9720"/>
                      <a:pt x="13206" y="9253"/>
                    </a:cubicBezTo>
                    <a:cubicBezTo>
                      <a:pt x="13361" y="8828"/>
                      <a:pt x="13485" y="8351"/>
                      <a:pt x="13558" y="7811"/>
                    </a:cubicBezTo>
                    <a:cubicBezTo>
                      <a:pt x="13631" y="7365"/>
                      <a:pt x="13662" y="6867"/>
                      <a:pt x="13683" y="6297"/>
                    </a:cubicBezTo>
                    <a:cubicBezTo>
                      <a:pt x="13683" y="5861"/>
                      <a:pt x="13672" y="5394"/>
                      <a:pt x="13651" y="4886"/>
                    </a:cubicBezTo>
                    <a:cubicBezTo>
                      <a:pt x="13610" y="4211"/>
                      <a:pt x="13548" y="3662"/>
                      <a:pt x="13465" y="3164"/>
                    </a:cubicBezTo>
                    <a:cubicBezTo>
                      <a:pt x="13361" y="2531"/>
                      <a:pt x="13206" y="1940"/>
                      <a:pt x="12998" y="1401"/>
                    </a:cubicBezTo>
                    <a:cubicBezTo>
                      <a:pt x="12977" y="1359"/>
                      <a:pt x="12936" y="1328"/>
                      <a:pt x="12894" y="1328"/>
                    </a:cubicBezTo>
                    <a:cubicBezTo>
                      <a:pt x="12884" y="1328"/>
                      <a:pt x="12874" y="1339"/>
                      <a:pt x="12863" y="1339"/>
                    </a:cubicBezTo>
                    <a:cubicBezTo>
                      <a:pt x="12811" y="1359"/>
                      <a:pt x="12780" y="1422"/>
                      <a:pt x="12801" y="1473"/>
                    </a:cubicBezTo>
                    <a:cubicBezTo>
                      <a:pt x="12874" y="1660"/>
                      <a:pt x="12936" y="1846"/>
                      <a:pt x="12998" y="2054"/>
                    </a:cubicBezTo>
                    <a:cubicBezTo>
                      <a:pt x="12936" y="1982"/>
                      <a:pt x="12874" y="1909"/>
                      <a:pt x="12801" y="1846"/>
                    </a:cubicBezTo>
                    <a:cubicBezTo>
                      <a:pt x="12676" y="1733"/>
                      <a:pt x="12531" y="1639"/>
                      <a:pt x="12376" y="1577"/>
                    </a:cubicBezTo>
                    <a:cubicBezTo>
                      <a:pt x="12261" y="1525"/>
                      <a:pt x="12127" y="1484"/>
                      <a:pt x="11982" y="1463"/>
                    </a:cubicBezTo>
                    <a:cubicBezTo>
                      <a:pt x="11909" y="1452"/>
                      <a:pt x="11836" y="1452"/>
                      <a:pt x="11763" y="1452"/>
                    </a:cubicBezTo>
                    <a:cubicBezTo>
                      <a:pt x="11577" y="1452"/>
                      <a:pt x="11380" y="1484"/>
                      <a:pt x="11173" y="1546"/>
                    </a:cubicBezTo>
                    <a:cubicBezTo>
                      <a:pt x="10913" y="1618"/>
                      <a:pt x="10654" y="1753"/>
                      <a:pt x="10394" y="1929"/>
                    </a:cubicBezTo>
                    <a:cubicBezTo>
                      <a:pt x="10156" y="2085"/>
                      <a:pt x="9938" y="2293"/>
                      <a:pt x="9730" y="2521"/>
                    </a:cubicBezTo>
                    <a:cubicBezTo>
                      <a:pt x="9534" y="2749"/>
                      <a:pt x="9378" y="2987"/>
                      <a:pt x="9253" y="3236"/>
                    </a:cubicBezTo>
                    <a:cubicBezTo>
                      <a:pt x="9129" y="3496"/>
                      <a:pt x="9066" y="3745"/>
                      <a:pt x="9046" y="3983"/>
                    </a:cubicBezTo>
                    <a:cubicBezTo>
                      <a:pt x="9036" y="4160"/>
                      <a:pt x="9056" y="4347"/>
                      <a:pt x="9077" y="4523"/>
                    </a:cubicBezTo>
                    <a:lnTo>
                      <a:pt x="9087" y="4596"/>
                    </a:lnTo>
                    <a:lnTo>
                      <a:pt x="9098" y="4668"/>
                    </a:lnTo>
                    <a:cubicBezTo>
                      <a:pt x="9129" y="4958"/>
                      <a:pt x="9160" y="5260"/>
                      <a:pt x="9149" y="5550"/>
                    </a:cubicBezTo>
                    <a:cubicBezTo>
                      <a:pt x="9139" y="5705"/>
                      <a:pt x="9119" y="5830"/>
                      <a:pt x="9087" y="5944"/>
                    </a:cubicBezTo>
                    <a:cubicBezTo>
                      <a:pt x="9066" y="6006"/>
                      <a:pt x="9046" y="6069"/>
                      <a:pt x="9015" y="6110"/>
                    </a:cubicBezTo>
                    <a:cubicBezTo>
                      <a:pt x="8994" y="6152"/>
                      <a:pt x="8963" y="6193"/>
                      <a:pt x="8932" y="6214"/>
                    </a:cubicBezTo>
                    <a:cubicBezTo>
                      <a:pt x="8900" y="6245"/>
                      <a:pt x="8870" y="6265"/>
                      <a:pt x="8838" y="6286"/>
                    </a:cubicBezTo>
                    <a:cubicBezTo>
                      <a:pt x="8797" y="6307"/>
                      <a:pt x="8755" y="6328"/>
                      <a:pt x="8714" y="6338"/>
                    </a:cubicBezTo>
                    <a:cubicBezTo>
                      <a:pt x="8651" y="6348"/>
                      <a:pt x="8579" y="6359"/>
                      <a:pt x="8506" y="6359"/>
                    </a:cubicBezTo>
                    <a:lnTo>
                      <a:pt x="8476" y="6359"/>
                    </a:lnTo>
                    <a:cubicBezTo>
                      <a:pt x="8372" y="6348"/>
                      <a:pt x="8257" y="6328"/>
                      <a:pt x="8144" y="6297"/>
                    </a:cubicBezTo>
                    <a:cubicBezTo>
                      <a:pt x="7946" y="6235"/>
                      <a:pt x="7739" y="6141"/>
                      <a:pt x="7521" y="6006"/>
                    </a:cubicBezTo>
                    <a:lnTo>
                      <a:pt x="7500" y="5996"/>
                    </a:lnTo>
                    <a:cubicBezTo>
                      <a:pt x="7023" y="5695"/>
                      <a:pt x="6598" y="5322"/>
                      <a:pt x="6256" y="4990"/>
                    </a:cubicBezTo>
                    <a:cubicBezTo>
                      <a:pt x="6110" y="4855"/>
                      <a:pt x="5965" y="4720"/>
                      <a:pt x="5830" y="4575"/>
                    </a:cubicBezTo>
                    <a:lnTo>
                      <a:pt x="5768" y="4523"/>
                    </a:lnTo>
                    <a:lnTo>
                      <a:pt x="5654" y="4409"/>
                    </a:lnTo>
                    <a:lnTo>
                      <a:pt x="5083" y="3838"/>
                    </a:lnTo>
                    <a:cubicBezTo>
                      <a:pt x="4969" y="3714"/>
                      <a:pt x="4855" y="3589"/>
                      <a:pt x="4751" y="3465"/>
                    </a:cubicBezTo>
                    <a:cubicBezTo>
                      <a:pt x="4741" y="3465"/>
                      <a:pt x="4730" y="3455"/>
                      <a:pt x="4720" y="3444"/>
                    </a:cubicBezTo>
                    <a:cubicBezTo>
                      <a:pt x="4617" y="3330"/>
                      <a:pt x="4513" y="3216"/>
                      <a:pt x="4419" y="3081"/>
                    </a:cubicBezTo>
                    <a:cubicBezTo>
                      <a:pt x="4326" y="2957"/>
                      <a:pt x="4233" y="2832"/>
                      <a:pt x="4150" y="2697"/>
                    </a:cubicBezTo>
                    <a:cubicBezTo>
                      <a:pt x="4087" y="2593"/>
                      <a:pt x="4025" y="2490"/>
                      <a:pt x="3974" y="2376"/>
                    </a:cubicBezTo>
                    <a:cubicBezTo>
                      <a:pt x="3921" y="2251"/>
                      <a:pt x="3891" y="2127"/>
                      <a:pt x="3849" y="2002"/>
                    </a:cubicBezTo>
                    <a:cubicBezTo>
                      <a:pt x="3818" y="1867"/>
                      <a:pt x="3787" y="1733"/>
                      <a:pt x="3755" y="1588"/>
                    </a:cubicBezTo>
                    <a:cubicBezTo>
                      <a:pt x="3693" y="1369"/>
                      <a:pt x="3642" y="1141"/>
                      <a:pt x="3548" y="934"/>
                    </a:cubicBezTo>
                    <a:cubicBezTo>
                      <a:pt x="3527" y="903"/>
                      <a:pt x="3506" y="882"/>
                      <a:pt x="3486" y="861"/>
                    </a:cubicBezTo>
                    <a:cubicBezTo>
                      <a:pt x="3444" y="809"/>
                      <a:pt x="3393" y="768"/>
                      <a:pt x="3340" y="737"/>
                    </a:cubicBezTo>
                    <a:cubicBezTo>
                      <a:pt x="3278" y="695"/>
                      <a:pt x="3227" y="675"/>
                      <a:pt x="3165" y="654"/>
                    </a:cubicBezTo>
                    <a:lnTo>
                      <a:pt x="3154" y="654"/>
                    </a:lnTo>
                    <a:cubicBezTo>
                      <a:pt x="3112" y="633"/>
                      <a:pt x="3061" y="633"/>
                      <a:pt x="3009" y="623"/>
                    </a:cubicBezTo>
                    <a:lnTo>
                      <a:pt x="3009" y="623"/>
                    </a:lnTo>
                    <a:cubicBezTo>
                      <a:pt x="2971" y="624"/>
                      <a:pt x="2933" y="633"/>
                      <a:pt x="2895" y="633"/>
                    </a:cubicBezTo>
                    <a:lnTo>
                      <a:pt x="2905" y="633"/>
                    </a:lnTo>
                    <a:lnTo>
                      <a:pt x="2812" y="664"/>
                    </a:lnTo>
                    <a:cubicBezTo>
                      <a:pt x="2801" y="675"/>
                      <a:pt x="2780" y="685"/>
                      <a:pt x="2770" y="695"/>
                    </a:cubicBezTo>
                    <a:cubicBezTo>
                      <a:pt x="2739" y="768"/>
                      <a:pt x="2718" y="841"/>
                      <a:pt x="2697" y="892"/>
                    </a:cubicBezTo>
                    <a:cubicBezTo>
                      <a:pt x="2656" y="1058"/>
                      <a:pt x="2635" y="1235"/>
                      <a:pt x="2646" y="1422"/>
                    </a:cubicBezTo>
                    <a:cubicBezTo>
                      <a:pt x="2594" y="1349"/>
                      <a:pt x="2542" y="1266"/>
                      <a:pt x="2480" y="1173"/>
                    </a:cubicBezTo>
                    <a:cubicBezTo>
                      <a:pt x="2293" y="892"/>
                      <a:pt x="2106" y="654"/>
                      <a:pt x="1909" y="456"/>
                    </a:cubicBezTo>
                    <a:cubicBezTo>
                      <a:pt x="1775" y="301"/>
                      <a:pt x="1556" y="104"/>
                      <a:pt x="1287" y="32"/>
                    </a:cubicBezTo>
                    <a:cubicBezTo>
                      <a:pt x="1214" y="11"/>
                      <a:pt x="1141" y="0"/>
                      <a:pt x="1079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2138;p53">
                <a:extLst>
                  <a:ext uri="{FF2B5EF4-FFF2-40B4-BE49-F238E27FC236}">
                    <a16:creationId xmlns:a16="http://schemas.microsoft.com/office/drawing/2014/main" id="{B2D102A4-280C-4B15-91F4-B83FAE03F880}"/>
                  </a:ext>
                </a:extLst>
              </p:cNvPr>
              <p:cNvSpPr/>
              <p:nvPr/>
            </p:nvSpPr>
            <p:spPr>
              <a:xfrm>
                <a:off x="4734063" y="2187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2139;p53">
                <a:extLst>
                  <a:ext uri="{FF2B5EF4-FFF2-40B4-BE49-F238E27FC236}">
                    <a16:creationId xmlns:a16="http://schemas.microsoft.com/office/drawing/2014/main" id="{D48AB6E3-815C-4C1C-BB7A-9D07B06ADC32}"/>
                  </a:ext>
                </a:extLst>
              </p:cNvPr>
              <p:cNvSpPr/>
              <p:nvPr/>
            </p:nvSpPr>
            <p:spPr>
              <a:xfrm>
                <a:off x="4734063" y="2187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2140;p53">
                <a:extLst>
                  <a:ext uri="{FF2B5EF4-FFF2-40B4-BE49-F238E27FC236}">
                    <a16:creationId xmlns:a16="http://schemas.microsoft.com/office/drawing/2014/main" id="{14F64536-C170-4416-9104-9DF723DBC33A}"/>
                  </a:ext>
                </a:extLst>
              </p:cNvPr>
              <p:cNvSpPr/>
              <p:nvPr/>
            </p:nvSpPr>
            <p:spPr>
              <a:xfrm>
                <a:off x="4718763" y="2183675"/>
                <a:ext cx="40475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604" extrusionOk="0">
                    <a:moveTo>
                      <a:pt x="530" y="1"/>
                    </a:moveTo>
                    <a:cubicBezTo>
                      <a:pt x="457" y="1"/>
                      <a:pt x="374" y="21"/>
                      <a:pt x="311" y="63"/>
                    </a:cubicBezTo>
                    <a:cubicBezTo>
                      <a:pt x="228" y="125"/>
                      <a:pt x="166" y="218"/>
                      <a:pt x="125" y="312"/>
                    </a:cubicBezTo>
                    <a:cubicBezTo>
                      <a:pt x="73" y="416"/>
                      <a:pt x="52" y="529"/>
                      <a:pt x="32" y="644"/>
                    </a:cubicBezTo>
                    <a:cubicBezTo>
                      <a:pt x="11" y="778"/>
                      <a:pt x="0" y="903"/>
                      <a:pt x="21" y="1038"/>
                    </a:cubicBezTo>
                    <a:cubicBezTo>
                      <a:pt x="21" y="1059"/>
                      <a:pt x="32" y="1089"/>
                      <a:pt x="52" y="1110"/>
                    </a:cubicBezTo>
                    <a:cubicBezTo>
                      <a:pt x="62" y="1131"/>
                      <a:pt x="94" y="1142"/>
                      <a:pt x="115" y="1142"/>
                    </a:cubicBezTo>
                    <a:cubicBezTo>
                      <a:pt x="145" y="1142"/>
                      <a:pt x="177" y="1131"/>
                      <a:pt x="187" y="1110"/>
                    </a:cubicBezTo>
                    <a:cubicBezTo>
                      <a:pt x="208" y="1089"/>
                      <a:pt x="228" y="1059"/>
                      <a:pt x="218" y="1038"/>
                    </a:cubicBezTo>
                    <a:cubicBezTo>
                      <a:pt x="208" y="924"/>
                      <a:pt x="218" y="810"/>
                      <a:pt x="228" y="695"/>
                    </a:cubicBezTo>
                    <a:cubicBezTo>
                      <a:pt x="239" y="592"/>
                      <a:pt x="270" y="499"/>
                      <a:pt x="301" y="405"/>
                    </a:cubicBezTo>
                    <a:cubicBezTo>
                      <a:pt x="322" y="363"/>
                      <a:pt x="343" y="322"/>
                      <a:pt x="374" y="291"/>
                    </a:cubicBezTo>
                    <a:cubicBezTo>
                      <a:pt x="384" y="270"/>
                      <a:pt x="405" y="250"/>
                      <a:pt x="415" y="239"/>
                    </a:cubicBezTo>
                    <a:cubicBezTo>
                      <a:pt x="436" y="229"/>
                      <a:pt x="447" y="218"/>
                      <a:pt x="457" y="218"/>
                    </a:cubicBezTo>
                    <a:cubicBezTo>
                      <a:pt x="477" y="208"/>
                      <a:pt x="488" y="208"/>
                      <a:pt x="509" y="197"/>
                    </a:cubicBezTo>
                    <a:lnTo>
                      <a:pt x="560" y="197"/>
                    </a:lnTo>
                    <a:cubicBezTo>
                      <a:pt x="581" y="208"/>
                      <a:pt x="613" y="218"/>
                      <a:pt x="643" y="229"/>
                    </a:cubicBezTo>
                    <a:cubicBezTo>
                      <a:pt x="675" y="239"/>
                      <a:pt x="716" y="260"/>
                      <a:pt x="747" y="280"/>
                    </a:cubicBezTo>
                    <a:cubicBezTo>
                      <a:pt x="768" y="312"/>
                      <a:pt x="799" y="333"/>
                      <a:pt x="820" y="363"/>
                    </a:cubicBezTo>
                    <a:cubicBezTo>
                      <a:pt x="861" y="416"/>
                      <a:pt x="882" y="467"/>
                      <a:pt x="913" y="519"/>
                    </a:cubicBezTo>
                    <a:cubicBezTo>
                      <a:pt x="996" y="727"/>
                      <a:pt x="1037" y="955"/>
                      <a:pt x="1069" y="1183"/>
                    </a:cubicBezTo>
                    <a:lnTo>
                      <a:pt x="1058" y="1152"/>
                    </a:lnTo>
                    <a:lnTo>
                      <a:pt x="1058" y="1152"/>
                    </a:lnTo>
                    <a:cubicBezTo>
                      <a:pt x="1090" y="1380"/>
                      <a:pt x="1110" y="1598"/>
                      <a:pt x="1141" y="1816"/>
                    </a:cubicBezTo>
                    <a:cubicBezTo>
                      <a:pt x="1162" y="1909"/>
                      <a:pt x="1173" y="1992"/>
                      <a:pt x="1203" y="2075"/>
                    </a:cubicBezTo>
                    <a:cubicBezTo>
                      <a:pt x="1256" y="2241"/>
                      <a:pt x="1328" y="2407"/>
                      <a:pt x="1422" y="2552"/>
                    </a:cubicBezTo>
                    <a:cubicBezTo>
                      <a:pt x="1436" y="2588"/>
                      <a:pt x="1470" y="2604"/>
                      <a:pt x="1506" y="2604"/>
                    </a:cubicBezTo>
                    <a:cubicBezTo>
                      <a:pt x="1523" y="2604"/>
                      <a:pt x="1540" y="2601"/>
                      <a:pt x="1556" y="2594"/>
                    </a:cubicBezTo>
                    <a:cubicBezTo>
                      <a:pt x="1608" y="2562"/>
                      <a:pt x="1618" y="2500"/>
                      <a:pt x="1598" y="2449"/>
                    </a:cubicBezTo>
                    <a:cubicBezTo>
                      <a:pt x="1546" y="2366"/>
                      <a:pt x="1505" y="2283"/>
                      <a:pt x="1463" y="2189"/>
                    </a:cubicBezTo>
                    <a:cubicBezTo>
                      <a:pt x="1432" y="2096"/>
                      <a:pt x="1390" y="2002"/>
                      <a:pt x="1369" y="1909"/>
                    </a:cubicBezTo>
                    <a:cubicBezTo>
                      <a:pt x="1349" y="1826"/>
                      <a:pt x="1339" y="1733"/>
                      <a:pt x="1328" y="1650"/>
                    </a:cubicBezTo>
                    <a:lnTo>
                      <a:pt x="1328" y="1681"/>
                    </a:lnTo>
                    <a:cubicBezTo>
                      <a:pt x="1297" y="1411"/>
                      <a:pt x="1266" y="1131"/>
                      <a:pt x="1224" y="861"/>
                    </a:cubicBezTo>
                    <a:cubicBezTo>
                      <a:pt x="1193" y="737"/>
                      <a:pt x="1162" y="612"/>
                      <a:pt x="1120" y="488"/>
                    </a:cubicBezTo>
                    <a:cubicBezTo>
                      <a:pt x="1079" y="374"/>
                      <a:pt x="1017" y="270"/>
                      <a:pt x="934" y="187"/>
                    </a:cubicBezTo>
                    <a:cubicBezTo>
                      <a:pt x="903" y="146"/>
                      <a:pt x="861" y="114"/>
                      <a:pt x="820" y="84"/>
                    </a:cubicBezTo>
                    <a:cubicBezTo>
                      <a:pt x="758" y="52"/>
                      <a:pt x="695" y="21"/>
                      <a:pt x="622" y="11"/>
                    </a:cubicBezTo>
                    <a:cubicBezTo>
                      <a:pt x="592" y="1"/>
                      <a:pt x="560" y="1"/>
                      <a:pt x="530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2141;p53">
                <a:extLst>
                  <a:ext uri="{FF2B5EF4-FFF2-40B4-BE49-F238E27FC236}">
                    <a16:creationId xmlns:a16="http://schemas.microsoft.com/office/drawing/2014/main" id="{E1CF5325-ECC1-4677-8450-0E37C485C78A}"/>
                  </a:ext>
                </a:extLst>
              </p:cNvPr>
              <p:cNvSpPr/>
              <p:nvPr/>
            </p:nvSpPr>
            <p:spPr>
              <a:xfrm>
                <a:off x="4878488" y="2278075"/>
                <a:ext cx="11725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414" extrusionOk="0">
                    <a:moveTo>
                      <a:pt x="105" y="1"/>
                    </a:moveTo>
                    <a:cubicBezTo>
                      <a:pt x="95" y="1"/>
                      <a:pt x="95" y="1"/>
                      <a:pt x="84" y="10"/>
                    </a:cubicBezTo>
                    <a:cubicBezTo>
                      <a:pt x="22" y="21"/>
                      <a:pt x="1" y="73"/>
                      <a:pt x="12" y="135"/>
                    </a:cubicBezTo>
                    <a:cubicBezTo>
                      <a:pt x="95" y="529"/>
                      <a:pt x="188" y="934"/>
                      <a:pt x="261" y="1338"/>
                    </a:cubicBezTo>
                    <a:cubicBezTo>
                      <a:pt x="269" y="1391"/>
                      <a:pt x="314" y="1414"/>
                      <a:pt x="360" y="1414"/>
                    </a:cubicBezTo>
                    <a:cubicBezTo>
                      <a:pt x="368" y="1414"/>
                      <a:pt x="377" y="1413"/>
                      <a:pt x="385" y="1411"/>
                    </a:cubicBezTo>
                    <a:cubicBezTo>
                      <a:pt x="416" y="1400"/>
                      <a:pt x="437" y="1391"/>
                      <a:pt x="447" y="1370"/>
                    </a:cubicBezTo>
                    <a:cubicBezTo>
                      <a:pt x="468" y="1338"/>
                      <a:pt x="468" y="1317"/>
                      <a:pt x="457" y="1287"/>
                    </a:cubicBezTo>
                    <a:cubicBezTo>
                      <a:pt x="385" y="882"/>
                      <a:pt x="302" y="478"/>
                      <a:pt x="208" y="73"/>
                    </a:cubicBezTo>
                    <a:cubicBezTo>
                      <a:pt x="198" y="31"/>
                      <a:pt x="157" y="1"/>
                      <a:pt x="105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2142;p53">
                <a:extLst>
                  <a:ext uri="{FF2B5EF4-FFF2-40B4-BE49-F238E27FC236}">
                    <a16:creationId xmlns:a16="http://schemas.microsoft.com/office/drawing/2014/main" id="{744A4166-0E87-4126-9BCE-1DB96AAFBE88}"/>
                  </a:ext>
                </a:extLst>
              </p:cNvPr>
              <p:cNvSpPr/>
              <p:nvPr/>
            </p:nvSpPr>
            <p:spPr>
              <a:xfrm>
                <a:off x="4879813" y="2277800"/>
                <a:ext cx="10400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30" extrusionOk="0">
                    <a:moveTo>
                      <a:pt x="83" y="1"/>
                    </a:moveTo>
                    <a:cubicBezTo>
                      <a:pt x="52" y="12"/>
                      <a:pt x="31" y="21"/>
                      <a:pt x="21" y="53"/>
                    </a:cubicBezTo>
                    <a:cubicBezTo>
                      <a:pt x="0" y="74"/>
                      <a:pt x="0" y="94"/>
                      <a:pt x="10" y="125"/>
                    </a:cubicBezTo>
                    <a:cubicBezTo>
                      <a:pt x="10" y="177"/>
                      <a:pt x="21" y="229"/>
                      <a:pt x="31" y="291"/>
                    </a:cubicBezTo>
                    <a:lnTo>
                      <a:pt x="21" y="260"/>
                    </a:lnTo>
                    <a:lnTo>
                      <a:pt x="21" y="260"/>
                    </a:lnTo>
                    <a:cubicBezTo>
                      <a:pt x="83" y="727"/>
                      <a:pt x="145" y="1194"/>
                      <a:pt x="208" y="1650"/>
                    </a:cubicBezTo>
                    <a:cubicBezTo>
                      <a:pt x="218" y="1681"/>
                      <a:pt x="238" y="1702"/>
                      <a:pt x="259" y="1713"/>
                    </a:cubicBezTo>
                    <a:cubicBezTo>
                      <a:pt x="271" y="1725"/>
                      <a:pt x="287" y="1730"/>
                      <a:pt x="302" y="1730"/>
                    </a:cubicBezTo>
                    <a:cubicBezTo>
                      <a:pt x="313" y="1730"/>
                      <a:pt x="323" y="1727"/>
                      <a:pt x="332" y="1723"/>
                    </a:cubicBezTo>
                    <a:cubicBezTo>
                      <a:pt x="363" y="1723"/>
                      <a:pt x="384" y="1702"/>
                      <a:pt x="394" y="1681"/>
                    </a:cubicBezTo>
                    <a:cubicBezTo>
                      <a:pt x="415" y="1650"/>
                      <a:pt x="415" y="1630"/>
                      <a:pt x="404" y="1598"/>
                    </a:cubicBezTo>
                    <a:cubicBezTo>
                      <a:pt x="394" y="1484"/>
                      <a:pt x="374" y="1370"/>
                      <a:pt x="363" y="1245"/>
                    </a:cubicBezTo>
                    <a:lnTo>
                      <a:pt x="353" y="1245"/>
                    </a:lnTo>
                    <a:cubicBezTo>
                      <a:pt x="301" y="851"/>
                      <a:pt x="259" y="457"/>
                      <a:pt x="208" y="74"/>
                    </a:cubicBezTo>
                    <a:cubicBezTo>
                      <a:pt x="197" y="53"/>
                      <a:pt x="176" y="21"/>
                      <a:pt x="155" y="12"/>
                    </a:cubicBezTo>
                    <a:cubicBezTo>
                      <a:pt x="145" y="1"/>
                      <a:pt x="125" y="1"/>
                      <a:pt x="104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2143;p53">
                <a:extLst>
                  <a:ext uri="{FF2B5EF4-FFF2-40B4-BE49-F238E27FC236}">
                    <a16:creationId xmlns:a16="http://schemas.microsoft.com/office/drawing/2014/main" id="{C5ED217D-1305-48C9-9520-EA23642E8406}"/>
                  </a:ext>
                </a:extLst>
              </p:cNvPr>
              <p:cNvSpPr/>
              <p:nvPr/>
            </p:nvSpPr>
            <p:spPr>
              <a:xfrm>
                <a:off x="4881888" y="2285575"/>
                <a:ext cx="700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713" extrusionOk="0">
                    <a:moveTo>
                      <a:pt x="104" y="1"/>
                    </a:moveTo>
                    <a:cubicBezTo>
                      <a:pt x="52" y="1"/>
                      <a:pt x="0" y="42"/>
                      <a:pt x="10" y="95"/>
                    </a:cubicBezTo>
                    <a:cubicBezTo>
                      <a:pt x="42" y="603"/>
                      <a:pt x="62" y="1100"/>
                      <a:pt x="72" y="1609"/>
                    </a:cubicBezTo>
                    <a:cubicBezTo>
                      <a:pt x="72" y="1661"/>
                      <a:pt x="114" y="1713"/>
                      <a:pt x="176" y="1713"/>
                    </a:cubicBezTo>
                    <a:cubicBezTo>
                      <a:pt x="228" y="1713"/>
                      <a:pt x="280" y="1661"/>
                      <a:pt x="280" y="1609"/>
                    </a:cubicBezTo>
                    <a:cubicBezTo>
                      <a:pt x="270" y="1100"/>
                      <a:pt x="249" y="603"/>
                      <a:pt x="208" y="95"/>
                    </a:cubicBezTo>
                    <a:cubicBezTo>
                      <a:pt x="208" y="42"/>
                      <a:pt x="166" y="1"/>
                      <a:pt x="104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2144;p53">
                <a:extLst>
                  <a:ext uri="{FF2B5EF4-FFF2-40B4-BE49-F238E27FC236}">
                    <a16:creationId xmlns:a16="http://schemas.microsoft.com/office/drawing/2014/main" id="{73699FF5-A128-43E3-A8E3-668893B61595}"/>
                  </a:ext>
                </a:extLst>
              </p:cNvPr>
              <p:cNvSpPr/>
              <p:nvPr/>
            </p:nvSpPr>
            <p:spPr>
              <a:xfrm>
                <a:off x="4881613" y="2301425"/>
                <a:ext cx="8075" cy="315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262" extrusionOk="0">
                    <a:moveTo>
                      <a:pt x="219" y="0"/>
                    </a:moveTo>
                    <a:cubicBezTo>
                      <a:pt x="166" y="0"/>
                      <a:pt x="115" y="52"/>
                      <a:pt x="115" y="104"/>
                    </a:cubicBezTo>
                    <a:cubicBezTo>
                      <a:pt x="115" y="353"/>
                      <a:pt x="104" y="591"/>
                      <a:pt x="63" y="840"/>
                    </a:cubicBezTo>
                    <a:cubicBezTo>
                      <a:pt x="53" y="934"/>
                      <a:pt x="32" y="1037"/>
                      <a:pt x="11" y="1130"/>
                    </a:cubicBezTo>
                    <a:cubicBezTo>
                      <a:pt x="0" y="1193"/>
                      <a:pt x="32" y="1245"/>
                      <a:pt x="83" y="1255"/>
                    </a:cubicBezTo>
                    <a:cubicBezTo>
                      <a:pt x="95" y="1259"/>
                      <a:pt x="106" y="1261"/>
                      <a:pt x="118" y="1261"/>
                    </a:cubicBezTo>
                    <a:cubicBezTo>
                      <a:pt x="160" y="1261"/>
                      <a:pt x="200" y="1234"/>
                      <a:pt x="208" y="1193"/>
                    </a:cubicBezTo>
                    <a:cubicBezTo>
                      <a:pt x="291" y="830"/>
                      <a:pt x="312" y="466"/>
                      <a:pt x="322" y="104"/>
                    </a:cubicBezTo>
                    <a:cubicBezTo>
                      <a:pt x="322" y="52"/>
                      <a:pt x="281" y="0"/>
                      <a:pt x="219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2145;p53">
                <a:extLst>
                  <a:ext uri="{FF2B5EF4-FFF2-40B4-BE49-F238E27FC236}">
                    <a16:creationId xmlns:a16="http://schemas.microsoft.com/office/drawing/2014/main" id="{9A77114C-F75D-4209-95D4-2ACB46647CD3}"/>
                  </a:ext>
                </a:extLst>
              </p:cNvPr>
              <p:cNvSpPr/>
              <p:nvPr/>
            </p:nvSpPr>
            <p:spPr>
              <a:xfrm>
                <a:off x="4877738" y="2255250"/>
                <a:ext cx="1167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3047" extrusionOk="0">
                    <a:moveTo>
                      <a:pt x="93" y="1"/>
                    </a:moveTo>
                    <a:cubicBezTo>
                      <a:pt x="93" y="1"/>
                      <a:pt x="83" y="11"/>
                      <a:pt x="72" y="11"/>
                    </a:cubicBezTo>
                    <a:cubicBezTo>
                      <a:pt x="52" y="11"/>
                      <a:pt x="21" y="31"/>
                      <a:pt x="10" y="52"/>
                    </a:cubicBezTo>
                    <a:cubicBezTo>
                      <a:pt x="0" y="84"/>
                      <a:pt x="0" y="104"/>
                      <a:pt x="0" y="135"/>
                    </a:cubicBezTo>
                    <a:cubicBezTo>
                      <a:pt x="62" y="478"/>
                      <a:pt x="135" y="820"/>
                      <a:pt x="176" y="1162"/>
                    </a:cubicBezTo>
                    <a:lnTo>
                      <a:pt x="176" y="1131"/>
                    </a:lnTo>
                    <a:cubicBezTo>
                      <a:pt x="238" y="1629"/>
                      <a:pt x="270" y="2138"/>
                      <a:pt x="208" y="2635"/>
                    </a:cubicBezTo>
                    <a:cubicBezTo>
                      <a:pt x="187" y="2728"/>
                      <a:pt x="176" y="2822"/>
                      <a:pt x="155" y="2915"/>
                    </a:cubicBezTo>
                    <a:cubicBezTo>
                      <a:pt x="145" y="2977"/>
                      <a:pt x="166" y="3030"/>
                      <a:pt x="228" y="3040"/>
                    </a:cubicBezTo>
                    <a:cubicBezTo>
                      <a:pt x="239" y="3044"/>
                      <a:pt x="251" y="3046"/>
                      <a:pt x="262" y="3046"/>
                    </a:cubicBezTo>
                    <a:cubicBezTo>
                      <a:pt x="304" y="3046"/>
                      <a:pt x="344" y="3018"/>
                      <a:pt x="353" y="2977"/>
                    </a:cubicBezTo>
                    <a:cubicBezTo>
                      <a:pt x="457" y="2500"/>
                      <a:pt x="467" y="2002"/>
                      <a:pt x="425" y="1525"/>
                    </a:cubicBezTo>
                    <a:cubicBezTo>
                      <a:pt x="384" y="1038"/>
                      <a:pt x="291" y="561"/>
                      <a:pt x="197" y="84"/>
                    </a:cubicBezTo>
                    <a:cubicBezTo>
                      <a:pt x="187" y="31"/>
                      <a:pt x="145" y="1"/>
                      <a:pt x="93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2146;p53">
                <a:extLst>
                  <a:ext uri="{FF2B5EF4-FFF2-40B4-BE49-F238E27FC236}">
                    <a16:creationId xmlns:a16="http://schemas.microsoft.com/office/drawing/2014/main" id="{3070B4D5-A1D7-468E-8FD5-02CD424E1710}"/>
                  </a:ext>
                </a:extLst>
              </p:cNvPr>
              <p:cNvSpPr/>
              <p:nvPr/>
            </p:nvSpPr>
            <p:spPr>
              <a:xfrm>
                <a:off x="4811588" y="2204150"/>
                <a:ext cx="185700" cy="252375"/>
              </a:xfrm>
              <a:custGeom>
                <a:avLst/>
                <a:gdLst/>
                <a:ahLst/>
                <a:cxnLst/>
                <a:rect l="l" t="t" r="r" b="b"/>
                <a:pathLst>
                  <a:path w="7428" h="10095" extrusionOk="0">
                    <a:moveTo>
                      <a:pt x="6629" y="1"/>
                    </a:moveTo>
                    <a:cubicBezTo>
                      <a:pt x="6619" y="1"/>
                      <a:pt x="6609" y="1"/>
                      <a:pt x="6598" y="12"/>
                    </a:cubicBezTo>
                    <a:cubicBezTo>
                      <a:pt x="6567" y="22"/>
                      <a:pt x="6546" y="42"/>
                      <a:pt x="6536" y="63"/>
                    </a:cubicBezTo>
                    <a:cubicBezTo>
                      <a:pt x="6526" y="95"/>
                      <a:pt x="6526" y="125"/>
                      <a:pt x="6536" y="146"/>
                    </a:cubicBezTo>
                    <a:cubicBezTo>
                      <a:pt x="6609" y="333"/>
                      <a:pt x="6671" y="519"/>
                      <a:pt x="6733" y="727"/>
                    </a:cubicBezTo>
                    <a:cubicBezTo>
                      <a:pt x="6681" y="655"/>
                      <a:pt x="6619" y="592"/>
                      <a:pt x="6536" y="519"/>
                    </a:cubicBezTo>
                    <a:cubicBezTo>
                      <a:pt x="6411" y="395"/>
                      <a:pt x="6266" y="312"/>
                      <a:pt x="6111" y="240"/>
                    </a:cubicBezTo>
                    <a:cubicBezTo>
                      <a:pt x="5996" y="187"/>
                      <a:pt x="5862" y="157"/>
                      <a:pt x="5717" y="136"/>
                    </a:cubicBezTo>
                    <a:cubicBezTo>
                      <a:pt x="5644" y="125"/>
                      <a:pt x="5571" y="125"/>
                      <a:pt x="5498" y="125"/>
                    </a:cubicBezTo>
                    <a:cubicBezTo>
                      <a:pt x="5312" y="125"/>
                      <a:pt x="5115" y="157"/>
                      <a:pt x="4908" y="219"/>
                    </a:cubicBezTo>
                    <a:cubicBezTo>
                      <a:pt x="4648" y="291"/>
                      <a:pt x="4389" y="416"/>
                      <a:pt x="4129" y="602"/>
                    </a:cubicBezTo>
                    <a:cubicBezTo>
                      <a:pt x="3891" y="758"/>
                      <a:pt x="3673" y="966"/>
                      <a:pt x="3465" y="1194"/>
                    </a:cubicBezTo>
                    <a:cubicBezTo>
                      <a:pt x="3269" y="1422"/>
                      <a:pt x="3113" y="1660"/>
                      <a:pt x="2988" y="1909"/>
                    </a:cubicBezTo>
                    <a:cubicBezTo>
                      <a:pt x="2937" y="2013"/>
                      <a:pt x="2895" y="2117"/>
                      <a:pt x="2864" y="2221"/>
                    </a:cubicBezTo>
                    <a:lnTo>
                      <a:pt x="2843" y="2128"/>
                    </a:lnTo>
                    <a:cubicBezTo>
                      <a:pt x="2833" y="2075"/>
                      <a:pt x="2791" y="2045"/>
                      <a:pt x="2739" y="2045"/>
                    </a:cubicBezTo>
                    <a:cubicBezTo>
                      <a:pt x="2739" y="2045"/>
                      <a:pt x="2729" y="2045"/>
                      <a:pt x="2718" y="2055"/>
                    </a:cubicBezTo>
                    <a:cubicBezTo>
                      <a:pt x="2688" y="2055"/>
                      <a:pt x="2667" y="2075"/>
                      <a:pt x="2656" y="2096"/>
                    </a:cubicBezTo>
                    <a:cubicBezTo>
                      <a:pt x="2646" y="2117"/>
                      <a:pt x="2635" y="2148"/>
                      <a:pt x="2646" y="2179"/>
                    </a:cubicBezTo>
                    <a:cubicBezTo>
                      <a:pt x="2698" y="2428"/>
                      <a:pt x="2739" y="2688"/>
                      <a:pt x="2781" y="2958"/>
                    </a:cubicBezTo>
                    <a:lnTo>
                      <a:pt x="2771" y="2958"/>
                    </a:lnTo>
                    <a:cubicBezTo>
                      <a:pt x="2698" y="2978"/>
                      <a:pt x="2667" y="3030"/>
                      <a:pt x="2688" y="3092"/>
                    </a:cubicBezTo>
                    <a:lnTo>
                      <a:pt x="2688" y="3123"/>
                    </a:lnTo>
                    <a:lnTo>
                      <a:pt x="2698" y="3154"/>
                    </a:lnTo>
                    <a:cubicBezTo>
                      <a:pt x="2739" y="3331"/>
                      <a:pt x="2781" y="3507"/>
                      <a:pt x="2812" y="3684"/>
                    </a:cubicBezTo>
                    <a:lnTo>
                      <a:pt x="2812" y="3704"/>
                    </a:lnTo>
                    <a:cubicBezTo>
                      <a:pt x="2864" y="3714"/>
                      <a:pt x="2916" y="3725"/>
                      <a:pt x="2957" y="3725"/>
                    </a:cubicBezTo>
                    <a:cubicBezTo>
                      <a:pt x="3144" y="3756"/>
                      <a:pt x="3331" y="3767"/>
                      <a:pt x="3527" y="3767"/>
                    </a:cubicBezTo>
                    <a:cubicBezTo>
                      <a:pt x="3704" y="3767"/>
                      <a:pt x="3891" y="3746"/>
                      <a:pt x="4067" y="3725"/>
                    </a:cubicBezTo>
                    <a:cubicBezTo>
                      <a:pt x="4295" y="3694"/>
                      <a:pt x="4523" y="3652"/>
                      <a:pt x="4751" y="3590"/>
                    </a:cubicBezTo>
                    <a:cubicBezTo>
                      <a:pt x="4970" y="3528"/>
                      <a:pt x="5177" y="3445"/>
                      <a:pt x="5385" y="3362"/>
                    </a:cubicBezTo>
                    <a:lnTo>
                      <a:pt x="5374" y="3362"/>
                    </a:lnTo>
                    <a:cubicBezTo>
                      <a:pt x="5602" y="3269"/>
                      <a:pt x="5830" y="3154"/>
                      <a:pt x="6038" y="3030"/>
                    </a:cubicBezTo>
                    <a:cubicBezTo>
                      <a:pt x="6245" y="2905"/>
                      <a:pt x="6443" y="2771"/>
                      <a:pt x="6639" y="2626"/>
                    </a:cubicBezTo>
                    <a:cubicBezTo>
                      <a:pt x="6660" y="2605"/>
                      <a:pt x="6681" y="2594"/>
                      <a:pt x="6702" y="2573"/>
                    </a:cubicBezTo>
                    <a:cubicBezTo>
                      <a:pt x="6712" y="2563"/>
                      <a:pt x="6722" y="2563"/>
                      <a:pt x="6733" y="2563"/>
                    </a:cubicBezTo>
                    <a:cubicBezTo>
                      <a:pt x="6743" y="2563"/>
                      <a:pt x="6743" y="2563"/>
                      <a:pt x="6754" y="2573"/>
                    </a:cubicBezTo>
                    <a:cubicBezTo>
                      <a:pt x="6754" y="2573"/>
                      <a:pt x="6764" y="2584"/>
                      <a:pt x="6764" y="2594"/>
                    </a:cubicBezTo>
                    <a:cubicBezTo>
                      <a:pt x="6775" y="2594"/>
                      <a:pt x="6775" y="2605"/>
                      <a:pt x="6775" y="2615"/>
                    </a:cubicBezTo>
                    <a:cubicBezTo>
                      <a:pt x="6847" y="3279"/>
                      <a:pt x="6899" y="3943"/>
                      <a:pt x="6899" y="4606"/>
                    </a:cubicBezTo>
                    <a:cubicBezTo>
                      <a:pt x="6888" y="5281"/>
                      <a:pt x="6826" y="5945"/>
                      <a:pt x="6660" y="6588"/>
                    </a:cubicBezTo>
                    <a:cubicBezTo>
                      <a:pt x="6609" y="6796"/>
                      <a:pt x="6546" y="6992"/>
                      <a:pt x="6473" y="7190"/>
                    </a:cubicBezTo>
                    <a:cubicBezTo>
                      <a:pt x="6422" y="7345"/>
                      <a:pt x="6360" y="7501"/>
                      <a:pt x="6287" y="7646"/>
                    </a:cubicBezTo>
                    <a:cubicBezTo>
                      <a:pt x="6152" y="7926"/>
                      <a:pt x="5976" y="8206"/>
                      <a:pt x="5768" y="8444"/>
                    </a:cubicBezTo>
                    <a:cubicBezTo>
                      <a:pt x="5675" y="8559"/>
                      <a:pt x="5561" y="8673"/>
                      <a:pt x="5436" y="8766"/>
                    </a:cubicBezTo>
                    <a:cubicBezTo>
                      <a:pt x="5322" y="8870"/>
                      <a:pt x="5187" y="8963"/>
                      <a:pt x="5053" y="9046"/>
                    </a:cubicBezTo>
                    <a:cubicBezTo>
                      <a:pt x="4887" y="9129"/>
                      <a:pt x="4721" y="9212"/>
                      <a:pt x="4544" y="9274"/>
                    </a:cubicBezTo>
                    <a:cubicBezTo>
                      <a:pt x="4347" y="9337"/>
                      <a:pt x="4150" y="9378"/>
                      <a:pt x="3953" y="9399"/>
                    </a:cubicBezTo>
                    <a:cubicBezTo>
                      <a:pt x="3849" y="9409"/>
                      <a:pt x="3748" y="9414"/>
                      <a:pt x="3648" y="9414"/>
                    </a:cubicBezTo>
                    <a:cubicBezTo>
                      <a:pt x="3548" y="9414"/>
                      <a:pt x="3450" y="9409"/>
                      <a:pt x="3352" y="9399"/>
                    </a:cubicBezTo>
                    <a:cubicBezTo>
                      <a:pt x="3144" y="9378"/>
                      <a:pt x="2937" y="9347"/>
                      <a:pt x="2739" y="9306"/>
                    </a:cubicBezTo>
                    <a:cubicBezTo>
                      <a:pt x="2532" y="9254"/>
                      <a:pt x="2335" y="9202"/>
                      <a:pt x="2137" y="9140"/>
                    </a:cubicBezTo>
                    <a:cubicBezTo>
                      <a:pt x="1951" y="9088"/>
                      <a:pt x="1754" y="9025"/>
                      <a:pt x="1567" y="8942"/>
                    </a:cubicBezTo>
                    <a:cubicBezTo>
                      <a:pt x="1215" y="8797"/>
                      <a:pt x="872" y="8610"/>
                      <a:pt x="551" y="8403"/>
                    </a:cubicBezTo>
                    <a:cubicBezTo>
                      <a:pt x="364" y="8278"/>
                      <a:pt x="177" y="8154"/>
                      <a:pt x="1" y="8020"/>
                    </a:cubicBezTo>
                    <a:lnTo>
                      <a:pt x="1" y="8020"/>
                    </a:lnTo>
                    <a:cubicBezTo>
                      <a:pt x="426" y="8393"/>
                      <a:pt x="945" y="8829"/>
                      <a:pt x="1515" y="9202"/>
                    </a:cubicBezTo>
                    <a:cubicBezTo>
                      <a:pt x="2231" y="9668"/>
                      <a:pt x="2895" y="9949"/>
                      <a:pt x="3548" y="10053"/>
                    </a:cubicBezTo>
                    <a:cubicBezTo>
                      <a:pt x="3725" y="10073"/>
                      <a:pt x="3912" y="10094"/>
                      <a:pt x="4088" y="10094"/>
                    </a:cubicBezTo>
                    <a:cubicBezTo>
                      <a:pt x="4493" y="10094"/>
                      <a:pt x="4876" y="10021"/>
                      <a:pt x="5219" y="9887"/>
                    </a:cubicBezTo>
                    <a:cubicBezTo>
                      <a:pt x="5426" y="9804"/>
                      <a:pt x="5623" y="9700"/>
                      <a:pt x="5810" y="9565"/>
                    </a:cubicBezTo>
                    <a:cubicBezTo>
                      <a:pt x="5976" y="9430"/>
                      <a:pt x="6141" y="9285"/>
                      <a:pt x="6287" y="9108"/>
                    </a:cubicBezTo>
                    <a:cubicBezTo>
                      <a:pt x="6556" y="8797"/>
                      <a:pt x="6775" y="8393"/>
                      <a:pt x="6951" y="7926"/>
                    </a:cubicBezTo>
                    <a:cubicBezTo>
                      <a:pt x="7107" y="7501"/>
                      <a:pt x="7220" y="7024"/>
                      <a:pt x="7293" y="6484"/>
                    </a:cubicBezTo>
                    <a:cubicBezTo>
                      <a:pt x="7366" y="6038"/>
                      <a:pt x="7407" y="5540"/>
                      <a:pt x="7418" y="4970"/>
                    </a:cubicBezTo>
                    <a:cubicBezTo>
                      <a:pt x="7428" y="4534"/>
                      <a:pt x="7418" y="4067"/>
                      <a:pt x="7386" y="3559"/>
                    </a:cubicBezTo>
                    <a:cubicBezTo>
                      <a:pt x="7345" y="2884"/>
                      <a:pt x="7293" y="2335"/>
                      <a:pt x="7210" y="1837"/>
                    </a:cubicBezTo>
                    <a:cubicBezTo>
                      <a:pt x="7096" y="1204"/>
                      <a:pt x="6941" y="613"/>
                      <a:pt x="6733" y="74"/>
                    </a:cubicBezTo>
                    <a:cubicBezTo>
                      <a:pt x="6722" y="32"/>
                      <a:pt x="6681" y="1"/>
                      <a:pt x="6629" y="1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2147;p53">
                <a:extLst>
                  <a:ext uri="{FF2B5EF4-FFF2-40B4-BE49-F238E27FC236}">
                    <a16:creationId xmlns:a16="http://schemas.microsoft.com/office/drawing/2014/main" id="{E25170F1-7CDB-461B-80F4-F52DD64F25DF}"/>
                  </a:ext>
                </a:extLst>
              </p:cNvPr>
              <p:cNvSpPr/>
              <p:nvPr/>
            </p:nvSpPr>
            <p:spPr>
              <a:xfrm>
                <a:off x="4668713" y="2216075"/>
                <a:ext cx="207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861" extrusionOk="0">
                    <a:moveTo>
                      <a:pt x="42" y="1"/>
                    </a:moveTo>
                    <a:cubicBezTo>
                      <a:pt x="31" y="1"/>
                      <a:pt x="10" y="12"/>
                      <a:pt x="10" y="22"/>
                    </a:cubicBezTo>
                    <a:cubicBezTo>
                      <a:pt x="1" y="32"/>
                      <a:pt x="1" y="42"/>
                      <a:pt x="1" y="53"/>
                    </a:cubicBezTo>
                    <a:cubicBezTo>
                      <a:pt x="1" y="63"/>
                      <a:pt x="10" y="74"/>
                      <a:pt x="21" y="84"/>
                    </a:cubicBezTo>
                    <a:lnTo>
                      <a:pt x="52" y="115"/>
                    </a:lnTo>
                    <a:lnTo>
                      <a:pt x="42" y="115"/>
                    </a:lnTo>
                    <a:cubicBezTo>
                      <a:pt x="166" y="219"/>
                      <a:pt x="280" y="344"/>
                      <a:pt x="384" y="468"/>
                    </a:cubicBezTo>
                    <a:cubicBezTo>
                      <a:pt x="488" y="593"/>
                      <a:pt x="602" y="717"/>
                      <a:pt x="706" y="831"/>
                    </a:cubicBezTo>
                    <a:cubicBezTo>
                      <a:pt x="718" y="849"/>
                      <a:pt x="737" y="860"/>
                      <a:pt x="757" y="860"/>
                    </a:cubicBezTo>
                    <a:cubicBezTo>
                      <a:pt x="771" y="860"/>
                      <a:pt x="786" y="854"/>
                      <a:pt x="799" y="842"/>
                    </a:cubicBezTo>
                    <a:cubicBezTo>
                      <a:pt x="820" y="821"/>
                      <a:pt x="830" y="779"/>
                      <a:pt x="810" y="759"/>
                    </a:cubicBezTo>
                    <a:cubicBezTo>
                      <a:pt x="757" y="686"/>
                      <a:pt x="695" y="623"/>
                      <a:pt x="644" y="561"/>
                    </a:cubicBezTo>
                    <a:cubicBezTo>
                      <a:pt x="581" y="489"/>
                      <a:pt x="519" y="427"/>
                      <a:pt x="457" y="374"/>
                    </a:cubicBezTo>
                    <a:cubicBezTo>
                      <a:pt x="332" y="250"/>
                      <a:pt x="197" y="136"/>
                      <a:pt x="63" y="12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2148;p53">
                <a:extLst>
                  <a:ext uri="{FF2B5EF4-FFF2-40B4-BE49-F238E27FC236}">
                    <a16:creationId xmlns:a16="http://schemas.microsoft.com/office/drawing/2014/main" id="{DCF89616-2688-46B3-883A-A53585B6F417}"/>
                  </a:ext>
                </a:extLst>
              </p:cNvPr>
              <p:cNvSpPr/>
              <p:nvPr/>
            </p:nvSpPr>
            <p:spPr>
              <a:xfrm>
                <a:off x="4679338" y="2190675"/>
                <a:ext cx="24400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153" extrusionOk="0">
                    <a:moveTo>
                      <a:pt x="53" y="0"/>
                    </a:moveTo>
                    <a:cubicBezTo>
                      <a:pt x="42" y="0"/>
                      <a:pt x="32" y="11"/>
                      <a:pt x="21" y="11"/>
                    </a:cubicBezTo>
                    <a:cubicBezTo>
                      <a:pt x="11" y="32"/>
                      <a:pt x="0" y="53"/>
                      <a:pt x="21" y="73"/>
                    </a:cubicBezTo>
                    <a:cubicBezTo>
                      <a:pt x="94" y="146"/>
                      <a:pt x="166" y="229"/>
                      <a:pt x="239" y="312"/>
                    </a:cubicBezTo>
                    <a:cubicBezTo>
                      <a:pt x="302" y="395"/>
                      <a:pt x="374" y="488"/>
                      <a:pt x="436" y="571"/>
                    </a:cubicBezTo>
                    <a:cubicBezTo>
                      <a:pt x="561" y="758"/>
                      <a:pt x="675" y="934"/>
                      <a:pt x="800" y="1121"/>
                    </a:cubicBezTo>
                    <a:cubicBezTo>
                      <a:pt x="809" y="1141"/>
                      <a:pt x="841" y="1152"/>
                      <a:pt x="862" y="1152"/>
                    </a:cubicBezTo>
                    <a:cubicBezTo>
                      <a:pt x="892" y="1152"/>
                      <a:pt x="913" y="1152"/>
                      <a:pt x="934" y="1131"/>
                    </a:cubicBezTo>
                    <a:cubicBezTo>
                      <a:pt x="955" y="1121"/>
                      <a:pt x="965" y="1090"/>
                      <a:pt x="965" y="1069"/>
                    </a:cubicBezTo>
                    <a:cubicBezTo>
                      <a:pt x="975" y="1038"/>
                      <a:pt x="965" y="1017"/>
                      <a:pt x="945" y="996"/>
                    </a:cubicBezTo>
                    <a:cubicBezTo>
                      <a:pt x="830" y="820"/>
                      <a:pt x="685" y="644"/>
                      <a:pt x="540" y="488"/>
                    </a:cubicBezTo>
                    <a:cubicBezTo>
                      <a:pt x="509" y="447"/>
                      <a:pt x="468" y="415"/>
                      <a:pt x="436" y="374"/>
                    </a:cubicBezTo>
                    <a:lnTo>
                      <a:pt x="312" y="249"/>
                    </a:lnTo>
                    <a:cubicBezTo>
                      <a:pt x="239" y="166"/>
                      <a:pt x="166" y="94"/>
                      <a:pt x="83" y="21"/>
                    </a:cubicBezTo>
                    <a:cubicBezTo>
                      <a:pt x="73" y="11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2149;p53">
                <a:extLst>
                  <a:ext uri="{FF2B5EF4-FFF2-40B4-BE49-F238E27FC236}">
                    <a16:creationId xmlns:a16="http://schemas.microsoft.com/office/drawing/2014/main" id="{EE58B50F-5A59-4618-8680-DADE2822E55A}"/>
                  </a:ext>
                </a:extLst>
              </p:cNvPr>
              <p:cNvSpPr/>
              <p:nvPr/>
            </p:nvSpPr>
            <p:spPr>
              <a:xfrm>
                <a:off x="4836763" y="2076325"/>
                <a:ext cx="160000" cy="21475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8590" extrusionOk="0">
                    <a:moveTo>
                      <a:pt x="114" y="0"/>
                    </a:moveTo>
                    <a:cubicBezTo>
                      <a:pt x="83" y="0"/>
                      <a:pt x="62" y="10"/>
                      <a:pt x="42" y="31"/>
                    </a:cubicBezTo>
                    <a:cubicBezTo>
                      <a:pt x="21" y="52"/>
                      <a:pt x="10" y="83"/>
                      <a:pt x="10" y="114"/>
                    </a:cubicBezTo>
                    <a:cubicBezTo>
                      <a:pt x="0" y="135"/>
                      <a:pt x="0" y="155"/>
                      <a:pt x="10" y="176"/>
                    </a:cubicBezTo>
                    <a:cubicBezTo>
                      <a:pt x="457" y="1981"/>
                      <a:pt x="778" y="3631"/>
                      <a:pt x="1017" y="5238"/>
                    </a:cubicBezTo>
                    <a:cubicBezTo>
                      <a:pt x="1162" y="6255"/>
                      <a:pt x="1255" y="7209"/>
                      <a:pt x="1317" y="8153"/>
                    </a:cubicBezTo>
                    <a:lnTo>
                      <a:pt x="1317" y="8174"/>
                    </a:lnTo>
                    <a:lnTo>
                      <a:pt x="1317" y="8195"/>
                    </a:lnTo>
                    <a:lnTo>
                      <a:pt x="1317" y="8216"/>
                    </a:lnTo>
                    <a:lnTo>
                      <a:pt x="1317" y="8257"/>
                    </a:lnTo>
                    <a:lnTo>
                      <a:pt x="1328" y="8299"/>
                    </a:lnTo>
                    <a:lnTo>
                      <a:pt x="1328" y="8371"/>
                    </a:lnTo>
                    <a:cubicBezTo>
                      <a:pt x="1328" y="8382"/>
                      <a:pt x="1328" y="8402"/>
                      <a:pt x="1338" y="8423"/>
                    </a:cubicBezTo>
                    <a:cubicBezTo>
                      <a:pt x="1338" y="8444"/>
                      <a:pt x="1349" y="8465"/>
                      <a:pt x="1359" y="8475"/>
                    </a:cubicBezTo>
                    <a:cubicBezTo>
                      <a:pt x="1379" y="8506"/>
                      <a:pt x="1411" y="8516"/>
                      <a:pt x="1432" y="8516"/>
                    </a:cubicBezTo>
                    <a:cubicBezTo>
                      <a:pt x="1670" y="8568"/>
                      <a:pt x="1919" y="8589"/>
                      <a:pt x="2168" y="8589"/>
                    </a:cubicBezTo>
                    <a:cubicBezTo>
                      <a:pt x="2562" y="8589"/>
                      <a:pt x="2967" y="8537"/>
                      <a:pt x="3382" y="8423"/>
                    </a:cubicBezTo>
                    <a:cubicBezTo>
                      <a:pt x="4035" y="8246"/>
                      <a:pt x="4657" y="7946"/>
                      <a:pt x="5217" y="7541"/>
                    </a:cubicBezTo>
                    <a:cubicBezTo>
                      <a:pt x="5436" y="7375"/>
                      <a:pt x="5653" y="7199"/>
                      <a:pt x="5840" y="7012"/>
                    </a:cubicBezTo>
                    <a:cubicBezTo>
                      <a:pt x="5934" y="6919"/>
                      <a:pt x="6027" y="6815"/>
                      <a:pt x="6120" y="6711"/>
                    </a:cubicBezTo>
                    <a:cubicBezTo>
                      <a:pt x="6162" y="6660"/>
                      <a:pt x="6203" y="6607"/>
                      <a:pt x="6234" y="6566"/>
                    </a:cubicBezTo>
                    <a:cubicBezTo>
                      <a:pt x="6286" y="6504"/>
                      <a:pt x="6338" y="6442"/>
                      <a:pt x="6379" y="6369"/>
                    </a:cubicBezTo>
                    <a:cubicBezTo>
                      <a:pt x="6390" y="6349"/>
                      <a:pt x="6400" y="6317"/>
                      <a:pt x="6400" y="6286"/>
                    </a:cubicBezTo>
                    <a:cubicBezTo>
                      <a:pt x="6349" y="6037"/>
                      <a:pt x="6296" y="5840"/>
                      <a:pt x="6234" y="5643"/>
                    </a:cubicBezTo>
                    <a:cubicBezTo>
                      <a:pt x="6183" y="5466"/>
                      <a:pt x="6120" y="5280"/>
                      <a:pt x="6047" y="5093"/>
                    </a:cubicBezTo>
                    <a:cubicBezTo>
                      <a:pt x="5913" y="4730"/>
                      <a:pt x="5747" y="4367"/>
                      <a:pt x="5570" y="4004"/>
                    </a:cubicBezTo>
                    <a:cubicBezTo>
                      <a:pt x="5383" y="3652"/>
                      <a:pt x="5176" y="3309"/>
                      <a:pt x="4959" y="2998"/>
                    </a:cubicBezTo>
                    <a:cubicBezTo>
                      <a:pt x="4740" y="2697"/>
                      <a:pt x="4512" y="2407"/>
                      <a:pt x="4253" y="2137"/>
                    </a:cubicBezTo>
                    <a:cubicBezTo>
                      <a:pt x="3776" y="1639"/>
                      <a:pt x="3226" y="1204"/>
                      <a:pt x="2624" y="819"/>
                    </a:cubicBezTo>
                    <a:cubicBezTo>
                      <a:pt x="2313" y="623"/>
                      <a:pt x="1981" y="457"/>
                      <a:pt x="1660" y="321"/>
                    </a:cubicBezTo>
                    <a:cubicBezTo>
                      <a:pt x="1328" y="176"/>
                      <a:pt x="985" y="83"/>
                      <a:pt x="664" y="31"/>
                    </a:cubicBezTo>
                    <a:cubicBezTo>
                      <a:pt x="508" y="10"/>
                      <a:pt x="353" y="0"/>
                      <a:pt x="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2150;p53">
                <a:extLst>
                  <a:ext uri="{FF2B5EF4-FFF2-40B4-BE49-F238E27FC236}">
                    <a16:creationId xmlns:a16="http://schemas.microsoft.com/office/drawing/2014/main" id="{9A86C980-61A3-4512-8B0A-E5EA126AC837}"/>
                  </a:ext>
                </a:extLst>
              </p:cNvPr>
              <p:cNvSpPr/>
              <p:nvPr/>
            </p:nvSpPr>
            <p:spPr>
              <a:xfrm>
                <a:off x="4870988" y="2081500"/>
                <a:ext cx="125775" cy="179475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71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8" y="125"/>
                      <a:pt x="405" y="260"/>
                      <a:pt x="602" y="416"/>
                    </a:cubicBezTo>
                    <a:cubicBezTo>
                      <a:pt x="1079" y="789"/>
                      <a:pt x="1525" y="1225"/>
                      <a:pt x="1909" y="1702"/>
                    </a:cubicBezTo>
                    <a:cubicBezTo>
                      <a:pt x="2303" y="2179"/>
                      <a:pt x="2645" y="2708"/>
                      <a:pt x="2936" y="3258"/>
                    </a:cubicBezTo>
                    <a:cubicBezTo>
                      <a:pt x="3237" y="3818"/>
                      <a:pt x="3475" y="4399"/>
                      <a:pt x="3652" y="5001"/>
                    </a:cubicBezTo>
                    <a:cubicBezTo>
                      <a:pt x="3839" y="5602"/>
                      <a:pt x="3963" y="6225"/>
                      <a:pt x="4025" y="6847"/>
                    </a:cubicBezTo>
                    <a:cubicBezTo>
                      <a:pt x="4046" y="6951"/>
                      <a:pt x="4046" y="7064"/>
                      <a:pt x="4056" y="7179"/>
                    </a:cubicBezTo>
                    <a:cubicBezTo>
                      <a:pt x="4201" y="7064"/>
                      <a:pt x="4346" y="6940"/>
                      <a:pt x="4471" y="6805"/>
                    </a:cubicBezTo>
                    <a:cubicBezTo>
                      <a:pt x="4575" y="6712"/>
                      <a:pt x="4668" y="6608"/>
                      <a:pt x="4751" y="6504"/>
                    </a:cubicBezTo>
                    <a:cubicBezTo>
                      <a:pt x="4793" y="6453"/>
                      <a:pt x="4834" y="6411"/>
                      <a:pt x="4876" y="6359"/>
                    </a:cubicBezTo>
                    <a:cubicBezTo>
                      <a:pt x="4917" y="6297"/>
                      <a:pt x="4969" y="6235"/>
                      <a:pt x="5010" y="6162"/>
                    </a:cubicBezTo>
                    <a:cubicBezTo>
                      <a:pt x="5021" y="6131"/>
                      <a:pt x="5031" y="6110"/>
                      <a:pt x="5031" y="6079"/>
                    </a:cubicBezTo>
                    <a:cubicBezTo>
                      <a:pt x="4980" y="5830"/>
                      <a:pt x="4927" y="5623"/>
                      <a:pt x="4865" y="5425"/>
                    </a:cubicBezTo>
                    <a:cubicBezTo>
                      <a:pt x="4814" y="5259"/>
                      <a:pt x="4751" y="5084"/>
                      <a:pt x="4678" y="4886"/>
                    </a:cubicBezTo>
                    <a:cubicBezTo>
                      <a:pt x="4544" y="4513"/>
                      <a:pt x="4378" y="4150"/>
                      <a:pt x="4201" y="3797"/>
                    </a:cubicBezTo>
                    <a:cubicBezTo>
                      <a:pt x="4014" y="3445"/>
                      <a:pt x="3807" y="3102"/>
                      <a:pt x="3590" y="2791"/>
                    </a:cubicBezTo>
                    <a:cubicBezTo>
                      <a:pt x="3382" y="2490"/>
                      <a:pt x="3143" y="2200"/>
                      <a:pt x="2884" y="1930"/>
                    </a:cubicBezTo>
                    <a:cubicBezTo>
                      <a:pt x="2407" y="1432"/>
                      <a:pt x="1857" y="986"/>
                      <a:pt x="1255" y="612"/>
                    </a:cubicBezTo>
                    <a:cubicBezTo>
                      <a:pt x="944" y="405"/>
                      <a:pt x="612" y="239"/>
                      <a:pt x="301" y="114"/>
                    </a:cubicBezTo>
                    <a:cubicBezTo>
                      <a:pt x="197" y="73"/>
                      <a:pt x="104" y="31"/>
                      <a:pt x="0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2151;p53">
                <a:extLst>
                  <a:ext uri="{FF2B5EF4-FFF2-40B4-BE49-F238E27FC236}">
                    <a16:creationId xmlns:a16="http://schemas.microsoft.com/office/drawing/2014/main" id="{0E7BBE3D-E3C6-4AC1-BAE6-1E2A5076FB8A}"/>
                  </a:ext>
                </a:extLst>
              </p:cNvPr>
              <p:cNvSpPr/>
              <p:nvPr/>
            </p:nvSpPr>
            <p:spPr>
              <a:xfrm>
                <a:off x="4633163" y="1706250"/>
                <a:ext cx="286850" cy="194000"/>
              </a:xfrm>
              <a:custGeom>
                <a:avLst/>
                <a:gdLst/>
                <a:ahLst/>
                <a:cxnLst/>
                <a:rect l="l" t="t" r="r" b="b"/>
                <a:pathLst>
                  <a:path w="11474" h="7760" extrusionOk="0">
                    <a:moveTo>
                      <a:pt x="5229" y="0"/>
                    </a:moveTo>
                    <a:cubicBezTo>
                      <a:pt x="4876" y="0"/>
                      <a:pt x="4514" y="32"/>
                      <a:pt x="4161" y="83"/>
                    </a:cubicBezTo>
                    <a:cubicBezTo>
                      <a:pt x="3466" y="177"/>
                      <a:pt x="2822" y="395"/>
                      <a:pt x="2242" y="706"/>
                    </a:cubicBezTo>
                    <a:cubicBezTo>
                      <a:pt x="1920" y="872"/>
                      <a:pt x="1661" y="1059"/>
                      <a:pt x="1432" y="1256"/>
                    </a:cubicBezTo>
                    <a:cubicBezTo>
                      <a:pt x="1215" y="1453"/>
                      <a:pt x="1018" y="1692"/>
                      <a:pt x="842" y="1971"/>
                    </a:cubicBezTo>
                    <a:cubicBezTo>
                      <a:pt x="686" y="2210"/>
                      <a:pt x="540" y="2501"/>
                      <a:pt x="427" y="2812"/>
                    </a:cubicBezTo>
                    <a:cubicBezTo>
                      <a:pt x="323" y="3092"/>
                      <a:pt x="229" y="3382"/>
                      <a:pt x="167" y="3725"/>
                    </a:cubicBezTo>
                    <a:cubicBezTo>
                      <a:pt x="42" y="4316"/>
                      <a:pt x="1" y="4949"/>
                      <a:pt x="12" y="5613"/>
                    </a:cubicBezTo>
                    <a:cubicBezTo>
                      <a:pt x="22" y="5706"/>
                      <a:pt x="22" y="5799"/>
                      <a:pt x="22" y="5892"/>
                    </a:cubicBezTo>
                    <a:cubicBezTo>
                      <a:pt x="33" y="5924"/>
                      <a:pt x="33" y="5945"/>
                      <a:pt x="53" y="5965"/>
                    </a:cubicBezTo>
                    <a:cubicBezTo>
                      <a:pt x="74" y="5986"/>
                      <a:pt x="105" y="5996"/>
                      <a:pt x="125" y="5996"/>
                    </a:cubicBezTo>
                    <a:lnTo>
                      <a:pt x="146" y="5996"/>
                    </a:lnTo>
                    <a:cubicBezTo>
                      <a:pt x="198" y="5996"/>
                      <a:pt x="240" y="5965"/>
                      <a:pt x="250" y="5924"/>
                    </a:cubicBezTo>
                    <a:cubicBezTo>
                      <a:pt x="291" y="5779"/>
                      <a:pt x="344" y="5633"/>
                      <a:pt x="416" y="5498"/>
                    </a:cubicBezTo>
                    <a:cubicBezTo>
                      <a:pt x="665" y="4959"/>
                      <a:pt x="1028" y="4492"/>
                      <a:pt x="1381" y="4025"/>
                    </a:cubicBezTo>
                    <a:lnTo>
                      <a:pt x="1485" y="3901"/>
                    </a:lnTo>
                    <a:cubicBezTo>
                      <a:pt x="1900" y="3361"/>
                      <a:pt x="2262" y="2863"/>
                      <a:pt x="2481" y="2293"/>
                    </a:cubicBezTo>
                    <a:cubicBezTo>
                      <a:pt x="2532" y="2148"/>
                      <a:pt x="2574" y="1992"/>
                      <a:pt x="2605" y="1837"/>
                    </a:cubicBezTo>
                    <a:cubicBezTo>
                      <a:pt x="2885" y="2407"/>
                      <a:pt x="3258" y="2926"/>
                      <a:pt x="3694" y="3372"/>
                    </a:cubicBezTo>
                    <a:cubicBezTo>
                      <a:pt x="3943" y="3631"/>
                      <a:pt x="4212" y="3859"/>
                      <a:pt x="4503" y="4067"/>
                    </a:cubicBezTo>
                    <a:cubicBezTo>
                      <a:pt x="4773" y="4253"/>
                      <a:pt x="5084" y="4440"/>
                      <a:pt x="5427" y="4596"/>
                    </a:cubicBezTo>
                    <a:cubicBezTo>
                      <a:pt x="5727" y="4741"/>
                      <a:pt x="6049" y="4866"/>
                      <a:pt x="6349" y="4990"/>
                    </a:cubicBezTo>
                    <a:lnTo>
                      <a:pt x="6381" y="5000"/>
                    </a:lnTo>
                    <a:cubicBezTo>
                      <a:pt x="6734" y="5136"/>
                      <a:pt x="7107" y="5291"/>
                      <a:pt x="7449" y="5457"/>
                    </a:cubicBezTo>
                    <a:cubicBezTo>
                      <a:pt x="7916" y="5685"/>
                      <a:pt x="8289" y="5924"/>
                      <a:pt x="8590" y="6183"/>
                    </a:cubicBezTo>
                    <a:cubicBezTo>
                      <a:pt x="8652" y="6235"/>
                      <a:pt x="8714" y="6297"/>
                      <a:pt x="8777" y="6360"/>
                    </a:cubicBezTo>
                    <a:cubicBezTo>
                      <a:pt x="8829" y="6411"/>
                      <a:pt x="8880" y="6473"/>
                      <a:pt x="8922" y="6546"/>
                    </a:cubicBezTo>
                    <a:cubicBezTo>
                      <a:pt x="9005" y="6660"/>
                      <a:pt x="9067" y="6784"/>
                      <a:pt x="9129" y="6909"/>
                    </a:cubicBezTo>
                    <a:cubicBezTo>
                      <a:pt x="9192" y="7033"/>
                      <a:pt x="9265" y="7169"/>
                      <a:pt x="9348" y="7303"/>
                    </a:cubicBezTo>
                    <a:cubicBezTo>
                      <a:pt x="9378" y="7365"/>
                      <a:pt x="9420" y="7418"/>
                      <a:pt x="9472" y="7469"/>
                    </a:cubicBezTo>
                    <a:cubicBezTo>
                      <a:pt x="9513" y="7521"/>
                      <a:pt x="9565" y="7563"/>
                      <a:pt x="9617" y="7604"/>
                    </a:cubicBezTo>
                    <a:cubicBezTo>
                      <a:pt x="9742" y="7697"/>
                      <a:pt x="9887" y="7750"/>
                      <a:pt x="10032" y="7760"/>
                    </a:cubicBezTo>
                    <a:lnTo>
                      <a:pt x="10063" y="7760"/>
                    </a:lnTo>
                    <a:cubicBezTo>
                      <a:pt x="10167" y="7760"/>
                      <a:pt x="10281" y="7729"/>
                      <a:pt x="10395" y="7667"/>
                    </a:cubicBezTo>
                    <a:cubicBezTo>
                      <a:pt x="10509" y="7614"/>
                      <a:pt x="10623" y="7521"/>
                      <a:pt x="10727" y="7407"/>
                    </a:cubicBezTo>
                    <a:cubicBezTo>
                      <a:pt x="10883" y="7231"/>
                      <a:pt x="10986" y="7013"/>
                      <a:pt x="11049" y="6784"/>
                    </a:cubicBezTo>
                    <a:lnTo>
                      <a:pt x="11079" y="6754"/>
                    </a:lnTo>
                    <a:cubicBezTo>
                      <a:pt x="11215" y="6473"/>
                      <a:pt x="11318" y="6173"/>
                      <a:pt x="11391" y="5862"/>
                    </a:cubicBezTo>
                    <a:cubicBezTo>
                      <a:pt x="11453" y="5560"/>
                      <a:pt x="11474" y="5249"/>
                      <a:pt x="11464" y="4928"/>
                    </a:cubicBezTo>
                    <a:cubicBezTo>
                      <a:pt x="11443" y="4316"/>
                      <a:pt x="11277" y="3693"/>
                      <a:pt x="10996" y="3092"/>
                    </a:cubicBezTo>
                    <a:cubicBezTo>
                      <a:pt x="10872" y="2812"/>
                      <a:pt x="10706" y="2542"/>
                      <a:pt x="10509" y="2273"/>
                    </a:cubicBezTo>
                    <a:cubicBezTo>
                      <a:pt x="10333" y="2024"/>
                      <a:pt x="10115" y="1795"/>
                      <a:pt x="9887" y="1588"/>
                    </a:cubicBezTo>
                    <a:cubicBezTo>
                      <a:pt x="9783" y="1484"/>
                      <a:pt x="9659" y="1390"/>
                      <a:pt x="9534" y="1298"/>
                    </a:cubicBezTo>
                    <a:cubicBezTo>
                      <a:pt x="9399" y="1204"/>
                      <a:pt x="9265" y="1121"/>
                      <a:pt x="9129" y="1038"/>
                    </a:cubicBezTo>
                    <a:cubicBezTo>
                      <a:pt x="8850" y="883"/>
                      <a:pt x="8548" y="727"/>
                      <a:pt x="8227" y="592"/>
                    </a:cubicBezTo>
                    <a:cubicBezTo>
                      <a:pt x="7605" y="343"/>
                      <a:pt x="6930" y="157"/>
                      <a:pt x="6225" y="63"/>
                    </a:cubicBezTo>
                    <a:cubicBezTo>
                      <a:pt x="5904" y="21"/>
                      <a:pt x="5561" y="0"/>
                      <a:pt x="5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2152;p53">
                <a:extLst>
                  <a:ext uri="{FF2B5EF4-FFF2-40B4-BE49-F238E27FC236}">
                    <a16:creationId xmlns:a16="http://schemas.microsoft.com/office/drawing/2014/main" id="{DA920164-2B53-43BC-B30F-42A54B45A62F}"/>
                  </a:ext>
                </a:extLst>
              </p:cNvPr>
              <p:cNvSpPr/>
              <p:nvPr/>
            </p:nvSpPr>
            <p:spPr>
              <a:xfrm>
                <a:off x="4712538" y="1750325"/>
                <a:ext cx="173250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400" extrusionOk="0">
                    <a:moveTo>
                      <a:pt x="1058" y="1038"/>
                    </a:moveTo>
                    <a:cubicBezTo>
                      <a:pt x="1062" y="1041"/>
                      <a:pt x="1065" y="1044"/>
                      <a:pt x="1069" y="1046"/>
                    </a:cubicBezTo>
                    <a:lnTo>
                      <a:pt x="1069" y="1046"/>
                    </a:lnTo>
                    <a:cubicBezTo>
                      <a:pt x="1069" y="1038"/>
                      <a:pt x="1068" y="1038"/>
                      <a:pt x="1058" y="1038"/>
                    </a:cubicBezTo>
                    <a:close/>
                    <a:moveTo>
                      <a:pt x="42" y="1"/>
                    </a:moveTo>
                    <a:cubicBezTo>
                      <a:pt x="32" y="1"/>
                      <a:pt x="32" y="1"/>
                      <a:pt x="21" y="12"/>
                    </a:cubicBezTo>
                    <a:cubicBezTo>
                      <a:pt x="11" y="12"/>
                      <a:pt x="0" y="42"/>
                      <a:pt x="11" y="53"/>
                    </a:cubicBezTo>
                    <a:cubicBezTo>
                      <a:pt x="218" y="333"/>
                      <a:pt x="447" y="593"/>
                      <a:pt x="696" y="831"/>
                    </a:cubicBezTo>
                    <a:cubicBezTo>
                      <a:pt x="934" y="1049"/>
                      <a:pt x="1183" y="1256"/>
                      <a:pt x="1452" y="1432"/>
                    </a:cubicBezTo>
                    <a:cubicBezTo>
                      <a:pt x="1588" y="1526"/>
                      <a:pt x="1722" y="1609"/>
                      <a:pt x="1857" y="1681"/>
                    </a:cubicBezTo>
                    <a:cubicBezTo>
                      <a:pt x="2003" y="1764"/>
                      <a:pt x="2137" y="1837"/>
                      <a:pt x="2282" y="1910"/>
                    </a:cubicBezTo>
                    <a:cubicBezTo>
                      <a:pt x="2593" y="2066"/>
                      <a:pt x="2905" y="2200"/>
                      <a:pt x="3216" y="2335"/>
                    </a:cubicBezTo>
                    <a:cubicBezTo>
                      <a:pt x="3393" y="2407"/>
                      <a:pt x="3568" y="2480"/>
                      <a:pt x="3745" y="2563"/>
                    </a:cubicBezTo>
                    <a:cubicBezTo>
                      <a:pt x="3921" y="2646"/>
                      <a:pt x="4087" y="2729"/>
                      <a:pt x="4253" y="2822"/>
                    </a:cubicBezTo>
                    <a:cubicBezTo>
                      <a:pt x="4596" y="3009"/>
                      <a:pt x="4917" y="3217"/>
                      <a:pt x="5228" y="3456"/>
                    </a:cubicBezTo>
                    <a:lnTo>
                      <a:pt x="5197" y="3424"/>
                    </a:lnTo>
                    <a:lnTo>
                      <a:pt x="5197" y="3424"/>
                    </a:lnTo>
                    <a:cubicBezTo>
                      <a:pt x="5519" y="3673"/>
                      <a:pt x="5809" y="3953"/>
                      <a:pt x="6058" y="4275"/>
                    </a:cubicBezTo>
                    <a:cubicBezTo>
                      <a:pt x="6245" y="4534"/>
                      <a:pt x="6411" y="4814"/>
                      <a:pt x="6525" y="5104"/>
                    </a:cubicBezTo>
                    <a:cubicBezTo>
                      <a:pt x="6546" y="5157"/>
                      <a:pt x="6567" y="5219"/>
                      <a:pt x="6587" y="5270"/>
                    </a:cubicBezTo>
                    <a:cubicBezTo>
                      <a:pt x="6597" y="5312"/>
                      <a:pt x="6618" y="5353"/>
                      <a:pt x="6660" y="5374"/>
                    </a:cubicBezTo>
                    <a:cubicBezTo>
                      <a:pt x="6690" y="5389"/>
                      <a:pt x="6726" y="5399"/>
                      <a:pt x="6759" y="5399"/>
                    </a:cubicBezTo>
                    <a:cubicBezTo>
                      <a:pt x="6772" y="5399"/>
                      <a:pt x="6784" y="5398"/>
                      <a:pt x="6795" y="5395"/>
                    </a:cubicBezTo>
                    <a:cubicBezTo>
                      <a:pt x="6836" y="5385"/>
                      <a:pt x="6878" y="5353"/>
                      <a:pt x="6899" y="5312"/>
                    </a:cubicBezTo>
                    <a:cubicBezTo>
                      <a:pt x="6919" y="5270"/>
                      <a:pt x="6929" y="5219"/>
                      <a:pt x="6919" y="5177"/>
                    </a:cubicBezTo>
                    <a:cubicBezTo>
                      <a:pt x="6857" y="5012"/>
                      <a:pt x="6784" y="4846"/>
                      <a:pt x="6701" y="4690"/>
                    </a:cubicBezTo>
                    <a:cubicBezTo>
                      <a:pt x="6629" y="4534"/>
                      <a:pt x="6535" y="4399"/>
                      <a:pt x="6442" y="4265"/>
                    </a:cubicBezTo>
                    <a:cubicBezTo>
                      <a:pt x="6235" y="3984"/>
                      <a:pt x="6007" y="3725"/>
                      <a:pt x="5747" y="3507"/>
                    </a:cubicBezTo>
                    <a:cubicBezTo>
                      <a:pt x="5488" y="3279"/>
                      <a:pt x="5207" y="3071"/>
                      <a:pt x="4917" y="2905"/>
                    </a:cubicBezTo>
                    <a:cubicBezTo>
                      <a:pt x="4617" y="2729"/>
                      <a:pt x="4315" y="2573"/>
                      <a:pt x="4004" y="2449"/>
                    </a:cubicBezTo>
                    <a:lnTo>
                      <a:pt x="3693" y="2324"/>
                    </a:lnTo>
                    <a:cubicBezTo>
                      <a:pt x="3589" y="2283"/>
                      <a:pt x="3476" y="2241"/>
                      <a:pt x="3361" y="2200"/>
                    </a:cubicBezTo>
                    <a:cubicBezTo>
                      <a:pt x="3144" y="2117"/>
                      <a:pt x="2925" y="2034"/>
                      <a:pt x="2708" y="1941"/>
                    </a:cubicBezTo>
                    <a:lnTo>
                      <a:pt x="2708" y="1941"/>
                    </a:lnTo>
                    <a:cubicBezTo>
                      <a:pt x="2708" y="1944"/>
                      <a:pt x="2709" y="1946"/>
                      <a:pt x="2710" y="1948"/>
                    </a:cubicBezTo>
                    <a:lnTo>
                      <a:pt x="2710" y="1948"/>
                    </a:lnTo>
                    <a:cubicBezTo>
                      <a:pt x="2136" y="1712"/>
                      <a:pt x="1573" y="1425"/>
                      <a:pt x="1069" y="1046"/>
                    </a:cubicBezTo>
                    <a:lnTo>
                      <a:pt x="1069" y="1046"/>
                    </a:lnTo>
                    <a:cubicBezTo>
                      <a:pt x="1069" y="1047"/>
                      <a:pt x="1069" y="1048"/>
                      <a:pt x="1069" y="1049"/>
                    </a:cubicBezTo>
                    <a:cubicBezTo>
                      <a:pt x="696" y="759"/>
                      <a:pt x="364" y="406"/>
                      <a:pt x="83" y="32"/>
                    </a:cubicBezTo>
                    <a:lnTo>
                      <a:pt x="83" y="42"/>
                    </a:lnTo>
                    <a:cubicBezTo>
                      <a:pt x="83" y="32"/>
                      <a:pt x="73" y="22"/>
                      <a:pt x="73" y="22"/>
                    </a:cubicBezTo>
                    <a:cubicBezTo>
                      <a:pt x="62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2153;p53">
                <a:extLst>
                  <a:ext uri="{FF2B5EF4-FFF2-40B4-BE49-F238E27FC236}">
                    <a16:creationId xmlns:a16="http://schemas.microsoft.com/office/drawing/2014/main" id="{A4FA2C0F-D24C-4747-BF79-BF8E13CBCD2B}"/>
                  </a:ext>
                </a:extLst>
              </p:cNvPr>
              <p:cNvSpPr/>
              <p:nvPr/>
            </p:nvSpPr>
            <p:spPr>
              <a:xfrm>
                <a:off x="4805888" y="1790275"/>
                <a:ext cx="101675" cy="88700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548" extrusionOk="0">
                    <a:moveTo>
                      <a:pt x="3301" y="2229"/>
                    </a:moveTo>
                    <a:cubicBezTo>
                      <a:pt x="3303" y="2233"/>
                      <a:pt x="3306" y="2237"/>
                      <a:pt x="3310" y="2241"/>
                    </a:cubicBezTo>
                    <a:cubicBezTo>
                      <a:pt x="3307" y="2237"/>
                      <a:pt x="3304" y="2233"/>
                      <a:pt x="3301" y="2229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21" y="0"/>
                      <a:pt x="11" y="11"/>
                    </a:cubicBezTo>
                    <a:cubicBezTo>
                      <a:pt x="0" y="21"/>
                      <a:pt x="0" y="53"/>
                      <a:pt x="11" y="63"/>
                    </a:cubicBezTo>
                    <a:cubicBezTo>
                      <a:pt x="198" y="219"/>
                      <a:pt x="395" y="364"/>
                      <a:pt x="613" y="488"/>
                    </a:cubicBezTo>
                    <a:cubicBezTo>
                      <a:pt x="830" y="623"/>
                      <a:pt x="1058" y="737"/>
                      <a:pt x="1287" y="851"/>
                    </a:cubicBezTo>
                    <a:cubicBezTo>
                      <a:pt x="1401" y="913"/>
                      <a:pt x="1526" y="965"/>
                      <a:pt x="1639" y="1028"/>
                    </a:cubicBezTo>
                    <a:lnTo>
                      <a:pt x="1982" y="1214"/>
                    </a:lnTo>
                    <a:cubicBezTo>
                      <a:pt x="2210" y="1339"/>
                      <a:pt x="2428" y="1463"/>
                      <a:pt x="2635" y="1609"/>
                    </a:cubicBezTo>
                    <a:cubicBezTo>
                      <a:pt x="2687" y="1650"/>
                      <a:pt x="2739" y="1681"/>
                      <a:pt x="2791" y="1722"/>
                    </a:cubicBezTo>
                    <a:cubicBezTo>
                      <a:pt x="2974" y="1875"/>
                      <a:pt x="3157" y="2037"/>
                      <a:pt x="3301" y="2229"/>
                    </a:cubicBezTo>
                    <a:lnTo>
                      <a:pt x="3301" y="2229"/>
                    </a:lnTo>
                    <a:cubicBezTo>
                      <a:pt x="3299" y="2226"/>
                      <a:pt x="3298" y="2223"/>
                      <a:pt x="3296" y="2220"/>
                    </a:cubicBezTo>
                    <a:lnTo>
                      <a:pt x="3296" y="2220"/>
                    </a:lnTo>
                    <a:cubicBezTo>
                      <a:pt x="3355" y="2299"/>
                      <a:pt x="3405" y="2379"/>
                      <a:pt x="3455" y="2459"/>
                    </a:cubicBezTo>
                    <a:cubicBezTo>
                      <a:pt x="3495" y="2540"/>
                      <a:pt x="3536" y="2620"/>
                      <a:pt x="3576" y="2710"/>
                    </a:cubicBezTo>
                    <a:lnTo>
                      <a:pt x="3576" y="2710"/>
                    </a:lnTo>
                    <a:cubicBezTo>
                      <a:pt x="3573" y="2706"/>
                      <a:pt x="3569" y="2704"/>
                      <a:pt x="3569" y="2698"/>
                    </a:cubicBezTo>
                    <a:lnTo>
                      <a:pt x="3569" y="2698"/>
                    </a:lnTo>
                    <a:cubicBezTo>
                      <a:pt x="3569" y="2708"/>
                      <a:pt x="3580" y="2718"/>
                      <a:pt x="3580" y="2718"/>
                    </a:cubicBezTo>
                    <a:cubicBezTo>
                      <a:pt x="3580" y="2729"/>
                      <a:pt x="3580" y="2729"/>
                      <a:pt x="3590" y="2739"/>
                    </a:cubicBezTo>
                    <a:lnTo>
                      <a:pt x="3580" y="2729"/>
                    </a:lnTo>
                    <a:lnTo>
                      <a:pt x="3580" y="2729"/>
                    </a:lnTo>
                    <a:cubicBezTo>
                      <a:pt x="3652" y="2905"/>
                      <a:pt x="3693" y="3092"/>
                      <a:pt x="3725" y="3278"/>
                    </a:cubicBezTo>
                    <a:cubicBezTo>
                      <a:pt x="3725" y="3310"/>
                      <a:pt x="3735" y="3340"/>
                      <a:pt x="3735" y="3382"/>
                    </a:cubicBezTo>
                    <a:lnTo>
                      <a:pt x="3735" y="3423"/>
                    </a:lnTo>
                    <a:cubicBezTo>
                      <a:pt x="3746" y="3455"/>
                      <a:pt x="3755" y="3476"/>
                      <a:pt x="3776" y="3497"/>
                    </a:cubicBezTo>
                    <a:cubicBezTo>
                      <a:pt x="3808" y="3527"/>
                      <a:pt x="3859" y="3548"/>
                      <a:pt x="3901" y="3548"/>
                    </a:cubicBezTo>
                    <a:cubicBezTo>
                      <a:pt x="3942" y="3548"/>
                      <a:pt x="3984" y="3527"/>
                      <a:pt x="4015" y="3497"/>
                    </a:cubicBezTo>
                    <a:cubicBezTo>
                      <a:pt x="4036" y="3476"/>
                      <a:pt x="4046" y="3455"/>
                      <a:pt x="4057" y="3423"/>
                    </a:cubicBezTo>
                    <a:cubicBezTo>
                      <a:pt x="4067" y="3393"/>
                      <a:pt x="4067" y="3372"/>
                      <a:pt x="4057" y="3340"/>
                    </a:cubicBezTo>
                    <a:cubicBezTo>
                      <a:pt x="4046" y="3268"/>
                      <a:pt x="4036" y="3195"/>
                      <a:pt x="4015" y="3133"/>
                    </a:cubicBezTo>
                    <a:cubicBezTo>
                      <a:pt x="4004" y="3061"/>
                      <a:pt x="3984" y="2988"/>
                      <a:pt x="3963" y="2916"/>
                    </a:cubicBezTo>
                    <a:cubicBezTo>
                      <a:pt x="3921" y="2780"/>
                      <a:pt x="3870" y="2656"/>
                      <a:pt x="3797" y="2531"/>
                    </a:cubicBezTo>
                    <a:cubicBezTo>
                      <a:pt x="3746" y="2418"/>
                      <a:pt x="3672" y="2314"/>
                      <a:pt x="3600" y="2210"/>
                    </a:cubicBezTo>
                    <a:cubicBezTo>
                      <a:pt x="3517" y="2107"/>
                      <a:pt x="3434" y="2003"/>
                      <a:pt x="3341" y="1920"/>
                    </a:cubicBezTo>
                    <a:cubicBezTo>
                      <a:pt x="2978" y="1556"/>
                      <a:pt x="2531" y="1307"/>
                      <a:pt x="2075" y="1090"/>
                    </a:cubicBezTo>
                    <a:cubicBezTo>
                      <a:pt x="1909" y="1007"/>
                      <a:pt x="1733" y="934"/>
                      <a:pt x="1567" y="862"/>
                    </a:cubicBezTo>
                    <a:cubicBezTo>
                      <a:pt x="1401" y="789"/>
                      <a:pt x="1235" y="706"/>
                      <a:pt x="1079" y="634"/>
                    </a:cubicBezTo>
                    <a:cubicBezTo>
                      <a:pt x="913" y="551"/>
                      <a:pt x="758" y="468"/>
                      <a:pt x="602" y="385"/>
                    </a:cubicBezTo>
                    <a:cubicBezTo>
                      <a:pt x="447" y="291"/>
                      <a:pt x="302" y="198"/>
                      <a:pt x="166" y="94"/>
                    </a:cubicBezTo>
                    <a:lnTo>
                      <a:pt x="166" y="94"/>
                    </a:lnTo>
                    <a:lnTo>
                      <a:pt x="177" y="104"/>
                    </a:lnTo>
                    <a:cubicBezTo>
                      <a:pt x="136" y="73"/>
                      <a:pt x="94" y="42"/>
                      <a:pt x="63" y="11"/>
                    </a:cubicBezTo>
                    <a:cubicBezTo>
                      <a:pt x="53" y="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2154;p53">
                <a:extLst>
                  <a:ext uri="{FF2B5EF4-FFF2-40B4-BE49-F238E27FC236}">
                    <a16:creationId xmlns:a16="http://schemas.microsoft.com/office/drawing/2014/main" id="{07298490-AE14-4B08-AEF2-88B8D43A6357}"/>
                  </a:ext>
                </a:extLst>
              </p:cNvPr>
              <p:cNvSpPr/>
              <p:nvPr/>
            </p:nvSpPr>
            <p:spPr>
              <a:xfrm>
                <a:off x="4839088" y="1667625"/>
                <a:ext cx="85075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4129" extrusionOk="0">
                    <a:moveTo>
                      <a:pt x="2013" y="1473"/>
                    </a:moveTo>
                    <a:cubicBezTo>
                      <a:pt x="2013" y="1473"/>
                      <a:pt x="2013" y="1481"/>
                      <a:pt x="2019" y="1483"/>
                    </a:cubicBezTo>
                    <a:lnTo>
                      <a:pt x="2019" y="1483"/>
                    </a:lnTo>
                    <a:cubicBezTo>
                      <a:pt x="2017" y="1480"/>
                      <a:pt x="2015" y="1476"/>
                      <a:pt x="2013" y="1473"/>
                    </a:cubicBezTo>
                    <a:close/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63"/>
                      <a:pt x="21" y="73"/>
                      <a:pt x="32" y="73"/>
                    </a:cubicBezTo>
                    <a:lnTo>
                      <a:pt x="52" y="73"/>
                    </a:lnTo>
                    <a:cubicBezTo>
                      <a:pt x="198" y="93"/>
                      <a:pt x="353" y="146"/>
                      <a:pt x="488" y="197"/>
                    </a:cubicBezTo>
                    <a:cubicBezTo>
                      <a:pt x="602" y="249"/>
                      <a:pt x="716" y="301"/>
                      <a:pt x="820" y="363"/>
                    </a:cubicBezTo>
                    <a:cubicBezTo>
                      <a:pt x="934" y="425"/>
                      <a:pt x="1048" y="498"/>
                      <a:pt x="1152" y="581"/>
                    </a:cubicBezTo>
                    <a:cubicBezTo>
                      <a:pt x="1484" y="840"/>
                      <a:pt x="1764" y="1151"/>
                      <a:pt x="2023" y="1483"/>
                    </a:cubicBezTo>
                    <a:cubicBezTo>
                      <a:pt x="2022" y="1483"/>
                      <a:pt x="2021" y="1483"/>
                      <a:pt x="2019" y="1483"/>
                    </a:cubicBezTo>
                    <a:lnTo>
                      <a:pt x="2019" y="1483"/>
                    </a:lnTo>
                    <a:cubicBezTo>
                      <a:pt x="2100" y="1594"/>
                      <a:pt x="2181" y="1715"/>
                      <a:pt x="2262" y="1836"/>
                    </a:cubicBezTo>
                    <a:cubicBezTo>
                      <a:pt x="2335" y="1960"/>
                      <a:pt x="2418" y="2085"/>
                      <a:pt x="2490" y="2209"/>
                    </a:cubicBezTo>
                    <a:cubicBezTo>
                      <a:pt x="2625" y="2448"/>
                      <a:pt x="2749" y="2707"/>
                      <a:pt x="2853" y="2967"/>
                    </a:cubicBezTo>
                    <a:cubicBezTo>
                      <a:pt x="2853" y="2956"/>
                      <a:pt x="2842" y="2946"/>
                      <a:pt x="2842" y="2935"/>
                    </a:cubicBezTo>
                    <a:lnTo>
                      <a:pt x="2842" y="2935"/>
                    </a:lnTo>
                    <a:cubicBezTo>
                      <a:pt x="2978" y="3267"/>
                      <a:pt x="3081" y="3610"/>
                      <a:pt x="3123" y="3952"/>
                    </a:cubicBezTo>
                    <a:lnTo>
                      <a:pt x="3123" y="3963"/>
                    </a:lnTo>
                    <a:cubicBezTo>
                      <a:pt x="3123" y="3973"/>
                      <a:pt x="3133" y="3973"/>
                      <a:pt x="3133" y="3984"/>
                    </a:cubicBezTo>
                    <a:lnTo>
                      <a:pt x="3133" y="3984"/>
                    </a:lnTo>
                    <a:cubicBezTo>
                      <a:pt x="3133" y="3984"/>
                      <a:pt x="3133" y="3973"/>
                      <a:pt x="3123" y="3973"/>
                    </a:cubicBezTo>
                    <a:lnTo>
                      <a:pt x="3123" y="3973"/>
                    </a:lnTo>
                    <a:cubicBezTo>
                      <a:pt x="3133" y="3973"/>
                      <a:pt x="3133" y="3984"/>
                      <a:pt x="3133" y="3994"/>
                    </a:cubicBezTo>
                    <a:lnTo>
                      <a:pt x="3133" y="4025"/>
                    </a:lnTo>
                    <a:lnTo>
                      <a:pt x="3164" y="4087"/>
                    </a:lnTo>
                    <a:cubicBezTo>
                      <a:pt x="3195" y="4108"/>
                      <a:pt x="3227" y="4129"/>
                      <a:pt x="3257" y="4129"/>
                    </a:cubicBezTo>
                    <a:cubicBezTo>
                      <a:pt x="3299" y="4129"/>
                      <a:pt x="3330" y="4108"/>
                      <a:pt x="3361" y="4087"/>
                    </a:cubicBezTo>
                    <a:cubicBezTo>
                      <a:pt x="3382" y="4067"/>
                      <a:pt x="3403" y="4025"/>
                      <a:pt x="3393" y="3994"/>
                    </a:cubicBezTo>
                    <a:cubicBezTo>
                      <a:pt x="3382" y="3869"/>
                      <a:pt x="3361" y="3735"/>
                      <a:pt x="3330" y="3610"/>
                    </a:cubicBezTo>
                    <a:cubicBezTo>
                      <a:pt x="3299" y="3486"/>
                      <a:pt x="3268" y="3350"/>
                      <a:pt x="3227" y="3226"/>
                    </a:cubicBezTo>
                    <a:cubicBezTo>
                      <a:pt x="3123" y="2946"/>
                      <a:pt x="2998" y="2666"/>
                      <a:pt x="2863" y="2407"/>
                    </a:cubicBezTo>
                    <a:cubicBezTo>
                      <a:pt x="2708" y="2126"/>
                      <a:pt x="2542" y="1857"/>
                      <a:pt x="2344" y="1608"/>
                    </a:cubicBezTo>
                    <a:cubicBezTo>
                      <a:pt x="2148" y="1359"/>
                      <a:pt x="1940" y="1121"/>
                      <a:pt x="1712" y="902"/>
                    </a:cubicBezTo>
                    <a:cubicBezTo>
                      <a:pt x="1473" y="664"/>
                      <a:pt x="1193" y="457"/>
                      <a:pt x="903" y="291"/>
                    </a:cubicBezTo>
                    <a:cubicBezTo>
                      <a:pt x="830" y="249"/>
                      <a:pt x="758" y="218"/>
                      <a:pt x="696" y="187"/>
                    </a:cubicBezTo>
                    <a:cubicBezTo>
                      <a:pt x="623" y="156"/>
                      <a:pt x="540" y="125"/>
                      <a:pt x="467" y="104"/>
                    </a:cubicBezTo>
                    <a:cubicBezTo>
                      <a:pt x="332" y="52"/>
                      <a:pt x="187" y="21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2155;p53">
                <a:extLst>
                  <a:ext uri="{FF2B5EF4-FFF2-40B4-BE49-F238E27FC236}">
                    <a16:creationId xmlns:a16="http://schemas.microsoft.com/office/drawing/2014/main" id="{7C35C0F8-5765-4EEC-9F58-F200907D79AB}"/>
                  </a:ext>
                </a:extLst>
              </p:cNvPr>
              <p:cNvSpPr/>
              <p:nvPr/>
            </p:nvSpPr>
            <p:spPr>
              <a:xfrm>
                <a:off x="4899763" y="1687575"/>
                <a:ext cx="56825" cy="129475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5179" extrusionOk="0">
                    <a:moveTo>
                      <a:pt x="592" y="738"/>
                    </a:moveTo>
                    <a:cubicBezTo>
                      <a:pt x="592" y="746"/>
                      <a:pt x="592" y="747"/>
                      <a:pt x="599" y="747"/>
                    </a:cubicBezTo>
                    <a:lnTo>
                      <a:pt x="599" y="747"/>
                    </a:lnTo>
                    <a:cubicBezTo>
                      <a:pt x="596" y="744"/>
                      <a:pt x="594" y="741"/>
                      <a:pt x="592" y="738"/>
                    </a:cubicBezTo>
                    <a:close/>
                    <a:moveTo>
                      <a:pt x="83" y="1"/>
                    </a:moveTo>
                    <a:cubicBezTo>
                      <a:pt x="63" y="1"/>
                      <a:pt x="32" y="11"/>
                      <a:pt x="21" y="32"/>
                    </a:cubicBezTo>
                    <a:cubicBezTo>
                      <a:pt x="0" y="63"/>
                      <a:pt x="21" y="94"/>
                      <a:pt x="42" y="115"/>
                    </a:cubicBezTo>
                    <a:lnTo>
                      <a:pt x="63" y="136"/>
                    </a:lnTo>
                    <a:lnTo>
                      <a:pt x="63" y="136"/>
                    </a:lnTo>
                    <a:cubicBezTo>
                      <a:pt x="63" y="136"/>
                      <a:pt x="63" y="136"/>
                      <a:pt x="63" y="136"/>
                    </a:cubicBezTo>
                    <a:lnTo>
                      <a:pt x="63" y="136"/>
                    </a:lnTo>
                    <a:cubicBezTo>
                      <a:pt x="64" y="137"/>
                      <a:pt x="66" y="138"/>
                      <a:pt x="67" y="140"/>
                    </a:cubicBezTo>
                    <a:lnTo>
                      <a:pt x="67" y="140"/>
                    </a:lnTo>
                    <a:lnTo>
                      <a:pt x="74" y="146"/>
                    </a:lnTo>
                    <a:cubicBezTo>
                      <a:pt x="74" y="146"/>
                      <a:pt x="73" y="145"/>
                      <a:pt x="73" y="145"/>
                    </a:cubicBezTo>
                    <a:lnTo>
                      <a:pt x="73" y="145"/>
                    </a:lnTo>
                    <a:cubicBezTo>
                      <a:pt x="276" y="319"/>
                      <a:pt x="450" y="523"/>
                      <a:pt x="602" y="747"/>
                    </a:cubicBezTo>
                    <a:cubicBezTo>
                      <a:pt x="601" y="747"/>
                      <a:pt x="600" y="747"/>
                      <a:pt x="599" y="747"/>
                    </a:cubicBezTo>
                    <a:lnTo>
                      <a:pt x="599" y="747"/>
                    </a:lnTo>
                    <a:cubicBezTo>
                      <a:pt x="792" y="1045"/>
                      <a:pt x="946" y="1374"/>
                      <a:pt x="1049" y="1702"/>
                    </a:cubicBezTo>
                    <a:cubicBezTo>
                      <a:pt x="1235" y="2262"/>
                      <a:pt x="1318" y="2843"/>
                      <a:pt x="1443" y="3414"/>
                    </a:cubicBezTo>
                    <a:cubicBezTo>
                      <a:pt x="1473" y="3559"/>
                      <a:pt x="1505" y="3704"/>
                      <a:pt x="1546" y="3849"/>
                    </a:cubicBezTo>
                    <a:cubicBezTo>
                      <a:pt x="1588" y="3995"/>
                      <a:pt x="1629" y="4140"/>
                      <a:pt x="1681" y="4285"/>
                    </a:cubicBezTo>
                    <a:cubicBezTo>
                      <a:pt x="1722" y="4430"/>
                      <a:pt x="1775" y="4565"/>
                      <a:pt x="1826" y="4700"/>
                    </a:cubicBezTo>
                    <a:cubicBezTo>
                      <a:pt x="1858" y="4772"/>
                      <a:pt x="1888" y="4834"/>
                      <a:pt x="1920" y="4908"/>
                    </a:cubicBezTo>
                    <a:cubicBezTo>
                      <a:pt x="1951" y="4970"/>
                      <a:pt x="1992" y="5042"/>
                      <a:pt x="2024" y="5104"/>
                    </a:cubicBezTo>
                    <a:cubicBezTo>
                      <a:pt x="2046" y="5150"/>
                      <a:pt x="2091" y="5179"/>
                      <a:pt x="2138" y="5179"/>
                    </a:cubicBezTo>
                    <a:cubicBezTo>
                      <a:pt x="2155" y="5179"/>
                      <a:pt x="2173" y="5175"/>
                      <a:pt x="2190" y="5166"/>
                    </a:cubicBezTo>
                    <a:cubicBezTo>
                      <a:pt x="2252" y="5136"/>
                      <a:pt x="2273" y="5063"/>
                      <a:pt x="2241" y="5000"/>
                    </a:cubicBezTo>
                    <a:cubicBezTo>
                      <a:pt x="2210" y="4928"/>
                      <a:pt x="2179" y="4845"/>
                      <a:pt x="2158" y="4772"/>
                    </a:cubicBezTo>
                    <a:cubicBezTo>
                      <a:pt x="2127" y="4700"/>
                      <a:pt x="2107" y="4627"/>
                      <a:pt x="2075" y="4555"/>
                    </a:cubicBezTo>
                    <a:cubicBezTo>
                      <a:pt x="1982" y="4254"/>
                      <a:pt x="1909" y="3942"/>
                      <a:pt x="1826" y="3631"/>
                    </a:cubicBezTo>
                    <a:cubicBezTo>
                      <a:pt x="1743" y="3320"/>
                      <a:pt x="1671" y="3009"/>
                      <a:pt x="1577" y="2698"/>
                    </a:cubicBezTo>
                    <a:cubicBezTo>
                      <a:pt x="1494" y="2376"/>
                      <a:pt x="1401" y="2065"/>
                      <a:pt x="1277" y="1764"/>
                    </a:cubicBezTo>
                    <a:cubicBezTo>
                      <a:pt x="1173" y="1474"/>
                      <a:pt x="1038" y="1183"/>
                      <a:pt x="883" y="913"/>
                    </a:cubicBezTo>
                    <a:cubicBezTo>
                      <a:pt x="779" y="747"/>
                      <a:pt x="664" y="592"/>
                      <a:pt x="551" y="447"/>
                    </a:cubicBezTo>
                    <a:cubicBezTo>
                      <a:pt x="415" y="281"/>
                      <a:pt x="270" y="146"/>
                      <a:pt x="115" y="11"/>
                    </a:cubicBezTo>
                    <a:cubicBezTo>
                      <a:pt x="104" y="1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2156;p53">
                <a:extLst>
                  <a:ext uri="{FF2B5EF4-FFF2-40B4-BE49-F238E27FC236}">
                    <a16:creationId xmlns:a16="http://schemas.microsoft.com/office/drawing/2014/main" id="{B0F7D70C-7746-4AA5-BAD7-C1F6B13431B9}"/>
                  </a:ext>
                </a:extLst>
              </p:cNvPr>
              <p:cNvSpPr/>
              <p:nvPr/>
            </p:nvSpPr>
            <p:spPr>
              <a:xfrm>
                <a:off x="4624638" y="1751125"/>
                <a:ext cx="60700" cy="98925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3957" extrusionOk="0">
                    <a:moveTo>
                      <a:pt x="2386" y="0"/>
                    </a:moveTo>
                    <a:cubicBezTo>
                      <a:pt x="2375" y="0"/>
                      <a:pt x="2354" y="10"/>
                      <a:pt x="2354" y="31"/>
                    </a:cubicBezTo>
                    <a:cubicBezTo>
                      <a:pt x="2313" y="218"/>
                      <a:pt x="2261" y="415"/>
                      <a:pt x="2188" y="591"/>
                    </a:cubicBezTo>
                    <a:cubicBezTo>
                      <a:pt x="2147" y="695"/>
                      <a:pt x="2105" y="799"/>
                      <a:pt x="2054" y="893"/>
                    </a:cubicBezTo>
                    <a:cubicBezTo>
                      <a:pt x="2002" y="996"/>
                      <a:pt x="1939" y="1089"/>
                      <a:pt x="1877" y="1183"/>
                    </a:cubicBezTo>
                    <a:cubicBezTo>
                      <a:pt x="1764" y="1380"/>
                      <a:pt x="1628" y="1566"/>
                      <a:pt x="1483" y="1743"/>
                    </a:cubicBezTo>
                    <a:cubicBezTo>
                      <a:pt x="1484" y="1743"/>
                      <a:pt x="1485" y="1743"/>
                      <a:pt x="1486" y="1743"/>
                    </a:cubicBezTo>
                    <a:lnTo>
                      <a:pt x="1486" y="1743"/>
                    </a:lnTo>
                    <a:lnTo>
                      <a:pt x="1307" y="1981"/>
                    </a:lnTo>
                    <a:cubicBezTo>
                      <a:pt x="1234" y="2064"/>
                      <a:pt x="1172" y="2147"/>
                      <a:pt x="1100" y="2230"/>
                    </a:cubicBezTo>
                    <a:lnTo>
                      <a:pt x="695" y="2728"/>
                    </a:lnTo>
                    <a:cubicBezTo>
                      <a:pt x="446" y="3060"/>
                      <a:pt x="197" y="3403"/>
                      <a:pt x="21" y="3776"/>
                    </a:cubicBezTo>
                    <a:cubicBezTo>
                      <a:pt x="0" y="3807"/>
                      <a:pt x="0" y="3838"/>
                      <a:pt x="0" y="3869"/>
                    </a:cubicBezTo>
                    <a:cubicBezTo>
                      <a:pt x="10" y="3901"/>
                      <a:pt x="31" y="3931"/>
                      <a:pt x="62" y="3942"/>
                    </a:cubicBezTo>
                    <a:cubicBezTo>
                      <a:pt x="79" y="3952"/>
                      <a:pt x="97" y="3957"/>
                      <a:pt x="116" y="3957"/>
                    </a:cubicBezTo>
                    <a:cubicBezTo>
                      <a:pt x="156" y="3957"/>
                      <a:pt x="197" y="3936"/>
                      <a:pt x="218" y="3901"/>
                    </a:cubicBezTo>
                    <a:cubicBezTo>
                      <a:pt x="549" y="3309"/>
                      <a:pt x="975" y="2780"/>
                      <a:pt x="1369" y="2230"/>
                    </a:cubicBezTo>
                    <a:cubicBezTo>
                      <a:pt x="1473" y="2096"/>
                      <a:pt x="1566" y="1951"/>
                      <a:pt x="1660" y="1815"/>
                    </a:cubicBezTo>
                    <a:cubicBezTo>
                      <a:pt x="1764" y="1670"/>
                      <a:pt x="1846" y="1525"/>
                      <a:pt x="1929" y="1380"/>
                    </a:cubicBezTo>
                    <a:cubicBezTo>
                      <a:pt x="2095" y="1089"/>
                      <a:pt x="2230" y="789"/>
                      <a:pt x="2324" y="478"/>
                    </a:cubicBezTo>
                    <a:cubicBezTo>
                      <a:pt x="2375" y="332"/>
                      <a:pt x="2407" y="197"/>
                      <a:pt x="2427" y="52"/>
                    </a:cubicBezTo>
                    <a:cubicBezTo>
                      <a:pt x="2427" y="31"/>
                      <a:pt x="2417" y="10"/>
                      <a:pt x="2396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2157;p53">
                <a:extLst>
                  <a:ext uri="{FF2B5EF4-FFF2-40B4-BE49-F238E27FC236}">
                    <a16:creationId xmlns:a16="http://schemas.microsoft.com/office/drawing/2014/main" id="{BE0890F3-5559-4001-94A8-1D991B4D1AD9}"/>
                  </a:ext>
                </a:extLst>
              </p:cNvPr>
              <p:cNvSpPr/>
              <p:nvPr/>
            </p:nvSpPr>
            <p:spPr>
              <a:xfrm>
                <a:off x="4956038" y="1908000"/>
                <a:ext cx="55775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897" extrusionOk="0">
                    <a:moveTo>
                      <a:pt x="1276" y="2449"/>
                    </a:moveTo>
                    <a:cubicBezTo>
                      <a:pt x="1274" y="2452"/>
                      <a:pt x="1272" y="2454"/>
                      <a:pt x="1270" y="2457"/>
                    </a:cubicBezTo>
                    <a:lnTo>
                      <a:pt x="1270" y="2457"/>
                    </a:lnTo>
                    <a:cubicBezTo>
                      <a:pt x="1272" y="2454"/>
                      <a:pt x="1274" y="2451"/>
                      <a:pt x="1276" y="2449"/>
                    </a:cubicBezTo>
                    <a:close/>
                    <a:moveTo>
                      <a:pt x="1270" y="2457"/>
                    </a:moveTo>
                    <a:lnTo>
                      <a:pt x="1270" y="2457"/>
                    </a:lnTo>
                    <a:cubicBezTo>
                      <a:pt x="1267" y="2460"/>
                      <a:pt x="1265" y="2464"/>
                      <a:pt x="1262" y="2468"/>
                    </a:cubicBezTo>
                    <a:lnTo>
                      <a:pt x="1262" y="2468"/>
                    </a:lnTo>
                    <a:cubicBezTo>
                      <a:pt x="1265" y="2466"/>
                      <a:pt x="1267" y="2462"/>
                      <a:pt x="1270" y="2457"/>
                    </a:cubicBezTo>
                    <a:close/>
                    <a:moveTo>
                      <a:pt x="1262" y="2468"/>
                    </a:moveTo>
                    <a:cubicBezTo>
                      <a:pt x="1260" y="2469"/>
                      <a:pt x="1258" y="2470"/>
                      <a:pt x="1256" y="2470"/>
                    </a:cubicBezTo>
                    <a:cubicBezTo>
                      <a:pt x="1257" y="2470"/>
                      <a:pt x="1259" y="2469"/>
                      <a:pt x="1261" y="2469"/>
                    </a:cubicBezTo>
                    <a:lnTo>
                      <a:pt x="1261" y="2469"/>
                    </a:lnTo>
                    <a:cubicBezTo>
                      <a:pt x="1261" y="2468"/>
                      <a:pt x="1262" y="2468"/>
                      <a:pt x="1262" y="2468"/>
                    </a:cubicBezTo>
                    <a:close/>
                    <a:moveTo>
                      <a:pt x="1930" y="1"/>
                    </a:moveTo>
                    <a:cubicBezTo>
                      <a:pt x="1909" y="12"/>
                      <a:pt x="1889" y="42"/>
                      <a:pt x="1899" y="74"/>
                    </a:cubicBezTo>
                    <a:cubicBezTo>
                      <a:pt x="1930" y="177"/>
                      <a:pt x="1951" y="291"/>
                      <a:pt x="1972" y="406"/>
                    </a:cubicBezTo>
                    <a:cubicBezTo>
                      <a:pt x="1992" y="582"/>
                      <a:pt x="1992" y="768"/>
                      <a:pt x="1972" y="955"/>
                    </a:cubicBezTo>
                    <a:cubicBezTo>
                      <a:pt x="1940" y="1163"/>
                      <a:pt x="1878" y="1381"/>
                      <a:pt x="1795" y="1577"/>
                    </a:cubicBezTo>
                    <a:cubicBezTo>
                      <a:pt x="1733" y="1733"/>
                      <a:pt x="1661" y="1879"/>
                      <a:pt x="1567" y="2024"/>
                    </a:cubicBezTo>
                    <a:cubicBezTo>
                      <a:pt x="1484" y="2169"/>
                      <a:pt x="1380" y="2314"/>
                      <a:pt x="1276" y="2449"/>
                    </a:cubicBezTo>
                    <a:cubicBezTo>
                      <a:pt x="1276" y="2449"/>
                      <a:pt x="1276" y="2449"/>
                      <a:pt x="1276" y="2449"/>
                    </a:cubicBezTo>
                    <a:lnTo>
                      <a:pt x="1276" y="2449"/>
                    </a:lnTo>
                    <a:cubicBezTo>
                      <a:pt x="1276" y="2449"/>
                      <a:pt x="1276" y="2449"/>
                      <a:pt x="1276" y="2449"/>
                    </a:cubicBezTo>
                    <a:lnTo>
                      <a:pt x="1276" y="2449"/>
                    </a:lnTo>
                    <a:cubicBezTo>
                      <a:pt x="1276" y="2458"/>
                      <a:pt x="1270" y="2466"/>
                      <a:pt x="1261" y="2469"/>
                    </a:cubicBezTo>
                    <a:lnTo>
                      <a:pt x="1261" y="2469"/>
                    </a:lnTo>
                    <a:cubicBezTo>
                      <a:pt x="1005" y="2803"/>
                      <a:pt x="700" y="3097"/>
                      <a:pt x="374" y="3352"/>
                    </a:cubicBezTo>
                    <a:cubicBezTo>
                      <a:pt x="376" y="3352"/>
                      <a:pt x="377" y="3351"/>
                      <a:pt x="378" y="3351"/>
                    </a:cubicBezTo>
                    <a:lnTo>
                      <a:pt x="378" y="3351"/>
                    </a:lnTo>
                    <a:cubicBezTo>
                      <a:pt x="376" y="3354"/>
                      <a:pt x="374" y="3358"/>
                      <a:pt x="374" y="3362"/>
                    </a:cubicBezTo>
                    <a:cubicBezTo>
                      <a:pt x="281" y="3424"/>
                      <a:pt x="198" y="3486"/>
                      <a:pt x="105" y="3548"/>
                    </a:cubicBezTo>
                    <a:cubicBezTo>
                      <a:pt x="63" y="3580"/>
                      <a:pt x="32" y="3611"/>
                      <a:pt x="22" y="3663"/>
                    </a:cubicBezTo>
                    <a:cubicBezTo>
                      <a:pt x="1" y="3704"/>
                      <a:pt x="11" y="3756"/>
                      <a:pt x="32" y="3808"/>
                    </a:cubicBezTo>
                    <a:cubicBezTo>
                      <a:pt x="63" y="3850"/>
                      <a:pt x="105" y="3880"/>
                      <a:pt x="146" y="3891"/>
                    </a:cubicBezTo>
                    <a:cubicBezTo>
                      <a:pt x="165" y="3895"/>
                      <a:pt x="184" y="3897"/>
                      <a:pt x="202" y="3897"/>
                    </a:cubicBezTo>
                    <a:cubicBezTo>
                      <a:pt x="234" y="3897"/>
                      <a:pt x="265" y="3890"/>
                      <a:pt x="291" y="3870"/>
                    </a:cubicBezTo>
                    <a:cubicBezTo>
                      <a:pt x="582" y="3673"/>
                      <a:pt x="851" y="3435"/>
                      <a:pt x="1100" y="3175"/>
                    </a:cubicBezTo>
                    <a:cubicBezTo>
                      <a:pt x="1349" y="2905"/>
                      <a:pt x="1567" y="2605"/>
                      <a:pt x="1744" y="2283"/>
                    </a:cubicBezTo>
                    <a:cubicBezTo>
                      <a:pt x="2075" y="1660"/>
                      <a:pt x="2231" y="924"/>
                      <a:pt x="2055" y="229"/>
                    </a:cubicBezTo>
                    <a:cubicBezTo>
                      <a:pt x="2044" y="167"/>
                      <a:pt x="2023" y="104"/>
                      <a:pt x="2002" y="42"/>
                    </a:cubicBezTo>
                    <a:cubicBezTo>
                      <a:pt x="1992" y="12"/>
                      <a:pt x="1972" y="1"/>
                      <a:pt x="1951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2158;p53">
                <a:extLst>
                  <a:ext uri="{FF2B5EF4-FFF2-40B4-BE49-F238E27FC236}">
                    <a16:creationId xmlns:a16="http://schemas.microsoft.com/office/drawing/2014/main" id="{483AAC06-19C0-4301-9A4D-522738606E00}"/>
                  </a:ext>
                </a:extLst>
              </p:cNvPr>
              <p:cNvSpPr/>
              <p:nvPr/>
            </p:nvSpPr>
            <p:spPr>
              <a:xfrm>
                <a:off x="5000138" y="2126350"/>
                <a:ext cx="47475" cy="14485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5794" extrusionOk="0">
                    <a:moveTo>
                      <a:pt x="197" y="1"/>
                    </a:moveTo>
                    <a:cubicBezTo>
                      <a:pt x="176" y="1"/>
                      <a:pt x="155" y="12"/>
                      <a:pt x="145" y="42"/>
                    </a:cubicBezTo>
                    <a:cubicBezTo>
                      <a:pt x="62" y="364"/>
                      <a:pt x="0" y="696"/>
                      <a:pt x="0" y="1038"/>
                    </a:cubicBezTo>
                    <a:cubicBezTo>
                      <a:pt x="0" y="1308"/>
                      <a:pt x="42" y="1578"/>
                      <a:pt x="135" y="1837"/>
                    </a:cubicBezTo>
                    <a:cubicBezTo>
                      <a:pt x="228" y="2107"/>
                      <a:pt x="374" y="2356"/>
                      <a:pt x="540" y="2594"/>
                    </a:cubicBezTo>
                    <a:cubicBezTo>
                      <a:pt x="633" y="2739"/>
                      <a:pt x="726" y="2875"/>
                      <a:pt x="830" y="3009"/>
                    </a:cubicBezTo>
                    <a:cubicBezTo>
                      <a:pt x="923" y="3134"/>
                      <a:pt x="1017" y="3248"/>
                      <a:pt x="1100" y="3373"/>
                    </a:cubicBezTo>
                    <a:cubicBezTo>
                      <a:pt x="1213" y="3548"/>
                      <a:pt x="1317" y="3735"/>
                      <a:pt x="1400" y="3922"/>
                    </a:cubicBezTo>
                    <a:cubicBezTo>
                      <a:pt x="1462" y="4078"/>
                      <a:pt x="1504" y="4244"/>
                      <a:pt x="1535" y="4410"/>
                    </a:cubicBezTo>
                    <a:cubicBezTo>
                      <a:pt x="1545" y="4514"/>
                      <a:pt x="1545" y="4617"/>
                      <a:pt x="1535" y="4721"/>
                    </a:cubicBezTo>
                    <a:cubicBezTo>
                      <a:pt x="1525" y="4804"/>
                      <a:pt x="1504" y="4876"/>
                      <a:pt x="1473" y="4959"/>
                    </a:cubicBezTo>
                    <a:cubicBezTo>
                      <a:pt x="1442" y="5021"/>
                      <a:pt x="1400" y="5084"/>
                      <a:pt x="1359" y="5146"/>
                    </a:cubicBezTo>
                    <a:cubicBezTo>
                      <a:pt x="1296" y="5208"/>
                      <a:pt x="1234" y="5281"/>
                      <a:pt x="1162" y="5333"/>
                    </a:cubicBezTo>
                    <a:cubicBezTo>
                      <a:pt x="1121" y="5364"/>
                      <a:pt x="1079" y="5395"/>
                      <a:pt x="1027" y="5426"/>
                    </a:cubicBezTo>
                    <a:cubicBezTo>
                      <a:pt x="934" y="5489"/>
                      <a:pt x="902" y="5602"/>
                      <a:pt x="955" y="5696"/>
                    </a:cubicBezTo>
                    <a:cubicBezTo>
                      <a:pt x="989" y="5759"/>
                      <a:pt x="1062" y="5793"/>
                      <a:pt x="1131" y="5793"/>
                    </a:cubicBezTo>
                    <a:cubicBezTo>
                      <a:pt x="1165" y="5793"/>
                      <a:pt x="1197" y="5785"/>
                      <a:pt x="1224" y="5768"/>
                    </a:cubicBezTo>
                    <a:cubicBezTo>
                      <a:pt x="1370" y="5675"/>
                      <a:pt x="1504" y="5561"/>
                      <a:pt x="1618" y="5426"/>
                    </a:cubicBezTo>
                    <a:cubicBezTo>
                      <a:pt x="1660" y="5364"/>
                      <a:pt x="1711" y="5302"/>
                      <a:pt x="1753" y="5229"/>
                    </a:cubicBezTo>
                    <a:cubicBezTo>
                      <a:pt x="1784" y="5167"/>
                      <a:pt x="1815" y="5084"/>
                      <a:pt x="1847" y="5011"/>
                    </a:cubicBezTo>
                    <a:cubicBezTo>
                      <a:pt x="1867" y="4938"/>
                      <a:pt x="1877" y="4866"/>
                      <a:pt x="1888" y="4793"/>
                    </a:cubicBezTo>
                    <a:cubicBezTo>
                      <a:pt x="1898" y="4731"/>
                      <a:pt x="1898" y="4659"/>
                      <a:pt x="1898" y="4586"/>
                    </a:cubicBezTo>
                    <a:cubicBezTo>
                      <a:pt x="1888" y="4441"/>
                      <a:pt x="1867" y="4295"/>
                      <a:pt x="1826" y="4161"/>
                    </a:cubicBezTo>
                    <a:cubicBezTo>
                      <a:pt x="1732" y="3880"/>
                      <a:pt x="1587" y="3611"/>
                      <a:pt x="1421" y="3373"/>
                    </a:cubicBezTo>
                    <a:cubicBezTo>
                      <a:pt x="1328" y="3248"/>
                      <a:pt x="1234" y="3134"/>
                      <a:pt x="1141" y="3020"/>
                    </a:cubicBezTo>
                    <a:cubicBezTo>
                      <a:pt x="1027" y="2885"/>
                      <a:pt x="913" y="2760"/>
                      <a:pt x="809" y="2636"/>
                    </a:cubicBezTo>
                    <a:cubicBezTo>
                      <a:pt x="778" y="2594"/>
                      <a:pt x="747" y="2563"/>
                      <a:pt x="726" y="2522"/>
                    </a:cubicBezTo>
                    <a:lnTo>
                      <a:pt x="726" y="2532"/>
                    </a:lnTo>
                    <a:lnTo>
                      <a:pt x="706" y="2511"/>
                    </a:lnTo>
                    <a:cubicBezTo>
                      <a:pt x="540" y="2283"/>
                      <a:pt x="384" y="2045"/>
                      <a:pt x="270" y="1785"/>
                    </a:cubicBezTo>
                    <a:cubicBezTo>
                      <a:pt x="208" y="1630"/>
                      <a:pt x="166" y="1464"/>
                      <a:pt x="135" y="1287"/>
                    </a:cubicBezTo>
                    <a:cubicBezTo>
                      <a:pt x="114" y="1049"/>
                      <a:pt x="125" y="810"/>
                      <a:pt x="155" y="572"/>
                    </a:cubicBezTo>
                    <a:cubicBezTo>
                      <a:pt x="176" y="395"/>
                      <a:pt x="208" y="229"/>
                      <a:pt x="249" y="63"/>
                    </a:cubicBezTo>
                    <a:cubicBezTo>
                      <a:pt x="259" y="42"/>
                      <a:pt x="238" y="12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2159;p53">
                <a:extLst>
                  <a:ext uri="{FF2B5EF4-FFF2-40B4-BE49-F238E27FC236}">
                    <a16:creationId xmlns:a16="http://schemas.microsoft.com/office/drawing/2014/main" id="{8724A9CE-C1D4-4813-9ED2-2953D5339B20}"/>
                  </a:ext>
                </a:extLst>
              </p:cNvPr>
              <p:cNvSpPr/>
              <p:nvPr/>
            </p:nvSpPr>
            <p:spPr>
              <a:xfrm>
                <a:off x="5000663" y="2231925"/>
                <a:ext cx="246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368" extrusionOk="0">
                    <a:moveTo>
                      <a:pt x="881" y="0"/>
                    </a:moveTo>
                    <a:cubicBezTo>
                      <a:pt x="840" y="0"/>
                      <a:pt x="788" y="42"/>
                      <a:pt x="788" y="93"/>
                    </a:cubicBezTo>
                    <a:cubicBezTo>
                      <a:pt x="798" y="145"/>
                      <a:pt x="788" y="208"/>
                      <a:pt x="788" y="259"/>
                    </a:cubicBezTo>
                    <a:cubicBezTo>
                      <a:pt x="778" y="332"/>
                      <a:pt x="757" y="394"/>
                      <a:pt x="736" y="457"/>
                    </a:cubicBezTo>
                    <a:cubicBezTo>
                      <a:pt x="695" y="529"/>
                      <a:pt x="653" y="602"/>
                      <a:pt x="602" y="674"/>
                    </a:cubicBezTo>
                    <a:cubicBezTo>
                      <a:pt x="529" y="778"/>
                      <a:pt x="436" y="861"/>
                      <a:pt x="332" y="944"/>
                    </a:cubicBezTo>
                    <a:cubicBezTo>
                      <a:pt x="259" y="996"/>
                      <a:pt x="176" y="1047"/>
                      <a:pt x="93" y="1089"/>
                    </a:cubicBezTo>
                    <a:cubicBezTo>
                      <a:pt x="21" y="1130"/>
                      <a:pt x="0" y="1224"/>
                      <a:pt x="41" y="1296"/>
                    </a:cubicBezTo>
                    <a:cubicBezTo>
                      <a:pt x="70" y="1339"/>
                      <a:pt x="123" y="1367"/>
                      <a:pt x="173" y="1367"/>
                    </a:cubicBezTo>
                    <a:cubicBezTo>
                      <a:pt x="196" y="1367"/>
                      <a:pt x="219" y="1362"/>
                      <a:pt x="238" y="1349"/>
                    </a:cubicBezTo>
                    <a:cubicBezTo>
                      <a:pt x="353" y="1276"/>
                      <a:pt x="456" y="1193"/>
                      <a:pt x="549" y="1100"/>
                    </a:cubicBezTo>
                    <a:cubicBezTo>
                      <a:pt x="643" y="1017"/>
                      <a:pt x="726" y="913"/>
                      <a:pt x="788" y="809"/>
                    </a:cubicBezTo>
                    <a:cubicBezTo>
                      <a:pt x="923" y="602"/>
                      <a:pt x="985" y="342"/>
                      <a:pt x="975" y="93"/>
                    </a:cubicBezTo>
                    <a:cubicBezTo>
                      <a:pt x="975" y="42"/>
                      <a:pt x="934" y="0"/>
                      <a:pt x="8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2160;p53">
                <a:extLst>
                  <a:ext uri="{FF2B5EF4-FFF2-40B4-BE49-F238E27FC236}">
                    <a16:creationId xmlns:a16="http://schemas.microsoft.com/office/drawing/2014/main" id="{CACF1274-B08D-4BEC-A498-F606790B2A4E}"/>
                  </a:ext>
                </a:extLst>
              </p:cNvPr>
              <p:cNvSpPr/>
              <p:nvPr/>
            </p:nvSpPr>
            <p:spPr>
              <a:xfrm>
                <a:off x="4721088" y="1683950"/>
                <a:ext cx="141625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1435" extrusionOk="0">
                    <a:moveTo>
                      <a:pt x="2002" y="0"/>
                    </a:moveTo>
                    <a:cubicBezTo>
                      <a:pt x="1899" y="0"/>
                      <a:pt x="1785" y="0"/>
                      <a:pt x="1681" y="11"/>
                    </a:cubicBezTo>
                    <a:cubicBezTo>
                      <a:pt x="1474" y="21"/>
                      <a:pt x="1266" y="53"/>
                      <a:pt x="1059" y="104"/>
                    </a:cubicBezTo>
                    <a:cubicBezTo>
                      <a:pt x="872" y="146"/>
                      <a:pt x="685" y="208"/>
                      <a:pt x="499" y="291"/>
                    </a:cubicBezTo>
                    <a:cubicBezTo>
                      <a:pt x="333" y="374"/>
                      <a:pt x="167" y="468"/>
                      <a:pt x="22" y="592"/>
                    </a:cubicBezTo>
                    <a:cubicBezTo>
                      <a:pt x="1" y="602"/>
                      <a:pt x="1" y="623"/>
                      <a:pt x="11" y="634"/>
                    </a:cubicBezTo>
                    <a:cubicBezTo>
                      <a:pt x="17" y="646"/>
                      <a:pt x="27" y="651"/>
                      <a:pt x="38" y="651"/>
                    </a:cubicBezTo>
                    <a:cubicBezTo>
                      <a:pt x="46" y="651"/>
                      <a:pt x="54" y="648"/>
                      <a:pt x="63" y="644"/>
                    </a:cubicBezTo>
                    <a:cubicBezTo>
                      <a:pt x="135" y="581"/>
                      <a:pt x="229" y="530"/>
                      <a:pt x="312" y="478"/>
                    </a:cubicBezTo>
                    <a:cubicBezTo>
                      <a:pt x="499" y="374"/>
                      <a:pt x="685" y="302"/>
                      <a:pt x="882" y="260"/>
                    </a:cubicBezTo>
                    <a:cubicBezTo>
                      <a:pt x="1189" y="178"/>
                      <a:pt x="1496" y="157"/>
                      <a:pt x="1814" y="156"/>
                    </a:cubicBezTo>
                    <a:lnTo>
                      <a:pt x="1814" y="156"/>
                    </a:lnTo>
                    <a:cubicBezTo>
                      <a:pt x="2060" y="157"/>
                      <a:pt x="2306" y="187"/>
                      <a:pt x="2553" y="219"/>
                    </a:cubicBezTo>
                    <a:cubicBezTo>
                      <a:pt x="2812" y="260"/>
                      <a:pt x="3071" y="322"/>
                      <a:pt x="3320" y="395"/>
                    </a:cubicBezTo>
                    <a:cubicBezTo>
                      <a:pt x="3320" y="394"/>
                      <a:pt x="3319" y="394"/>
                      <a:pt x="3318" y="393"/>
                    </a:cubicBezTo>
                    <a:lnTo>
                      <a:pt x="3318" y="393"/>
                    </a:lnTo>
                    <a:cubicBezTo>
                      <a:pt x="3899" y="558"/>
                      <a:pt x="4459" y="773"/>
                      <a:pt x="4969" y="1090"/>
                    </a:cubicBezTo>
                    <a:cubicBezTo>
                      <a:pt x="4959" y="1079"/>
                      <a:pt x="4948" y="1079"/>
                      <a:pt x="4948" y="1069"/>
                    </a:cubicBezTo>
                    <a:lnTo>
                      <a:pt x="4948" y="1069"/>
                    </a:lnTo>
                    <a:cubicBezTo>
                      <a:pt x="5104" y="1173"/>
                      <a:pt x="5260" y="1277"/>
                      <a:pt x="5405" y="1401"/>
                    </a:cubicBezTo>
                    <a:cubicBezTo>
                      <a:pt x="5432" y="1423"/>
                      <a:pt x="5465" y="1434"/>
                      <a:pt x="5497" y="1434"/>
                    </a:cubicBezTo>
                    <a:cubicBezTo>
                      <a:pt x="5540" y="1434"/>
                      <a:pt x="5583" y="1416"/>
                      <a:pt x="5612" y="1380"/>
                    </a:cubicBezTo>
                    <a:cubicBezTo>
                      <a:pt x="5665" y="1318"/>
                      <a:pt x="5654" y="1224"/>
                      <a:pt x="5592" y="1173"/>
                    </a:cubicBezTo>
                    <a:cubicBezTo>
                      <a:pt x="5395" y="1007"/>
                      <a:pt x="5167" y="872"/>
                      <a:pt x="4938" y="747"/>
                    </a:cubicBezTo>
                    <a:cubicBezTo>
                      <a:pt x="4689" y="613"/>
                      <a:pt x="4420" y="498"/>
                      <a:pt x="4150" y="395"/>
                    </a:cubicBezTo>
                    <a:cubicBezTo>
                      <a:pt x="3558" y="177"/>
                      <a:pt x="2947" y="42"/>
                      <a:pt x="2324" y="11"/>
                    </a:cubicBezTo>
                    <a:cubicBezTo>
                      <a:pt x="2210" y="0"/>
                      <a:pt x="2106" y="0"/>
                      <a:pt x="2002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2161;p53">
                <a:extLst>
                  <a:ext uri="{FF2B5EF4-FFF2-40B4-BE49-F238E27FC236}">
                    <a16:creationId xmlns:a16="http://schemas.microsoft.com/office/drawing/2014/main" id="{B99D142E-32A4-4E71-A4D2-BFC4E5C21D8A}"/>
                  </a:ext>
                </a:extLst>
              </p:cNvPr>
              <p:cNvSpPr/>
              <p:nvPr/>
            </p:nvSpPr>
            <p:spPr>
              <a:xfrm>
                <a:off x="4776313" y="1673050"/>
                <a:ext cx="58900" cy="1345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538" extrusionOk="0">
                    <a:moveTo>
                      <a:pt x="593" y="1"/>
                    </a:moveTo>
                    <a:cubicBezTo>
                      <a:pt x="406" y="1"/>
                      <a:pt x="219" y="12"/>
                      <a:pt x="42" y="42"/>
                    </a:cubicBezTo>
                    <a:cubicBezTo>
                      <a:pt x="22" y="53"/>
                      <a:pt x="1" y="63"/>
                      <a:pt x="12" y="84"/>
                    </a:cubicBezTo>
                    <a:cubicBezTo>
                      <a:pt x="12" y="104"/>
                      <a:pt x="32" y="115"/>
                      <a:pt x="42" y="115"/>
                    </a:cubicBezTo>
                    <a:cubicBezTo>
                      <a:pt x="125" y="104"/>
                      <a:pt x="208" y="95"/>
                      <a:pt x="281" y="84"/>
                    </a:cubicBezTo>
                    <a:cubicBezTo>
                      <a:pt x="370" y="74"/>
                      <a:pt x="460" y="74"/>
                      <a:pt x="540" y="74"/>
                    </a:cubicBezTo>
                    <a:lnTo>
                      <a:pt x="540" y="74"/>
                    </a:lnTo>
                    <a:cubicBezTo>
                      <a:pt x="686" y="84"/>
                      <a:pt x="831" y="84"/>
                      <a:pt x="976" y="115"/>
                    </a:cubicBezTo>
                    <a:cubicBezTo>
                      <a:pt x="1049" y="125"/>
                      <a:pt x="1121" y="136"/>
                      <a:pt x="1194" y="157"/>
                    </a:cubicBezTo>
                    <a:cubicBezTo>
                      <a:pt x="1266" y="167"/>
                      <a:pt x="1339" y="187"/>
                      <a:pt x="1412" y="208"/>
                    </a:cubicBezTo>
                    <a:cubicBezTo>
                      <a:pt x="1692" y="291"/>
                      <a:pt x="1962" y="395"/>
                      <a:pt x="2211" y="530"/>
                    </a:cubicBezTo>
                    <a:cubicBezTo>
                      <a:pt x="2221" y="535"/>
                      <a:pt x="2234" y="538"/>
                      <a:pt x="2247" y="538"/>
                    </a:cubicBezTo>
                    <a:cubicBezTo>
                      <a:pt x="2260" y="538"/>
                      <a:pt x="2273" y="535"/>
                      <a:pt x="2283" y="530"/>
                    </a:cubicBezTo>
                    <a:cubicBezTo>
                      <a:pt x="2304" y="530"/>
                      <a:pt x="2324" y="509"/>
                      <a:pt x="2335" y="489"/>
                    </a:cubicBezTo>
                    <a:cubicBezTo>
                      <a:pt x="2356" y="436"/>
                      <a:pt x="2335" y="385"/>
                      <a:pt x="2283" y="364"/>
                    </a:cubicBezTo>
                    <a:cubicBezTo>
                      <a:pt x="2107" y="281"/>
                      <a:pt x="1930" y="219"/>
                      <a:pt x="1744" y="157"/>
                    </a:cubicBezTo>
                    <a:cubicBezTo>
                      <a:pt x="1557" y="104"/>
                      <a:pt x="1370" y="63"/>
                      <a:pt x="1183" y="32"/>
                    </a:cubicBezTo>
                    <a:cubicBezTo>
                      <a:pt x="1090" y="21"/>
                      <a:pt x="987" y="12"/>
                      <a:pt x="893" y="12"/>
                    </a:cubicBezTo>
                    <a:cubicBezTo>
                      <a:pt x="800" y="1"/>
                      <a:pt x="706" y="1"/>
                      <a:pt x="6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2162;p53">
                <a:extLst>
                  <a:ext uri="{FF2B5EF4-FFF2-40B4-BE49-F238E27FC236}">
                    <a16:creationId xmlns:a16="http://schemas.microsoft.com/office/drawing/2014/main" id="{B5397810-CD01-4C35-BF58-0B55F3287FCE}"/>
                  </a:ext>
                </a:extLst>
              </p:cNvPr>
              <p:cNvSpPr/>
              <p:nvPr/>
            </p:nvSpPr>
            <p:spPr>
              <a:xfrm>
                <a:off x="4779188" y="1859525"/>
                <a:ext cx="22575" cy="371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485" extrusionOk="0">
                    <a:moveTo>
                      <a:pt x="476" y="0"/>
                    </a:moveTo>
                    <a:cubicBezTo>
                      <a:pt x="243" y="0"/>
                      <a:pt x="42" y="318"/>
                      <a:pt x="21" y="727"/>
                    </a:cubicBezTo>
                    <a:cubicBezTo>
                      <a:pt x="0" y="1131"/>
                      <a:pt x="176" y="1473"/>
                      <a:pt x="425" y="1483"/>
                    </a:cubicBezTo>
                    <a:cubicBezTo>
                      <a:pt x="432" y="1484"/>
                      <a:pt x="440" y="1484"/>
                      <a:pt x="447" y="1484"/>
                    </a:cubicBezTo>
                    <a:cubicBezTo>
                      <a:pt x="676" y="1484"/>
                      <a:pt x="872" y="1160"/>
                      <a:pt x="893" y="768"/>
                    </a:cubicBezTo>
                    <a:cubicBezTo>
                      <a:pt x="902" y="353"/>
                      <a:pt x="727" y="10"/>
                      <a:pt x="488" y="0"/>
                    </a:cubicBezTo>
                    <a:cubicBezTo>
                      <a:pt x="484" y="0"/>
                      <a:pt x="480" y="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2163;p53">
                <a:extLst>
                  <a:ext uri="{FF2B5EF4-FFF2-40B4-BE49-F238E27FC236}">
                    <a16:creationId xmlns:a16="http://schemas.microsoft.com/office/drawing/2014/main" id="{D57643DC-640E-41C8-BE4C-F20FF04C0B36}"/>
                  </a:ext>
                </a:extLst>
              </p:cNvPr>
              <p:cNvSpPr/>
              <p:nvPr/>
            </p:nvSpPr>
            <p:spPr>
              <a:xfrm>
                <a:off x="4672338" y="1854850"/>
                <a:ext cx="22575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474" extrusionOk="0">
                    <a:moveTo>
                      <a:pt x="476" y="0"/>
                    </a:moveTo>
                    <a:cubicBezTo>
                      <a:pt x="243" y="0"/>
                      <a:pt x="42" y="318"/>
                      <a:pt x="21" y="716"/>
                    </a:cubicBezTo>
                    <a:cubicBezTo>
                      <a:pt x="1" y="1121"/>
                      <a:pt x="187" y="1453"/>
                      <a:pt x="416" y="1474"/>
                    </a:cubicBezTo>
                    <a:cubicBezTo>
                      <a:pt x="419" y="1474"/>
                      <a:pt x="423" y="1474"/>
                      <a:pt x="426" y="1474"/>
                    </a:cubicBezTo>
                    <a:cubicBezTo>
                      <a:pt x="660" y="1474"/>
                      <a:pt x="862" y="1156"/>
                      <a:pt x="882" y="757"/>
                    </a:cubicBezTo>
                    <a:cubicBezTo>
                      <a:pt x="903" y="353"/>
                      <a:pt x="727" y="11"/>
                      <a:pt x="488" y="1"/>
                    </a:cubicBezTo>
                    <a:cubicBezTo>
                      <a:pt x="484" y="0"/>
                      <a:pt x="480" y="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2164;p53">
                <a:extLst>
                  <a:ext uri="{FF2B5EF4-FFF2-40B4-BE49-F238E27FC236}">
                    <a16:creationId xmlns:a16="http://schemas.microsoft.com/office/drawing/2014/main" id="{17A972BF-E05A-4423-A12B-A13F5A3D6507}"/>
                  </a:ext>
                </a:extLst>
              </p:cNvPr>
              <p:cNvSpPr/>
              <p:nvPr/>
            </p:nvSpPr>
            <p:spPr>
              <a:xfrm>
                <a:off x="4734838" y="1937050"/>
                <a:ext cx="3685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89" extrusionOk="0">
                    <a:moveTo>
                      <a:pt x="1256" y="1"/>
                    </a:moveTo>
                    <a:cubicBezTo>
                      <a:pt x="1224" y="1"/>
                      <a:pt x="1194" y="11"/>
                      <a:pt x="1162" y="11"/>
                    </a:cubicBezTo>
                    <a:cubicBezTo>
                      <a:pt x="1131" y="11"/>
                      <a:pt x="1100" y="21"/>
                      <a:pt x="1058" y="21"/>
                    </a:cubicBezTo>
                    <a:lnTo>
                      <a:pt x="996" y="32"/>
                    </a:lnTo>
                    <a:cubicBezTo>
                      <a:pt x="924" y="42"/>
                      <a:pt x="851" y="53"/>
                      <a:pt x="779" y="74"/>
                    </a:cubicBezTo>
                    <a:cubicBezTo>
                      <a:pt x="623" y="115"/>
                      <a:pt x="477" y="166"/>
                      <a:pt x="353" y="240"/>
                    </a:cubicBezTo>
                    <a:cubicBezTo>
                      <a:pt x="208" y="312"/>
                      <a:pt x="104" y="415"/>
                      <a:pt x="32" y="530"/>
                    </a:cubicBezTo>
                    <a:cubicBezTo>
                      <a:pt x="21" y="540"/>
                      <a:pt x="21" y="561"/>
                      <a:pt x="21" y="571"/>
                    </a:cubicBezTo>
                    <a:cubicBezTo>
                      <a:pt x="11" y="571"/>
                      <a:pt x="11" y="581"/>
                      <a:pt x="11" y="581"/>
                    </a:cubicBezTo>
                    <a:cubicBezTo>
                      <a:pt x="0" y="602"/>
                      <a:pt x="0" y="623"/>
                      <a:pt x="0" y="634"/>
                    </a:cubicBezTo>
                    <a:cubicBezTo>
                      <a:pt x="0" y="654"/>
                      <a:pt x="11" y="675"/>
                      <a:pt x="32" y="685"/>
                    </a:cubicBezTo>
                    <a:cubicBezTo>
                      <a:pt x="104" y="717"/>
                      <a:pt x="177" y="737"/>
                      <a:pt x="260" y="758"/>
                    </a:cubicBezTo>
                    <a:cubicBezTo>
                      <a:pt x="332" y="779"/>
                      <a:pt x="405" y="789"/>
                      <a:pt x="498" y="789"/>
                    </a:cubicBezTo>
                    <a:lnTo>
                      <a:pt x="530" y="789"/>
                    </a:lnTo>
                    <a:cubicBezTo>
                      <a:pt x="696" y="789"/>
                      <a:pt x="862" y="758"/>
                      <a:pt x="996" y="685"/>
                    </a:cubicBezTo>
                    <a:cubicBezTo>
                      <a:pt x="1058" y="654"/>
                      <a:pt x="1121" y="613"/>
                      <a:pt x="1173" y="581"/>
                    </a:cubicBezTo>
                    <a:cubicBezTo>
                      <a:pt x="1235" y="530"/>
                      <a:pt x="1297" y="488"/>
                      <a:pt x="1339" y="436"/>
                    </a:cubicBezTo>
                    <a:cubicBezTo>
                      <a:pt x="1369" y="405"/>
                      <a:pt x="1390" y="374"/>
                      <a:pt x="1411" y="353"/>
                    </a:cubicBezTo>
                    <a:cubicBezTo>
                      <a:pt x="1432" y="323"/>
                      <a:pt x="1442" y="291"/>
                      <a:pt x="1452" y="270"/>
                    </a:cubicBezTo>
                    <a:cubicBezTo>
                      <a:pt x="1473" y="240"/>
                      <a:pt x="1473" y="208"/>
                      <a:pt x="1473" y="177"/>
                    </a:cubicBezTo>
                    <a:cubicBezTo>
                      <a:pt x="1473" y="146"/>
                      <a:pt x="1473" y="115"/>
                      <a:pt x="1452" y="94"/>
                    </a:cubicBezTo>
                    <a:cubicBezTo>
                      <a:pt x="1432" y="32"/>
                      <a:pt x="1360" y="21"/>
                      <a:pt x="1339" y="11"/>
                    </a:cubicBezTo>
                    <a:cubicBezTo>
                      <a:pt x="1318" y="1"/>
                      <a:pt x="1286" y="1"/>
                      <a:pt x="1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2165;p53">
                <a:extLst>
                  <a:ext uri="{FF2B5EF4-FFF2-40B4-BE49-F238E27FC236}">
                    <a16:creationId xmlns:a16="http://schemas.microsoft.com/office/drawing/2014/main" id="{84716595-0F1C-4D0E-A31B-920454D2DA9E}"/>
                  </a:ext>
                </a:extLst>
              </p:cNvPr>
              <p:cNvSpPr/>
              <p:nvPr/>
            </p:nvSpPr>
            <p:spPr>
              <a:xfrm>
                <a:off x="4719788" y="1917600"/>
                <a:ext cx="56050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1682" extrusionOk="0">
                    <a:moveTo>
                      <a:pt x="1743" y="862"/>
                    </a:moveTo>
                    <a:cubicBezTo>
                      <a:pt x="1816" y="862"/>
                      <a:pt x="1888" y="872"/>
                      <a:pt x="1941" y="882"/>
                    </a:cubicBezTo>
                    <a:cubicBezTo>
                      <a:pt x="1982" y="893"/>
                      <a:pt x="2013" y="903"/>
                      <a:pt x="2044" y="924"/>
                    </a:cubicBezTo>
                    <a:cubicBezTo>
                      <a:pt x="2024" y="986"/>
                      <a:pt x="2003" y="1038"/>
                      <a:pt x="1971" y="1090"/>
                    </a:cubicBezTo>
                    <a:cubicBezTo>
                      <a:pt x="1930" y="1152"/>
                      <a:pt x="1888" y="1214"/>
                      <a:pt x="1837" y="1266"/>
                    </a:cubicBezTo>
                    <a:cubicBezTo>
                      <a:pt x="1775" y="1329"/>
                      <a:pt x="1713" y="1370"/>
                      <a:pt x="1650" y="1412"/>
                    </a:cubicBezTo>
                    <a:cubicBezTo>
                      <a:pt x="1577" y="1453"/>
                      <a:pt x="1505" y="1484"/>
                      <a:pt x="1432" y="1505"/>
                    </a:cubicBezTo>
                    <a:cubicBezTo>
                      <a:pt x="1349" y="1525"/>
                      <a:pt x="1256" y="1536"/>
                      <a:pt x="1173" y="1536"/>
                    </a:cubicBezTo>
                    <a:cubicBezTo>
                      <a:pt x="1079" y="1536"/>
                      <a:pt x="996" y="1525"/>
                      <a:pt x="913" y="1505"/>
                    </a:cubicBezTo>
                    <a:cubicBezTo>
                      <a:pt x="830" y="1484"/>
                      <a:pt x="747" y="1453"/>
                      <a:pt x="675" y="1412"/>
                    </a:cubicBezTo>
                    <a:cubicBezTo>
                      <a:pt x="685" y="1401"/>
                      <a:pt x="685" y="1380"/>
                      <a:pt x="696" y="1370"/>
                    </a:cubicBezTo>
                    <a:cubicBezTo>
                      <a:pt x="717" y="1329"/>
                      <a:pt x="747" y="1287"/>
                      <a:pt x="789" y="1246"/>
                    </a:cubicBezTo>
                    <a:cubicBezTo>
                      <a:pt x="851" y="1183"/>
                      <a:pt x="924" y="1131"/>
                      <a:pt x="1007" y="1080"/>
                    </a:cubicBezTo>
                    <a:cubicBezTo>
                      <a:pt x="1121" y="1007"/>
                      <a:pt x="1256" y="955"/>
                      <a:pt x="1401" y="914"/>
                    </a:cubicBezTo>
                    <a:cubicBezTo>
                      <a:pt x="1526" y="882"/>
                      <a:pt x="1630" y="862"/>
                      <a:pt x="1743" y="862"/>
                    </a:cubicBezTo>
                    <a:close/>
                    <a:moveTo>
                      <a:pt x="2158" y="1"/>
                    </a:moveTo>
                    <a:cubicBezTo>
                      <a:pt x="2065" y="84"/>
                      <a:pt x="1951" y="146"/>
                      <a:pt x="1847" y="198"/>
                    </a:cubicBezTo>
                    <a:cubicBezTo>
                      <a:pt x="1640" y="301"/>
                      <a:pt x="1432" y="364"/>
                      <a:pt x="1215" y="416"/>
                    </a:cubicBezTo>
                    <a:cubicBezTo>
                      <a:pt x="986" y="478"/>
                      <a:pt x="758" y="509"/>
                      <a:pt x="530" y="530"/>
                    </a:cubicBezTo>
                    <a:cubicBezTo>
                      <a:pt x="401" y="545"/>
                      <a:pt x="278" y="555"/>
                      <a:pt x="152" y="555"/>
                    </a:cubicBezTo>
                    <a:cubicBezTo>
                      <a:pt x="105" y="555"/>
                      <a:pt x="59" y="553"/>
                      <a:pt x="11" y="550"/>
                    </a:cubicBezTo>
                    <a:cubicBezTo>
                      <a:pt x="1" y="571"/>
                      <a:pt x="1" y="582"/>
                      <a:pt x="1" y="603"/>
                    </a:cubicBezTo>
                    <a:cubicBezTo>
                      <a:pt x="21" y="727"/>
                      <a:pt x="63" y="852"/>
                      <a:pt x="104" y="965"/>
                    </a:cubicBezTo>
                    <a:cubicBezTo>
                      <a:pt x="146" y="1059"/>
                      <a:pt x="208" y="1163"/>
                      <a:pt x="270" y="1256"/>
                    </a:cubicBezTo>
                    <a:cubicBezTo>
                      <a:pt x="406" y="1412"/>
                      <a:pt x="572" y="1536"/>
                      <a:pt x="768" y="1608"/>
                    </a:cubicBezTo>
                    <a:cubicBezTo>
                      <a:pt x="893" y="1661"/>
                      <a:pt x="1028" y="1681"/>
                      <a:pt x="1173" y="1681"/>
                    </a:cubicBezTo>
                    <a:cubicBezTo>
                      <a:pt x="1225" y="1681"/>
                      <a:pt x="1287" y="1671"/>
                      <a:pt x="1339" y="1671"/>
                    </a:cubicBezTo>
                    <a:cubicBezTo>
                      <a:pt x="1536" y="1640"/>
                      <a:pt x="1713" y="1557"/>
                      <a:pt x="1858" y="1432"/>
                    </a:cubicBezTo>
                    <a:cubicBezTo>
                      <a:pt x="2013" y="1308"/>
                      <a:pt x="2127" y="1142"/>
                      <a:pt x="2190" y="935"/>
                    </a:cubicBezTo>
                    <a:cubicBezTo>
                      <a:pt x="2220" y="831"/>
                      <a:pt x="2241" y="706"/>
                      <a:pt x="2241" y="582"/>
                    </a:cubicBezTo>
                    <a:cubicBezTo>
                      <a:pt x="2241" y="520"/>
                      <a:pt x="2241" y="447"/>
                      <a:pt x="2231" y="364"/>
                    </a:cubicBezTo>
                    <a:cubicBezTo>
                      <a:pt x="2220" y="260"/>
                      <a:pt x="2210" y="156"/>
                      <a:pt x="2179" y="52"/>
                    </a:cubicBezTo>
                    <a:cubicBezTo>
                      <a:pt x="2179" y="42"/>
                      <a:pt x="2169" y="22"/>
                      <a:pt x="2158" y="11"/>
                    </a:cubicBezTo>
                    <a:lnTo>
                      <a:pt x="21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2166;p53">
                <a:extLst>
                  <a:ext uri="{FF2B5EF4-FFF2-40B4-BE49-F238E27FC236}">
                    <a16:creationId xmlns:a16="http://schemas.microsoft.com/office/drawing/2014/main" id="{A524CDA2-71FB-4D2D-9156-2AE23E368BCD}"/>
                  </a:ext>
                </a:extLst>
              </p:cNvPr>
              <p:cNvSpPr/>
              <p:nvPr/>
            </p:nvSpPr>
            <p:spPr>
              <a:xfrm>
                <a:off x="4709413" y="1843450"/>
                <a:ext cx="29850" cy="7132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2853" extrusionOk="0">
                    <a:moveTo>
                      <a:pt x="1100" y="0"/>
                    </a:moveTo>
                    <a:cubicBezTo>
                      <a:pt x="1090" y="0"/>
                      <a:pt x="1079" y="10"/>
                      <a:pt x="1069" y="21"/>
                    </a:cubicBezTo>
                    <a:cubicBezTo>
                      <a:pt x="1059" y="31"/>
                      <a:pt x="1059" y="42"/>
                      <a:pt x="1059" y="52"/>
                    </a:cubicBezTo>
                    <a:cubicBezTo>
                      <a:pt x="1079" y="291"/>
                      <a:pt x="1100" y="550"/>
                      <a:pt x="1079" y="799"/>
                    </a:cubicBezTo>
                    <a:cubicBezTo>
                      <a:pt x="1069" y="934"/>
                      <a:pt x="1049" y="1058"/>
                      <a:pt x="1007" y="1162"/>
                    </a:cubicBezTo>
                    <a:cubicBezTo>
                      <a:pt x="987" y="1224"/>
                      <a:pt x="966" y="1276"/>
                      <a:pt x="924" y="1328"/>
                    </a:cubicBezTo>
                    <a:cubicBezTo>
                      <a:pt x="904" y="1359"/>
                      <a:pt x="872" y="1390"/>
                      <a:pt x="841" y="1421"/>
                    </a:cubicBezTo>
                    <a:lnTo>
                      <a:pt x="748" y="1483"/>
                    </a:lnTo>
                    <a:cubicBezTo>
                      <a:pt x="706" y="1504"/>
                      <a:pt x="665" y="1515"/>
                      <a:pt x="623" y="1525"/>
                    </a:cubicBezTo>
                    <a:cubicBezTo>
                      <a:pt x="582" y="1535"/>
                      <a:pt x="540" y="1535"/>
                      <a:pt x="499" y="1535"/>
                    </a:cubicBezTo>
                    <a:lnTo>
                      <a:pt x="406" y="1535"/>
                    </a:lnTo>
                    <a:cubicBezTo>
                      <a:pt x="385" y="1535"/>
                      <a:pt x="364" y="1525"/>
                      <a:pt x="343" y="1525"/>
                    </a:cubicBezTo>
                    <a:cubicBezTo>
                      <a:pt x="291" y="1525"/>
                      <a:pt x="250" y="1535"/>
                      <a:pt x="219" y="1545"/>
                    </a:cubicBezTo>
                    <a:cubicBezTo>
                      <a:pt x="136" y="1577"/>
                      <a:pt x="84" y="1639"/>
                      <a:pt x="63" y="1701"/>
                    </a:cubicBezTo>
                    <a:cubicBezTo>
                      <a:pt x="42" y="1743"/>
                      <a:pt x="32" y="1794"/>
                      <a:pt x="21" y="1836"/>
                    </a:cubicBezTo>
                    <a:cubicBezTo>
                      <a:pt x="11" y="1888"/>
                      <a:pt x="1" y="1950"/>
                      <a:pt x="11" y="2002"/>
                    </a:cubicBezTo>
                    <a:cubicBezTo>
                      <a:pt x="21" y="2106"/>
                      <a:pt x="63" y="2209"/>
                      <a:pt x="125" y="2324"/>
                    </a:cubicBezTo>
                    <a:cubicBezTo>
                      <a:pt x="177" y="2417"/>
                      <a:pt x="250" y="2511"/>
                      <a:pt x="343" y="2594"/>
                    </a:cubicBezTo>
                    <a:cubicBezTo>
                      <a:pt x="416" y="2666"/>
                      <a:pt x="519" y="2728"/>
                      <a:pt x="623" y="2780"/>
                    </a:cubicBezTo>
                    <a:cubicBezTo>
                      <a:pt x="727" y="2832"/>
                      <a:pt x="851" y="2852"/>
                      <a:pt x="996" y="2852"/>
                    </a:cubicBezTo>
                    <a:cubicBezTo>
                      <a:pt x="1017" y="2852"/>
                      <a:pt x="1049" y="2842"/>
                      <a:pt x="1069" y="2822"/>
                    </a:cubicBezTo>
                    <a:cubicBezTo>
                      <a:pt x="1090" y="2801"/>
                      <a:pt x="1100" y="2769"/>
                      <a:pt x="1100" y="2739"/>
                    </a:cubicBezTo>
                    <a:cubicBezTo>
                      <a:pt x="1100" y="2718"/>
                      <a:pt x="1079" y="2686"/>
                      <a:pt x="1059" y="2666"/>
                    </a:cubicBezTo>
                    <a:cubicBezTo>
                      <a:pt x="1038" y="2645"/>
                      <a:pt x="1007" y="2645"/>
                      <a:pt x="987" y="2645"/>
                    </a:cubicBezTo>
                    <a:lnTo>
                      <a:pt x="966" y="2635"/>
                    </a:lnTo>
                    <a:cubicBezTo>
                      <a:pt x="872" y="2624"/>
                      <a:pt x="800" y="2614"/>
                      <a:pt x="727" y="2594"/>
                    </a:cubicBezTo>
                    <a:cubicBezTo>
                      <a:pt x="675" y="2562"/>
                      <a:pt x="623" y="2541"/>
                      <a:pt x="561" y="2500"/>
                    </a:cubicBezTo>
                    <a:cubicBezTo>
                      <a:pt x="509" y="2458"/>
                      <a:pt x="447" y="2407"/>
                      <a:pt x="395" y="2345"/>
                    </a:cubicBezTo>
                    <a:cubicBezTo>
                      <a:pt x="343" y="2282"/>
                      <a:pt x="291" y="2209"/>
                      <a:pt x="250" y="2137"/>
                    </a:cubicBezTo>
                    <a:cubicBezTo>
                      <a:pt x="229" y="2085"/>
                      <a:pt x="208" y="2033"/>
                      <a:pt x="198" y="1981"/>
                    </a:cubicBezTo>
                    <a:lnTo>
                      <a:pt x="198" y="1898"/>
                    </a:lnTo>
                    <a:cubicBezTo>
                      <a:pt x="208" y="1857"/>
                      <a:pt x="208" y="1815"/>
                      <a:pt x="229" y="1774"/>
                    </a:cubicBezTo>
                    <a:cubicBezTo>
                      <a:pt x="229" y="1753"/>
                      <a:pt x="240" y="1743"/>
                      <a:pt x="240" y="1732"/>
                    </a:cubicBezTo>
                    <a:lnTo>
                      <a:pt x="260" y="1711"/>
                    </a:lnTo>
                    <a:lnTo>
                      <a:pt x="270" y="1701"/>
                    </a:lnTo>
                    <a:lnTo>
                      <a:pt x="302" y="1701"/>
                    </a:lnTo>
                    <a:cubicBezTo>
                      <a:pt x="333" y="1691"/>
                      <a:pt x="374" y="1691"/>
                      <a:pt x="416" y="1691"/>
                    </a:cubicBezTo>
                    <a:lnTo>
                      <a:pt x="509" y="1691"/>
                    </a:lnTo>
                    <a:cubicBezTo>
                      <a:pt x="613" y="1691"/>
                      <a:pt x="706" y="1660"/>
                      <a:pt x="789" y="1618"/>
                    </a:cubicBezTo>
                    <a:cubicBezTo>
                      <a:pt x="872" y="1587"/>
                      <a:pt x="934" y="1525"/>
                      <a:pt x="996" y="1452"/>
                    </a:cubicBezTo>
                    <a:cubicBezTo>
                      <a:pt x="1049" y="1390"/>
                      <a:pt x="1079" y="1317"/>
                      <a:pt x="1121" y="1213"/>
                    </a:cubicBezTo>
                    <a:cubicBezTo>
                      <a:pt x="1142" y="1141"/>
                      <a:pt x="1162" y="1058"/>
                      <a:pt x="1183" y="944"/>
                    </a:cubicBezTo>
                    <a:cubicBezTo>
                      <a:pt x="1194" y="851"/>
                      <a:pt x="1194" y="757"/>
                      <a:pt x="1194" y="643"/>
                    </a:cubicBezTo>
                    <a:cubicBezTo>
                      <a:pt x="1194" y="446"/>
                      <a:pt x="1183" y="249"/>
                      <a:pt x="1162" y="52"/>
                    </a:cubicBezTo>
                    <a:cubicBezTo>
                      <a:pt x="1152" y="21"/>
                      <a:pt x="1132" y="0"/>
                      <a:pt x="1111" y="0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2167;p53">
                <a:extLst>
                  <a:ext uri="{FF2B5EF4-FFF2-40B4-BE49-F238E27FC236}">
                    <a16:creationId xmlns:a16="http://schemas.microsoft.com/office/drawing/2014/main" id="{3352DC73-4BCD-4A6A-8EFD-8CE46D197514}"/>
                  </a:ext>
                </a:extLst>
              </p:cNvPr>
              <p:cNvSpPr/>
              <p:nvPr/>
            </p:nvSpPr>
            <p:spPr>
              <a:xfrm>
                <a:off x="4776313" y="1805575"/>
                <a:ext cx="38425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893" extrusionOk="0">
                    <a:moveTo>
                      <a:pt x="447" y="1"/>
                    </a:moveTo>
                    <a:cubicBezTo>
                      <a:pt x="229" y="1"/>
                      <a:pt x="74" y="73"/>
                      <a:pt x="32" y="188"/>
                    </a:cubicBezTo>
                    <a:cubicBezTo>
                      <a:pt x="1" y="280"/>
                      <a:pt x="42" y="405"/>
                      <a:pt x="157" y="519"/>
                    </a:cubicBezTo>
                    <a:cubicBezTo>
                      <a:pt x="281" y="644"/>
                      <a:pt x="447" y="737"/>
                      <a:pt x="644" y="810"/>
                    </a:cubicBezTo>
                    <a:cubicBezTo>
                      <a:pt x="800" y="861"/>
                      <a:pt x="955" y="893"/>
                      <a:pt x="1100" y="893"/>
                    </a:cubicBezTo>
                    <a:cubicBezTo>
                      <a:pt x="1319" y="893"/>
                      <a:pt x="1474" y="820"/>
                      <a:pt x="1515" y="706"/>
                    </a:cubicBezTo>
                    <a:cubicBezTo>
                      <a:pt x="1536" y="654"/>
                      <a:pt x="1526" y="582"/>
                      <a:pt x="1495" y="519"/>
                    </a:cubicBezTo>
                    <a:cubicBezTo>
                      <a:pt x="1412" y="353"/>
                      <a:pt x="1183" y="177"/>
                      <a:pt x="904" y="84"/>
                    </a:cubicBezTo>
                    <a:cubicBezTo>
                      <a:pt x="748" y="31"/>
                      <a:pt x="59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2168;p53">
                <a:extLst>
                  <a:ext uri="{FF2B5EF4-FFF2-40B4-BE49-F238E27FC236}">
                    <a16:creationId xmlns:a16="http://schemas.microsoft.com/office/drawing/2014/main" id="{8885106C-ADBC-4E27-8EAB-33C1903F9917}"/>
                  </a:ext>
                </a:extLst>
              </p:cNvPr>
              <p:cNvSpPr/>
              <p:nvPr/>
            </p:nvSpPr>
            <p:spPr>
              <a:xfrm>
                <a:off x="4655738" y="1798325"/>
                <a:ext cx="381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841" extrusionOk="0">
                    <a:moveTo>
                      <a:pt x="1048" y="0"/>
                    </a:moveTo>
                    <a:cubicBezTo>
                      <a:pt x="924" y="0"/>
                      <a:pt x="789" y="21"/>
                      <a:pt x="654" y="63"/>
                    </a:cubicBezTo>
                    <a:cubicBezTo>
                      <a:pt x="457" y="114"/>
                      <a:pt x="291" y="208"/>
                      <a:pt x="167" y="321"/>
                    </a:cubicBezTo>
                    <a:cubicBezTo>
                      <a:pt x="52" y="425"/>
                      <a:pt x="1" y="540"/>
                      <a:pt x="32" y="633"/>
                    </a:cubicBezTo>
                    <a:cubicBezTo>
                      <a:pt x="63" y="768"/>
                      <a:pt x="239" y="840"/>
                      <a:pt x="478" y="840"/>
                    </a:cubicBezTo>
                    <a:cubicBezTo>
                      <a:pt x="602" y="840"/>
                      <a:pt x="737" y="819"/>
                      <a:pt x="872" y="778"/>
                    </a:cubicBezTo>
                    <a:cubicBezTo>
                      <a:pt x="1069" y="726"/>
                      <a:pt x="1235" y="633"/>
                      <a:pt x="1359" y="529"/>
                    </a:cubicBezTo>
                    <a:cubicBezTo>
                      <a:pt x="1474" y="415"/>
                      <a:pt x="1525" y="301"/>
                      <a:pt x="1495" y="208"/>
                    </a:cubicBezTo>
                    <a:cubicBezTo>
                      <a:pt x="1463" y="83"/>
                      <a:pt x="1287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2169;p53">
                <a:extLst>
                  <a:ext uri="{FF2B5EF4-FFF2-40B4-BE49-F238E27FC236}">
                    <a16:creationId xmlns:a16="http://schemas.microsoft.com/office/drawing/2014/main" id="{0E59E8D8-C8AB-4A03-8971-33F8FE510EB0}"/>
                  </a:ext>
                </a:extLst>
              </p:cNvPr>
              <p:cNvSpPr/>
              <p:nvPr/>
            </p:nvSpPr>
            <p:spPr>
              <a:xfrm>
                <a:off x="5089338" y="1822700"/>
                <a:ext cx="62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31" extrusionOk="0">
                    <a:moveTo>
                      <a:pt x="104" y="0"/>
                    </a:moveTo>
                    <a:cubicBezTo>
                      <a:pt x="73" y="0"/>
                      <a:pt x="31" y="10"/>
                      <a:pt x="11" y="42"/>
                    </a:cubicBezTo>
                    <a:cubicBezTo>
                      <a:pt x="1" y="73"/>
                      <a:pt x="1" y="93"/>
                      <a:pt x="1" y="125"/>
                    </a:cubicBezTo>
                    <a:cubicBezTo>
                      <a:pt x="11" y="156"/>
                      <a:pt x="31" y="166"/>
                      <a:pt x="52" y="187"/>
                    </a:cubicBezTo>
                    <a:cubicBezTo>
                      <a:pt x="63" y="197"/>
                      <a:pt x="84" y="208"/>
                      <a:pt x="94" y="218"/>
                    </a:cubicBezTo>
                    <a:cubicBezTo>
                      <a:pt x="105" y="227"/>
                      <a:pt x="120" y="231"/>
                      <a:pt x="135" y="231"/>
                    </a:cubicBezTo>
                    <a:cubicBezTo>
                      <a:pt x="172" y="231"/>
                      <a:pt x="214" y="206"/>
                      <a:pt x="229" y="176"/>
                    </a:cubicBezTo>
                    <a:cubicBezTo>
                      <a:pt x="250" y="156"/>
                      <a:pt x="250" y="125"/>
                      <a:pt x="239" y="104"/>
                    </a:cubicBezTo>
                    <a:cubicBezTo>
                      <a:pt x="239" y="73"/>
                      <a:pt x="218" y="52"/>
                      <a:pt x="197" y="42"/>
                    </a:cubicBezTo>
                    <a:cubicBezTo>
                      <a:pt x="187" y="31"/>
                      <a:pt x="167" y="21"/>
                      <a:pt x="156" y="10"/>
                    </a:cubicBezTo>
                    <a:cubicBezTo>
                      <a:pt x="146" y="0"/>
                      <a:pt x="125" y="0"/>
                      <a:pt x="104" y="0"/>
                    </a:cubicBez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2170;p53">
                <a:extLst>
                  <a:ext uri="{FF2B5EF4-FFF2-40B4-BE49-F238E27FC236}">
                    <a16:creationId xmlns:a16="http://schemas.microsoft.com/office/drawing/2014/main" id="{3887533A-6C31-4F6A-A1C1-60FBF7526AC0}"/>
                  </a:ext>
                </a:extLst>
              </p:cNvPr>
              <p:cNvSpPr/>
              <p:nvPr/>
            </p:nvSpPr>
            <p:spPr>
              <a:xfrm>
                <a:off x="5088563" y="1822425"/>
                <a:ext cx="600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223" extrusionOk="0">
                    <a:moveTo>
                      <a:pt x="104" y="1"/>
                    </a:moveTo>
                    <a:cubicBezTo>
                      <a:pt x="83" y="1"/>
                      <a:pt x="62" y="11"/>
                      <a:pt x="52" y="21"/>
                    </a:cubicBezTo>
                    <a:cubicBezTo>
                      <a:pt x="21" y="32"/>
                      <a:pt x="11" y="53"/>
                      <a:pt x="0" y="74"/>
                    </a:cubicBezTo>
                    <a:lnTo>
                      <a:pt x="0" y="115"/>
                    </a:lnTo>
                    <a:cubicBezTo>
                      <a:pt x="21" y="136"/>
                      <a:pt x="42" y="167"/>
                      <a:pt x="62" y="187"/>
                    </a:cubicBezTo>
                    <a:cubicBezTo>
                      <a:pt x="73" y="198"/>
                      <a:pt x="94" y="208"/>
                      <a:pt x="104" y="219"/>
                    </a:cubicBezTo>
                    <a:cubicBezTo>
                      <a:pt x="110" y="222"/>
                      <a:pt x="117" y="223"/>
                      <a:pt x="124" y="223"/>
                    </a:cubicBezTo>
                    <a:cubicBezTo>
                      <a:pt x="143" y="223"/>
                      <a:pt x="165" y="216"/>
                      <a:pt x="187" y="208"/>
                    </a:cubicBezTo>
                    <a:cubicBezTo>
                      <a:pt x="208" y="198"/>
                      <a:pt x="218" y="177"/>
                      <a:pt x="228" y="146"/>
                    </a:cubicBezTo>
                    <a:cubicBezTo>
                      <a:pt x="239" y="125"/>
                      <a:pt x="239" y="94"/>
                      <a:pt x="218" y="74"/>
                    </a:cubicBezTo>
                    <a:cubicBezTo>
                      <a:pt x="208" y="42"/>
                      <a:pt x="187" y="32"/>
                      <a:pt x="156" y="21"/>
                    </a:cubicBezTo>
                    <a:cubicBezTo>
                      <a:pt x="145" y="11"/>
                      <a:pt x="135" y="11"/>
                      <a:pt x="125" y="11"/>
                    </a:cubicBezTo>
                    <a:cubicBezTo>
                      <a:pt x="125" y="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2171;p53">
                <a:extLst>
                  <a:ext uri="{FF2B5EF4-FFF2-40B4-BE49-F238E27FC236}">
                    <a16:creationId xmlns:a16="http://schemas.microsoft.com/office/drawing/2014/main" id="{43178192-001A-465D-8862-82CF5FB6CA40}"/>
                  </a:ext>
                </a:extLst>
              </p:cNvPr>
              <p:cNvSpPr/>
              <p:nvPr/>
            </p:nvSpPr>
            <p:spPr>
              <a:xfrm>
                <a:off x="5089063" y="1822950"/>
                <a:ext cx="78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55" extrusionOk="0">
                    <a:moveTo>
                      <a:pt x="105" y="0"/>
                    </a:moveTo>
                    <a:cubicBezTo>
                      <a:pt x="74" y="0"/>
                      <a:pt x="42" y="11"/>
                      <a:pt x="22" y="53"/>
                    </a:cubicBezTo>
                    <a:cubicBezTo>
                      <a:pt x="1" y="73"/>
                      <a:pt x="1" y="104"/>
                      <a:pt x="12" y="136"/>
                    </a:cubicBezTo>
                    <a:lnTo>
                      <a:pt x="42" y="166"/>
                    </a:lnTo>
                    <a:cubicBezTo>
                      <a:pt x="63" y="187"/>
                      <a:pt x="84" y="198"/>
                      <a:pt x="105" y="219"/>
                    </a:cubicBezTo>
                    <a:cubicBezTo>
                      <a:pt x="125" y="229"/>
                      <a:pt x="136" y="229"/>
                      <a:pt x="146" y="239"/>
                    </a:cubicBezTo>
                    <a:cubicBezTo>
                      <a:pt x="163" y="250"/>
                      <a:pt x="182" y="254"/>
                      <a:pt x="200" y="254"/>
                    </a:cubicBezTo>
                    <a:cubicBezTo>
                      <a:pt x="236" y="254"/>
                      <a:pt x="271" y="236"/>
                      <a:pt x="291" y="208"/>
                    </a:cubicBezTo>
                    <a:cubicBezTo>
                      <a:pt x="312" y="156"/>
                      <a:pt x="302" y="94"/>
                      <a:pt x="250" y="63"/>
                    </a:cubicBezTo>
                    <a:cubicBezTo>
                      <a:pt x="219" y="42"/>
                      <a:pt x="188" y="32"/>
                      <a:pt x="157" y="11"/>
                    </a:cubicBezTo>
                    <a:cubicBezTo>
                      <a:pt x="146" y="0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Целевая аудитория</a:t>
            </a:r>
            <a:endParaRPr dirty="0"/>
          </a:p>
        </p:txBody>
      </p:sp>
      <p:sp>
        <p:nvSpPr>
          <p:cNvPr id="2020" name="Google Shape;2020;p53"/>
          <p:cNvSpPr txBox="1">
            <a:spLocks noGrp="1"/>
          </p:cNvSpPr>
          <p:nvPr>
            <p:ph type="title" idx="2"/>
          </p:nvPr>
        </p:nvSpPr>
        <p:spPr>
          <a:xfrm>
            <a:off x="720000" y="3483356"/>
            <a:ext cx="2650006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dirty="0">
                <a:latin typeface="STXihei" panose="02010600040101010101" pitchFamily="2" charset="-122"/>
                <a:ea typeface="STXihei" panose="02010600040101010101" pitchFamily="2" charset="-122"/>
              </a:rPr>
              <a:t>Владельцы домашних животных</a:t>
            </a:r>
            <a:endParaRPr sz="1800" b="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2022" name="Google Shape;2022;p53"/>
          <p:cNvSpPr txBox="1">
            <a:spLocks noGrp="1"/>
          </p:cNvSpPr>
          <p:nvPr>
            <p:ph type="title" idx="3"/>
          </p:nvPr>
        </p:nvSpPr>
        <p:spPr>
          <a:xfrm>
            <a:off x="3537561" y="3449434"/>
            <a:ext cx="23997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dirty="0">
                <a:latin typeface="STXihei" panose="02010600040101010101" pitchFamily="2" charset="-122"/>
                <a:ea typeface="STXihei" panose="02010600040101010101" pitchFamily="2" charset="-122"/>
              </a:rPr>
              <a:t>Волонтёры и кураторы</a:t>
            </a:r>
            <a:endParaRPr sz="1800" b="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2024" name="Google Shape;2024;p53"/>
          <p:cNvSpPr txBox="1">
            <a:spLocks noGrp="1"/>
          </p:cNvSpPr>
          <p:nvPr>
            <p:ph type="title" idx="5"/>
          </p:nvPr>
        </p:nvSpPr>
        <p:spPr>
          <a:xfrm>
            <a:off x="6104816" y="3449434"/>
            <a:ext cx="2399700" cy="7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dirty="0">
                <a:latin typeface="STXihei" panose="02010600040101010101" pitchFamily="2" charset="-122"/>
                <a:ea typeface="STXihei" panose="02010600040101010101" pitchFamily="2" charset="-122"/>
              </a:rPr>
              <a:t>Неравнодушные люди</a:t>
            </a:r>
            <a:endParaRPr sz="1800" b="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6DA62BC-D18C-4504-9546-879356E3D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0006" y="1500186"/>
            <a:ext cx="2598996" cy="194924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4225C31-6326-4545-8714-2264B4FC39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l="9447" t="9487" r="10423" b="10790"/>
          <a:stretch/>
        </p:blipFill>
        <p:spPr>
          <a:xfrm>
            <a:off x="950117" y="1482699"/>
            <a:ext cx="2010875" cy="20006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AC13A65-E013-456F-B394-2537684A8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32" b="4806"/>
          <a:stretch/>
        </p:blipFill>
        <p:spPr bwMode="auto">
          <a:xfrm>
            <a:off x="6303826" y="1482699"/>
            <a:ext cx="2105887" cy="194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1B1872-4E07-497F-ADE7-92A53AE27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5" b="5962"/>
          <a:stretch/>
        </p:blipFill>
        <p:spPr>
          <a:xfrm>
            <a:off x="2408010" y="950184"/>
            <a:ext cx="1443784" cy="276173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1766" name="Google Shape;1766;p52"/>
          <p:cNvSpPr txBox="1">
            <a:spLocks noGrp="1"/>
          </p:cNvSpPr>
          <p:nvPr>
            <p:ph type="title"/>
          </p:nvPr>
        </p:nvSpPr>
        <p:spPr>
          <a:xfrm>
            <a:off x="661007" y="1483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аналогов</a:t>
            </a:r>
            <a:endParaRPr dirty="0"/>
          </a:p>
        </p:txBody>
      </p:sp>
      <p:sp>
        <p:nvSpPr>
          <p:cNvPr id="1767" name="Google Shape;1767;p52"/>
          <p:cNvSpPr txBox="1">
            <a:spLocks noGrp="1"/>
          </p:cNvSpPr>
          <p:nvPr>
            <p:ph type="title" idx="2"/>
          </p:nvPr>
        </p:nvSpPr>
        <p:spPr>
          <a:xfrm>
            <a:off x="1613619" y="3843339"/>
            <a:ext cx="1377326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Petsi</a:t>
            </a:r>
            <a:endParaRPr dirty="0"/>
          </a:p>
        </p:txBody>
      </p:sp>
      <p:sp>
        <p:nvSpPr>
          <p:cNvPr id="1768" name="Google Shape;1768;p52"/>
          <p:cNvSpPr txBox="1">
            <a:spLocks noGrp="1"/>
          </p:cNvSpPr>
          <p:nvPr>
            <p:ph type="title" idx="3"/>
          </p:nvPr>
        </p:nvSpPr>
        <p:spPr>
          <a:xfrm>
            <a:off x="5330107" y="3843339"/>
            <a:ext cx="26961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Авито</a:t>
            </a:r>
            <a:endParaRPr dirty="0"/>
          </a:p>
        </p:txBody>
      </p:sp>
      <p:sp>
        <p:nvSpPr>
          <p:cNvPr id="1769" name="Google Shape;1769;p52"/>
          <p:cNvSpPr txBox="1">
            <a:spLocks noGrp="1"/>
          </p:cNvSpPr>
          <p:nvPr>
            <p:ph type="subTitle" idx="1"/>
          </p:nvPr>
        </p:nvSpPr>
        <p:spPr>
          <a:xfrm>
            <a:off x="5222050" y="4266784"/>
            <a:ext cx="2856897" cy="689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STXihei" panose="02010600040101010101" pitchFamily="2" charset="-122"/>
                <a:ea typeface="STXihei" panose="02010600040101010101" pitchFamily="2" charset="-122"/>
              </a:rPr>
              <a:t>Недостаток: мошенничество, завышенная стоимость</a:t>
            </a:r>
            <a:endParaRPr sz="14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1770" name="Google Shape;1770;p52"/>
          <p:cNvSpPr txBox="1">
            <a:spLocks noGrp="1"/>
          </p:cNvSpPr>
          <p:nvPr>
            <p:ph type="subTitle" idx="4"/>
          </p:nvPr>
        </p:nvSpPr>
        <p:spPr>
          <a:xfrm>
            <a:off x="891058" y="4106177"/>
            <a:ext cx="2960736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STXihei" panose="02010600040101010101" pitchFamily="2" charset="-122"/>
                <a:ea typeface="STXihei" panose="02010600040101010101" pitchFamily="2" charset="-122"/>
              </a:rPr>
              <a:t>Недостаток: поиск только   внутри своей базы объявлений </a:t>
            </a:r>
            <a:endParaRPr sz="14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C6DC52-5D63-42EB-BF88-12989DF860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70" b="5065"/>
          <a:stretch/>
        </p:blipFill>
        <p:spPr>
          <a:xfrm>
            <a:off x="781485" y="950184"/>
            <a:ext cx="1452399" cy="276173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418AF6-BA28-463A-B2CA-5916C025EC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00" b="5663"/>
          <a:stretch/>
        </p:blipFill>
        <p:spPr>
          <a:xfrm>
            <a:off x="5222050" y="950182"/>
            <a:ext cx="1380318" cy="276173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C272EE-4850-4682-B38A-105764F958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1" b="5233"/>
          <a:stretch/>
        </p:blipFill>
        <p:spPr>
          <a:xfrm>
            <a:off x="6778753" y="950182"/>
            <a:ext cx="1386944" cy="2761737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54"/>
          <p:cNvSpPr txBox="1">
            <a:spLocks noGrp="1"/>
          </p:cNvSpPr>
          <p:nvPr>
            <p:ph type="title"/>
          </p:nvPr>
        </p:nvSpPr>
        <p:spPr>
          <a:xfrm>
            <a:off x="834686" y="135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dirty="0"/>
              <a:t>Сценарий </a:t>
            </a:r>
            <a:r>
              <a:rPr lang="en-GB" sz="3300" dirty="0"/>
              <a:t>AS IS</a:t>
            </a:r>
            <a:endParaRPr sz="3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8643A3-3C76-4D19-8CDE-27AF46A6B1F6}"/>
              </a:ext>
            </a:extLst>
          </p:cNvPr>
          <p:cNvSpPr txBox="1"/>
          <p:nvPr/>
        </p:nvSpPr>
        <p:spPr>
          <a:xfrm>
            <a:off x="655549" y="872086"/>
            <a:ext cx="4063935" cy="386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dirty="0">
                <a:solidFill>
                  <a:srgbClr val="FF0000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Актёры:</a:t>
            </a: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хозяин домашнего животного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dirty="0">
                <a:solidFill>
                  <a:srgbClr val="FF0000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Предусловия:</a:t>
            </a: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человек потерял своё домашнее животное</a:t>
            </a: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ru-RU" sz="1300" b="0" dirty="0">
                <a:solidFill>
                  <a:srgbClr val="FF0000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Ожидаемый результат: </a:t>
            </a: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хозяин нашёл питомца</a:t>
            </a:r>
            <a:endParaRPr lang="ru-RU" sz="1300" u="sng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u="sng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Шаги сценария:</a:t>
            </a:r>
          </a:p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1. Хозяин домашнего животного заходит в группу в  соц. сети «ВКонтакте» по</a:t>
            </a:r>
            <a:r>
              <a:rPr lang="ru-RU" sz="1300" b="0" baseline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поиску животных</a:t>
            </a:r>
            <a:endParaRPr lang="ru-RU" sz="1300" b="0" dirty="0">
              <a:effectLst/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ru-RU" sz="13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2. </a:t>
            </a: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Размещает информацию о пропавшем животном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3. На протяжении </a:t>
            </a:r>
            <a:r>
              <a:rPr lang="en-US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</a:t>
            </a: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-го количества дней                    просматривает</a:t>
            </a:r>
            <a:r>
              <a:rPr lang="ru-RU" sz="1300" b="0" baseline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информацию по созданному                 объявлению </a:t>
            </a:r>
          </a:p>
          <a:p>
            <a:pPr marL="0" lvl="0" indent="0">
              <a:lnSpc>
                <a:spcPct val="107000"/>
              </a:lnSpc>
              <a:spcAft>
                <a:spcPts val="600"/>
              </a:spcAft>
              <a:buFont typeface="+mj-lt"/>
              <a:buNone/>
            </a:pP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4. Потратив много сил и времени, не получает достаточного отклика или же находит питомца, но для этого тратит много сил и времени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ED6E1A2-4F61-4BC5-9E17-9380F4CC37D2}"/>
              </a:ext>
            </a:extLst>
          </p:cNvPr>
          <p:cNvSpPr txBox="1"/>
          <p:nvPr/>
        </p:nvSpPr>
        <p:spPr>
          <a:xfrm>
            <a:off x="4873590" y="872086"/>
            <a:ext cx="4174545" cy="326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dirty="0">
                <a:solidFill>
                  <a:srgbClr val="FF0000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Актёры:</a:t>
            </a: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неравнодушный человек/волонтёр, который нашёл чьё-то домашнее животное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dirty="0">
                <a:solidFill>
                  <a:srgbClr val="FF0000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Предусловия: </a:t>
            </a:r>
            <a:r>
              <a:rPr lang="ru-RU" sz="1300" b="0" dirty="0">
                <a:solidFill>
                  <a:schemeClr val="tx1">
                    <a:lumMod val="50000"/>
                  </a:schemeClr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человек нашёл чьё-то домашнее животное</a:t>
            </a:r>
            <a:endParaRPr lang="ru-RU" sz="1300" b="0" dirty="0">
              <a:effectLst/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900"/>
              </a:spcAft>
            </a:pPr>
            <a:r>
              <a:rPr lang="ru-RU" sz="1300" b="0" dirty="0">
                <a:solidFill>
                  <a:srgbClr val="FF0000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Ожидаемый результат: </a:t>
            </a: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питомца вернули хозяину</a:t>
            </a:r>
            <a:endParaRPr lang="ru-RU" sz="1300" u="sng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u="sng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Шаги сценария: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1. Неравнодушный человек находит чужого питомца на улице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2. Размещает информацию о пропавшем животном в одну из групп в соц. сети «ВКонтакте»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3. Проходит время, а хозяин так и не находится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1300" b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4. В итоге питомца отдают или оставляют себе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D919548-74B6-4929-9E42-E2DC4E2A5D8D}"/>
              </a:ext>
            </a:extLst>
          </p:cNvPr>
          <p:cNvCxnSpPr>
            <a:cxnSpLocks/>
          </p:cNvCxnSpPr>
          <p:nvPr/>
        </p:nvCxnSpPr>
        <p:spPr>
          <a:xfrm>
            <a:off x="4643213" y="872086"/>
            <a:ext cx="32798" cy="378103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52"/>
          <p:cNvSpPr txBox="1">
            <a:spLocks noGrp="1"/>
          </p:cNvSpPr>
          <p:nvPr>
            <p:ph type="title"/>
          </p:nvPr>
        </p:nvSpPr>
        <p:spPr>
          <a:xfrm>
            <a:off x="661007" y="1483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Наши преимущества</a:t>
            </a:r>
            <a:endParaRPr dirty="0"/>
          </a:p>
        </p:txBody>
      </p:sp>
      <p:sp>
        <p:nvSpPr>
          <p:cNvPr id="19" name="Google Shape;999;p47">
            <a:extLst>
              <a:ext uri="{FF2B5EF4-FFF2-40B4-BE49-F238E27FC236}">
                <a16:creationId xmlns:a16="http://schemas.microsoft.com/office/drawing/2014/main" id="{99F91293-6712-40F2-9F06-A5028A53BCD3}"/>
              </a:ext>
            </a:extLst>
          </p:cNvPr>
          <p:cNvSpPr/>
          <p:nvPr/>
        </p:nvSpPr>
        <p:spPr>
          <a:xfrm>
            <a:off x="553934" y="1155151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05;p47">
            <a:extLst>
              <a:ext uri="{FF2B5EF4-FFF2-40B4-BE49-F238E27FC236}">
                <a16:creationId xmlns:a16="http://schemas.microsoft.com/office/drawing/2014/main" id="{C5747E6B-5AA3-4FE4-804B-4A045F078A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5176" y="1198051"/>
            <a:ext cx="559717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TXihei" panose="02010600040101010101" pitchFamily="2" charset="-122"/>
                <a:ea typeface="STXihei" panose="02010600040101010101" pitchFamily="2" charset="-122"/>
              </a:rPr>
              <a:t>Высокая вероятность нахождения пропавшего питомца</a:t>
            </a:r>
            <a:endParaRPr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22" name="Google Shape;1019;p47">
            <a:extLst>
              <a:ext uri="{FF2B5EF4-FFF2-40B4-BE49-F238E27FC236}">
                <a16:creationId xmlns:a16="http://schemas.microsoft.com/office/drawing/2014/main" id="{9C58BB2D-03B0-4BA9-9DFC-7AF64906E940}"/>
              </a:ext>
            </a:extLst>
          </p:cNvPr>
          <p:cNvSpPr txBox="1">
            <a:spLocks/>
          </p:cNvSpPr>
          <p:nvPr/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 dirty="0">
                <a:latin typeface="Lexend" panose="020B0604020202020204" charset="0"/>
              </a:rPr>
              <a:t>01</a:t>
            </a:r>
          </a:p>
        </p:txBody>
      </p:sp>
      <p:sp>
        <p:nvSpPr>
          <p:cNvPr id="25" name="Google Shape;999;p47">
            <a:extLst>
              <a:ext uri="{FF2B5EF4-FFF2-40B4-BE49-F238E27FC236}">
                <a16:creationId xmlns:a16="http://schemas.microsoft.com/office/drawing/2014/main" id="{EB7715E1-3D38-4AD0-99B5-56AEF15C8A1C}"/>
              </a:ext>
            </a:extLst>
          </p:cNvPr>
          <p:cNvSpPr/>
          <p:nvPr/>
        </p:nvSpPr>
        <p:spPr>
          <a:xfrm>
            <a:off x="553934" y="2209381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005;p47">
            <a:extLst>
              <a:ext uri="{FF2B5EF4-FFF2-40B4-BE49-F238E27FC236}">
                <a16:creationId xmlns:a16="http://schemas.microsoft.com/office/drawing/2014/main" id="{6AFBFFCB-0EF3-4469-9656-2AF3D44839A9}"/>
              </a:ext>
            </a:extLst>
          </p:cNvPr>
          <p:cNvSpPr txBox="1">
            <a:spLocks/>
          </p:cNvSpPr>
          <p:nvPr/>
        </p:nvSpPr>
        <p:spPr>
          <a:xfrm>
            <a:off x="1445176" y="2252280"/>
            <a:ext cx="587002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 algn="l"/>
            <a:r>
              <a:rPr lang="ru-RU" dirty="0">
                <a:latin typeface="STXihei" panose="02010600040101010101" pitchFamily="2" charset="-122"/>
                <a:ea typeface="STXihei" panose="02010600040101010101" pitchFamily="2" charset="-122"/>
              </a:rPr>
              <a:t>Время ожидания приезда вет. специалиста меньше</a:t>
            </a:r>
          </a:p>
        </p:txBody>
      </p:sp>
      <p:sp>
        <p:nvSpPr>
          <p:cNvPr id="27" name="Google Shape;1019;p47">
            <a:extLst>
              <a:ext uri="{FF2B5EF4-FFF2-40B4-BE49-F238E27FC236}">
                <a16:creationId xmlns:a16="http://schemas.microsoft.com/office/drawing/2014/main" id="{F2B2A65B-726A-4CBA-8077-6E0731640D0E}"/>
              </a:ext>
            </a:extLst>
          </p:cNvPr>
          <p:cNvSpPr txBox="1">
            <a:spLocks/>
          </p:cNvSpPr>
          <p:nvPr/>
        </p:nvSpPr>
        <p:spPr>
          <a:xfrm>
            <a:off x="713100" y="2209380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>
                <a:latin typeface="Lexend" panose="020B0604020202020204" charset="0"/>
              </a:rPr>
              <a:t>02</a:t>
            </a:r>
            <a:endParaRPr lang="en" b="1" dirty="0">
              <a:latin typeface="Lexend" panose="020B0604020202020204" charset="0"/>
            </a:endParaRPr>
          </a:p>
        </p:txBody>
      </p:sp>
      <p:sp>
        <p:nvSpPr>
          <p:cNvPr id="28" name="Google Shape;999;p47">
            <a:extLst>
              <a:ext uri="{FF2B5EF4-FFF2-40B4-BE49-F238E27FC236}">
                <a16:creationId xmlns:a16="http://schemas.microsoft.com/office/drawing/2014/main" id="{A3E24578-A643-46E2-B442-E1ED8B384CE0}"/>
              </a:ext>
            </a:extLst>
          </p:cNvPr>
          <p:cNvSpPr/>
          <p:nvPr/>
        </p:nvSpPr>
        <p:spPr>
          <a:xfrm>
            <a:off x="553934" y="3263609"/>
            <a:ext cx="891244" cy="527702"/>
          </a:xfrm>
          <a:custGeom>
            <a:avLst/>
            <a:gdLst/>
            <a:ahLst/>
            <a:cxnLst/>
            <a:rect l="l" t="t" r="r" b="b"/>
            <a:pathLst>
              <a:path w="3398" h="2012" extrusionOk="0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05;p47">
            <a:extLst>
              <a:ext uri="{FF2B5EF4-FFF2-40B4-BE49-F238E27FC236}">
                <a16:creationId xmlns:a16="http://schemas.microsoft.com/office/drawing/2014/main" id="{2338AC1D-89A0-4012-BFFD-3263756983BB}"/>
              </a:ext>
            </a:extLst>
          </p:cNvPr>
          <p:cNvSpPr txBox="1">
            <a:spLocks/>
          </p:cNvSpPr>
          <p:nvPr/>
        </p:nvSpPr>
        <p:spPr>
          <a:xfrm>
            <a:off x="1445176" y="3306509"/>
            <a:ext cx="471964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15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Madurai"/>
              <a:buNone/>
              <a:defRPr sz="28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 algn="l"/>
            <a:r>
              <a:rPr lang="ru-RU" dirty="0">
                <a:latin typeface="STXihei" panose="02010600040101010101" pitchFamily="2" charset="-122"/>
                <a:ea typeface="STXihei" panose="02010600040101010101" pitchFamily="2" charset="-122"/>
              </a:rPr>
              <a:t>Низкая стоимость оказания вет. услуг</a:t>
            </a:r>
          </a:p>
        </p:txBody>
      </p:sp>
      <p:sp>
        <p:nvSpPr>
          <p:cNvPr id="30" name="Google Shape;1019;p47">
            <a:extLst>
              <a:ext uri="{FF2B5EF4-FFF2-40B4-BE49-F238E27FC236}">
                <a16:creationId xmlns:a16="http://schemas.microsoft.com/office/drawing/2014/main" id="{F0B579B2-E378-414D-AB15-86DD71EFCE5C}"/>
              </a:ext>
            </a:extLst>
          </p:cNvPr>
          <p:cNvSpPr txBox="1">
            <a:spLocks/>
          </p:cNvSpPr>
          <p:nvPr/>
        </p:nvSpPr>
        <p:spPr>
          <a:xfrm>
            <a:off x="713100" y="3263608"/>
            <a:ext cx="123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>
                <a:latin typeface="Lexend" panose="020B0604020202020204" charset="0"/>
              </a:rPr>
              <a:t>03</a:t>
            </a:r>
            <a:endParaRPr lang="en" b="1" dirty="0">
              <a:latin typeface="Lexe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1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1"/>
          <p:cNvSpPr txBox="1">
            <a:spLocks noGrp="1"/>
          </p:cNvSpPr>
          <p:nvPr>
            <p:ph type="title"/>
          </p:nvPr>
        </p:nvSpPr>
        <p:spPr>
          <a:xfrm>
            <a:off x="528864" y="185805"/>
            <a:ext cx="6100306" cy="45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dirty="0"/>
              <a:t>Визуализация интерфейса</a:t>
            </a:r>
            <a:endParaRPr sz="3500" dirty="0"/>
          </a:p>
        </p:txBody>
      </p:sp>
      <p:grpSp>
        <p:nvGrpSpPr>
          <p:cNvPr id="1740" name="Google Shape;1740;p51"/>
          <p:cNvGrpSpPr/>
          <p:nvPr/>
        </p:nvGrpSpPr>
        <p:grpSpPr>
          <a:xfrm rot="2058354">
            <a:off x="2640605" y="1159699"/>
            <a:ext cx="269138" cy="205933"/>
            <a:chOff x="-1165325" y="1368300"/>
            <a:chExt cx="157550" cy="120525"/>
          </a:xfrm>
        </p:grpSpPr>
        <p:sp>
          <p:nvSpPr>
            <p:cNvPr id="1741" name="Google Shape;1741;p51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51"/>
          <p:cNvGrpSpPr/>
          <p:nvPr/>
        </p:nvGrpSpPr>
        <p:grpSpPr>
          <a:xfrm rot="-2394364">
            <a:off x="853863" y="4052618"/>
            <a:ext cx="269136" cy="205931"/>
            <a:chOff x="-1165325" y="1368300"/>
            <a:chExt cx="157550" cy="120525"/>
          </a:xfrm>
        </p:grpSpPr>
        <p:sp>
          <p:nvSpPr>
            <p:cNvPr id="1747" name="Google Shape;1747;p51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8A3F4-826C-45B8-AD17-F5F092EC4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" t="913" r="1474" b="-1"/>
          <a:stretch/>
        </p:blipFill>
        <p:spPr>
          <a:xfrm>
            <a:off x="528864" y="1135632"/>
            <a:ext cx="3704397" cy="3379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5627E5-E5C6-423D-A843-106C7078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706" y="1305324"/>
            <a:ext cx="2521743" cy="2521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1"/>
          <p:cNvSpPr txBox="1">
            <a:spLocks noGrp="1"/>
          </p:cNvSpPr>
          <p:nvPr>
            <p:ph type="title"/>
          </p:nvPr>
        </p:nvSpPr>
        <p:spPr>
          <a:xfrm>
            <a:off x="521720" y="128655"/>
            <a:ext cx="7014936" cy="514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/>
              <a:t>Прототип цифрового решения</a:t>
            </a:r>
            <a:endParaRPr sz="3400" dirty="0"/>
          </a:p>
        </p:txBody>
      </p:sp>
      <p:grpSp>
        <p:nvGrpSpPr>
          <p:cNvPr id="1740" name="Google Shape;1740;p51"/>
          <p:cNvGrpSpPr/>
          <p:nvPr/>
        </p:nvGrpSpPr>
        <p:grpSpPr>
          <a:xfrm rot="2058354">
            <a:off x="2640605" y="1159699"/>
            <a:ext cx="269138" cy="205933"/>
            <a:chOff x="-1165325" y="1368300"/>
            <a:chExt cx="157550" cy="120525"/>
          </a:xfrm>
        </p:grpSpPr>
        <p:sp>
          <p:nvSpPr>
            <p:cNvPr id="1741" name="Google Shape;1741;p51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51"/>
          <p:cNvGrpSpPr/>
          <p:nvPr/>
        </p:nvGrpSpPr>
        <p:grpSpPr>
          <a:xfrm rot="-2394364">
            <a:off x="853863" y="4052618"/>
            <a:ext cx="269136" cy="205931"/>
            <a:chOff x="-1165325" y="1368300"/>
            <a:chExt cx="157550" cy="120525"/>
          </a:xfrm>
        </p:grpSpPr>
        <p:sp>
          <p:nvSpPr>
            <p:cNvPr id="1747" name="Google Shape;1747;p51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107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0" name="Google Shape;2960;p61"/>
          <p:cNvGrpSpPr/>
          <p:nvPr/>
        </p:nvGrpSpPr>
        <p:grpSpPr>
          <a:xfrm>
            <a:off x="5153155" y="1213107"/>
            <a:ext cx="3501847" cy="2839497"/>
            <a:chOff x="1230025" y="1063275"/>
            <a:chExt cx="217675" cy="176500"/>
          </a:xfrm>
        </p:grpSpPr>
        <p:sp>
          <p:nvSpPr>
            <p:cNvPr id="2961" name="Google Shape;2961;p61"/>
            <p:cNvSpPr/>
            <p:nvPr/>
          </p:nvSpPr>
          <p:spPr>
            <a:xfrm>
              <a:off x="1230025" y="1063275"/>
              <a:ext cx="161475" cy="145775"/>
            </a:xfrm>
            <a:custGeom>
              <a:avLst/>
              <a:gdLst/>
              <a:ahLst/>
              <a:cxnLst/>
              <a:rect l="l" t="t" r="r" b="b"/>
              <a:pathLst>
                <a:path w="6459" h="5831" extrusionOk="0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1"/>
            <p:cNvSpPr/>
            <p:nvPr/>
          </p:nvSpPr>
          <p:spPr>
            <a:xfrm>
              <a:off x="1383800" y="1094975"/>
              <a:ext cx="63900" cy="45325"/>
            </a:xfrm>
            <a:custGeom>
              <a:avLst/>
              <a:gdLst/>
              <a:ahLst/>
              <a:cxnLst/>
              <a:rect l="l" t="t" r="r" b="b"/>
              <a:pathLst>
                <a:path w="2556" h="1813" extrusionOk="0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1"/>
            <p:cNvSpPr/>
            <p:nvPr/>
          </p:nvSpPr>
          <p:spPr>
            <a:xfrm>
              <a:off x="1357350" y="1157350"/>
              <a:ext cx="81125" cy="82425"/>
            </a:xfrm>
            <a:custGeom>
              <a:avLst/>
              <a:gdLst/>
              <a:ahLst/>
              <a:cxnLst/>
              <a:rect l="l" t="t" r="r" b="b"/>
              <a:pathLst>
                <a:path w="3245" h="3297" extrusionOk="0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7" name="Google Shape;2967;p61"/>
          <p:cNvSpPr txBox="1">
            <a:spLocks noGrp="1"/>
          </p:cNvSpPr>
          <p:nvPr>
            <p:ph type="subTitle" idx="3"/>
          </p:nvPr>
        </p:nvSpPr>
        <p:spPr>
          <a:xfrm>
            <a:off x="911453" y="2546806"/>
            <a:ext cx="3779244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STXihei" panose="02010600040101010101" pitchFamily="2" charset="-122"/>
                <a:ea typeface="STXihei" panose="02010600040101010101" pitchFamily="2" charset="-122"/>
              </a:rPr>
              <a:t>Процент с использования услуги по вызову вет. специалиста на дом</a:t>
            </a:r>
            <a:endParaRPr sz="16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grpSp>
        <p:nvGrpSpPr>
          <p:cNvPr id="3215" name="Google Shape;3215;p61"/>
          <p:cNvGrpSpPr/>
          <p:nvPr/>
        </p:nvGrpSpPr>
        <p:grpSpPr>
          <a:xfrm rot="-2261821">
            <a:off x="5801130" y="886613"/>
            <a:ext cx="269142" cy="205926"/>
            <a:chOff x="-1165325" y="1368300"/>
            <a:chExt cx="157550" cy="120525"/>
          </a:xfrm>
        </p:grpSpPr>
        <p:sp>
          <p:nvSpPr>
            <p:cNvPr id="3216" name="Google Shape;3216;p61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1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1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1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1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61"/>
          <p:cNvGrpSpPr/>
          <p:nvPr/>
        </p:nvGrpSpPr>
        <p:grpSpPr>
          <a:xfrm rot="3978331">
            <a:off x="8444699" y="2601039"/>
            <a:ext cx="269144" cy="205921"/>
            <a:chOff x="-1165325" y="1368300"/>
            <a:chExt cx="157550" cy="120525"/>
          </a:xfrm>
        </p:grpSpPr>
        <p:sp>
          <p:nvSpPr>
            <p:cNvPr id="3222" name="Google Shape;3222;p61"/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1"/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1"/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1"/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1"/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1586;p51">
            <a:extLst>
              <a:ext uri="{FF2B5EF4-FFF2-40B4-BE49-F238E27FC236}">
                <a16:creationId xmlns:a16="http://schemas.microsoft.com/office/drawing/2014/main" id="{B75271F9-A526-4F41-84C9-73C4DD040E32}"/>
              </a:ext>
            </a:extLst>
          </p:cNvPr>
          <p:cNvSpPr txBox="1">
            <a:spLocks/>
          </p:cNvSpPr>
          <p:nvPr/>
        </p:nvSpPr>
        <p:spPr>
          <a:xfrm>
            <a:off x="-340223" y="288240"/>
            <a:ext cx="491222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45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r"/>
            <a:r>
              <a:rPr lang="ru-RU" sz="3500" dirty="0"/>
              <a:t>Источники дохода</a:t>
            </a:r>
            <a:endParaRPr lang="en-GB" sz="3500" dirty="0"/>
          </a:p>
        </p:txBody>
      </p:sp>
      <p:sp>
        <p:nvSpPr>
          <p:cNvPr id="279" name="Google Shape;2967;p61">
            <a:extLst>
              <a:ext uri="{FF2B5EF4-FFF2-40B4-BE49-F238E27FC236}">
                <a16:creationId xmlns:a16="http://schemas.microsoft.com/office/drawing/2014/main" id="{BEF426F7-0C8C-414C-B925-E3A5FD7112C0}"/>
              </a:ext>
            </a:extLst>
          </p:cNvPr>
          <p:cNvSpPr txBox="1">
            <a:spLocks/>
          </p:cNvSpPr>
          <p:nvPr/>
        </p:nvSpPr>
        <p:spPr>
          <a:xfrm>
            <a:off x="911453" y="1547232"/>
            <a:ext cx="3779244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 Madurai"/>
              <a:buNone/>
              <a:defRPr sz="21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 Madurai"/>
              <a:buNone/>
              <a:defRPr sz="21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>
              <a:lnSpc>
                <a:spcPct val="125000"/>
              </a:lnSpc>
            </a:pPr>
            <a:r>
              <a:rPr lang="ru-RU" sz="1600" dirty="0">
                <a:latin typeface="STXihei" panose="02010600040101010101" pitchFamily="2" charset="-122"/>
                <a:ea typeface="STXihei" panose="02010600040101010101" pitchFamily="2" charset="-122"/>
              </a:rPr>
              <a:t>Платное отключение рекламы в мобильном приложении</a:t>
            </a:r>
          </a:p>
        </p:txBody>
      </p:sp>
      <p:sp>
        <p:nvSpPr>
          <p:cNvPr id="280" name="Google Shape;2967;p61">
            <a:extLst>
              <a:ext uri="{FF2B5EF4-FFF2-40B4-BE49-F238E27FC236}">
                <a16:creationId xmlns:a16="http://schemas.microsoft.com/office/drawing/2014/main" id="{9AC56AD2-6920-4F6C-98DA-630AFB3B0A5B}"/>
              </a:ext>
            </a:extLst>
          </p:cNvPr>
          <p:cNvSpPr txBox="1">
            <a:spLocks/>
          </p:cNvSpPr>
          <p:nvPr/>
        </p:nvSpPr>
        <p:spPr>
          <a:xfrm>
            <a:off x="911453" y="3364918"/>
            <a:ext cx="3779244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 Madurai"/>
              <a:buNone/>
              <a:defRPr sz="21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 Madurai"/>
              <a:buNone/>
              <a:defRPr sz="21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>
              <a:lnSpc>
                <a:spcPct val="125000"/>
              </a:lnSpc>
            </a:pPr>
            <a:r>
              <a:rPr lang="ru-RU" sz="1600" dirty="0">
                <a:latin typeface="STXihei" panose="02010600040101010101" pitchFamily="2" charset="-122"/>
                <a:ea typeface="STXihei" panose="02010600040101010101" pitchFamily="2" charset="-122"/>
              </a:rPr>
              <a:t>Процент с показа рекламы</a:t>
            </a:r>
          </a:p>
        </p:txBody>
      </p:sp>
      <p:grpSp>
        <p:nvGrpSpPr>
          <p:cNvPr id="281" name="Google Shape;3594;p64">
            <a:extLst>
              <a:ext uri="{FF2B5EF4-FFF2-40B4-BE49-F238E27FC236}">
                <a16:creationId xmlns:a16="http://schemas.microsoft.com/office/drawing/2014/main" id="{9CCD1C89-9D75-46F2-AF0B-677595492447}"/>
              </a:ext>
            </a:extLst>
          </p:cNvPr>
          <p:cNvGrpSpPr/>
          <p:nvPr/>
        </p:nvGrpSpPr>
        <p:grpSpPr>
          <a:xfrm rot="-2394364">
            <a:off x="523713" y="1673917"/>
            <a:ext cx="269136" cy="205931"/>
            <a:chOff x="-1165325" y="1368300"/>
            <a:chExt cx="157550" cy="120525"/>
          </a:xfrm>
          <a:solidFill>
            <a:schemeClr val="tx2">
              <a:lumMod val="75000"/>
            </a:schemeClr>
          </a:solidFill>
        </p:grpSpPr>
        <p:sp>
          <p:nvSpPr>
            <p:cNvPr id="282" name="Google Shape;3595;p64">
              <a:extLst>
                <a:ext uri="{FF2B5EF4-FFF2-40B4-BE49-F238E27FC236}">
                  <a16:creationId xmlns:a16="http://schemas.microsoft.com/office/drawing/2014/main" id="{1BB0FFEC-35FE-4064-818D-1E6AEA3CD939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96;p64">
              <a:extLst>
                <a:ext uri="{FF2B5EF4-FFF2-40B4-BE49-F238E27FC236}">
                  <a16:creationId xmlns:a16="http://schemas.microsoft.com/office/drawing/2014/main" id="{EF9EB10F-8A23-4956-8EB4-012E595649E7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97;p64">
              <a:extLst>
                <a:ext uri="{FF2B5EF4-FFF2-40B4-BE49-F238E27FC236}">
                  <a16:creationId xmlns:a16="http://schemas.microsoft.com/office/drawing/2014/main" id="{9918ED8C-EF0C-48F5-A207-E88C033062B1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98;p64">
              <a:extLst>
                <a:ext uri="{FF2B5EF4-FFF2-40B4-BE49-F238E27FC236}">
                  <a16:creationId xmlns:a16="http://schemas.microsoft.com/office/drawing/2014/main" id="{71AA1D09-828B-44EC-AFFE-F4906E6AD5DE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99;p64">
              <a:extLst>
                <a:ext uri="{FF2B5EF4-FFF2-40B4-BE49-F238E27FC236}">
                  <a16:creationId xmlns:a16="http://schemas.microsoft.com/office/drawing/2014/main" id="{2BB5E682-F518-4060-BCF8-BE5511B92765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3594;p64">
            <a:extLst>
              <a:ext uri="{FF2B5EF4-FFF2-40B4-BE49-F238E27FC236}">
                <a16:creationId xmlns:a16="http://schemas.microsoft.com/office/drawing/2014/main" id="{1DE713FD-E035-4D99-8B53-32A2A94D1160}"/>
              </a:ext>
            </a:extLst>
          </p:cNvPr>
          <p:cNvGrpSpPr/>
          <p:nvPr/>
        </p:nvGrpSpPr>
        <p:grpSpPr>
          <a:xfrm rot="-2394364">
            <a:off x="558849" y="2495728"/>
            <a:ext cx="269136" cy="205931"/>
            <a:chOff x="-1165325" y="1368300"/>
            <a:chExt cx="157550" cy="120525"/>
          </a:xfrm>
          <a:solidFill>
            <a:schemeClr val="tx2">
              <a:lumMod val="75000"/>
            </a:schemeClr>
          </a:solidFill>
        </p:grpSpPr>
        <p:sp>
          <p:nvSpPr>
            <p:cNvPr id="288" name="Google Shape;3595;p64">
              <a:extLst>
                <a:ext uri="{FF2B5EF4-FFF2-40B4-BE49-F238E27FC236}">
                  <a16:creationId xmlns:a16="http://schemas.microsoft.com/office/drawing/2014/main" id="{87CE61B0-281D-40D4-8740-5F4BC68FE359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96;p64">
              <a:extLst>
                <a:ext uri="{FF2B5EF4-FFF2-40B4-BE49-F238E27FC236}">
                  <a16:creationId xmlns:a16="http://schemas.microsoft.com/office/drawing/2014/main" id="{7EAE9AB0-2664-4D91-9B29-C75D37960740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97;p64">
              <a:extLst>
                <a:ext uri="{FF2B5EF4-FFF2-40B4-BE49-F238E27FC236}">
                  <a16:creationId xmlns:a16="http://schemas.microsoft.com/office/drawing/2014/main" id="{883E5024-7053-4138-9070-A206615E6888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98;p64">
              <a:extLst>
                <a:ext uri="{FF2B5EF4-FFF2-40B4-BE49-F238E27FC236}">
                  <a16:creationId xmlns:a16="http://schemas.microsoft.com/office/drawing/2014/main" id="{7FB11961-5A49-40FA-A9ED-41D1CCDACD78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99;p64">
              <a:extLst>
                <a:ext uri="{FF2B5EF4-FFF2-40B4-BE49-F238E27FC236}">
                  <a16:creationId xmlns:a16="http://schemas.microsoft.com/office/drawing/2014/main" id="{0DFEE9FC-0617-40B5-85CA-8B865FD2AD4C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3594;p64">
            <a:extLst>
              <a:ext uri="{FF2B5EF4-FFF2-40B4-BE49-F238E27FC236}">
                <a16:creationId xmlns:a16="http://schemas.microsoft.com/office/drawing/2014/main" id="{EE8D4A60-8683-4DAF-8E5C-892DA650B268}"/>
              </a:ext>
            </a:extLst>
          </p:cNvPr>
          <p:cNvGrpSpPr/>
          <p:nvPr/>
        </p:nvGrpSpPr>
        <p:grpSpPr>
          <a:xfrm rot="-2394364">
            <a:off x="556248" y="3519670"/>
            <a:ext cx="269136" cy="205931"/>
            <a:chOff x="-1165325" y="1368300"/>
            <a:chExt cx="157550" cy="120525"/>
          </a:xfrm>
          <a:solidFill>
            <a:schemeClr val="tx2">
              <a:lumMod val="75000"/>
            </a:schemeClr>
          </a:solidFill>
        </p:grpSpPr>
        <p:sp>
          <p:nvSpPr>
            <p:cNvPr id="294" name="Google Shape;3595;p64">
              <a:extLst>
                <a:ext uri="{FF2B5EF4-FFF2-40B4-BE49-F238E27FC236}">
                  <a16:creationId xmlns:a16="http://schemas.microsoft.com/office/drawing/2014/main" id="{36008CC1-D5F8-445C-81BD-345EC7470A7C}"/>
                </a:ext>
              </a:extLst>
            </p:cNvPr>
            <p:cNvSpPr/>
            <p:nvPr/>
          </p:nvSpPr>
          <p:spPr>
            <a:xfrm>
              <a:off x="-1143025" y="1429750"/>
              <a:ext cx="112925" cy="59075"/>
            </a:xfrm>
            <a:custGeom>
              <a:avLst/>
              <a:gdLst/>
              <a:ahLst/>
              <a:cxnLst/>
              <a:rect l="l" t="t" r="r" b="b"/>
              <a:pathLst>
                <a:path w="4517" h="2363" extrusionOk="0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96;p64">
              <a:extLst>
                <a:ext uri="{FF2B5EF4-FFF2-40B4-BE49-F238E27FC236}">
                  <a16:creationId xmlns:a16="http://schemas.microsoft.com/office/drawing/2014/main" id="{B4EDA961-8C34-42DB-AE80-2D7757AE87A4}"/>
                </a:ext>
              </a:extLst>
            </p:cNvPr>
            <p:cNvSpPr/>
            <p:nvPr/>
          </p:nvSpPr>
          <p:spPr>
            <a:xfrm>
              <a:off x="-1130150" y="1368300"/>
              <a:ext cx="40700" cy="48325"/>
            </a:xfrm>
            <a:custGeom>
              <a:avLst/>
              <a:gdLst/>
              <a:ahLst/>
              <a:cxnLst/>
              <a:rect l="l" t="t" r="r" b="b"/>
              <a:pathLst>
                <a:path w="1628" h="1933" extrusionOk="0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97;p64">
              <a:extLst>
                <a:ext uri="{FF2B5EF4-FFF2-40B4-BE49-F238E27FC236}">
                  <a16:creationId xmlns:a16="http://schemas.microsoft.com/office/drawing/2014/main" id="{701CE155-FE38-4150-8CF7-8B445563B60B}"/>
                </a:ext>
              </a:extLst>
            </p:cNvPr>
            <p:cNvSpPr/>
            <p:nvPr/>
          </p:nvSpPr>
          <p:spPr>
            <a:xfrm>
              <a:off x="-1165325" y="1396375"/>
              <a:ext cx="33875" cy="40475"/>
            </a:xfrm>
            <a:custGeom>
              <a:avLst/>
              <a:gdLst/>
              <a:ahLst/>
              <a:cxnLst/>
              <a:rect l="l" t="t" r="r" b="b"/>
              <a:pathLst>
                <a:path w="1355" h="1619" extrusionOk="0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98;p64">
              <a:extLst>
                <a:ext uri="{FF2B5EF4-FFF2-40B4-BE49-F238E27FC236}">
                  <a16:creationId xmlns:a16="http://schemas.microsoft.com/office/drawing/2014/main" id="{26F20BC4-1BD8-44A8-855C-C7E0D2B98EEE}"/>
                </a:ext>
              </a:extLst>
            </p:cNvPr>
            <p:cNvSpPr/>
            <p:nvPr/>
          </p:nvSpPr>
          <p:spPr>
            <a:xfrm>
              <a:off x="-1083700" y="1368300"/>
              <a:ext cx="40750" cy="48325"/>
            </a:xfrm>
            <a:custGeom>
              <a:avLst/>
              <a:gdLst/>
              <a:ahLst/>
              <a:cxnLst/>
              <a:rect l="l" t="t" r="r" b="b"/>
              <a:pathLst>
                <a:path w="1630" h="1933" extrusionOk="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99;p64">
              <a:extLst>
                <a:ext uri="{FF2B5EF4-FFF2-40B4-BE49-F238E27FC236}">
                  <a16:creationId xmlns:a16="http://schemas.microsoft.com/office/drawing/2014/main" id="{5FFF64C9-6DB1-4891-822F-8DF3C40FE164}"/>
                </a:ext>
              </a:extLst>
            </p:cNvPr>
            <p:cNvSpPr/>
            <p:nvPr/>
          </p:nvSpPr>
          <p:spPr>
            <a:xfrm>
              <a:off x="-1041675" y="1396375"/>
              <a:ext cx="33900" cy="40475"/>
            </a:xfrm>
            <a:custGeom>
              <a:avLst/>
              <a:gdLst/>
              <a:ahLst/>
              <a:cxnLst/>
              <a:rect l="l" t="t" r="r" b="b"/>
              <a:pathLst>
                <a:path w="1356" h="1619" extrusionOk="0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986038-C4E2-4F31-A972-9B560676F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0697" y="1211868"/>
            <a:ext cx="4433014" cy="31675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S National Pet Day by Slidesgo">
  <a:themeElements>
    <a:clrScheme name="Simple Light">
      <a:dk1>
        <a:srgbClr val="3F3F3F"/>
      </a:dk1>
      <a:lt1>
        <a:srgbClr val="FFFDF9"/>
      </a:lt1>
      <a:dk2>
        <a:srgbClr val="FFE4DD"/>
      </a:dk2>
      <a:lt2>
        <a:srgbClr val="DEEAEC"/>
      </a:lt2>
      <a:accent1>
        <a:srgbClr val="FFD87E"/>
      </a:accent1>
      <a:accent2>
        <a:srgbClr val="F18B7E"/>
      </a:accent2>
      <a:accent3>
        <a:srgbClr val="97B8A5"/>
      </a:accent3>
      <a:accent4>
        <a:srgbClr val="D48053"/>
      </a:accent4>
      <a:accent5>
        <a:srgbClr val="F8DEC3"/>
      </a:accent5>
      <a:accent6>
        <a:srgbClr val="E69F73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294</Words>
  <Application>Microsoft Office PowerPoint</Application>
  <PresentationFormat>Экран (16:9)</PresentationFormat>
  <Paragraphs>57</Paragraphs>
  <Slides>11</Slides>
  <Notes>11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Lexend</vt:lpstr>
      <vt:lpstr>STXihei</vt:lpstr>
      <vt:lpstr>Roboto Condensed Light</vt:lpstr>
      <vt:lpstr>PT Sans</vt:lpstr>
      <vt:lpstr>Microsoft JhengHei Light</vt:lpstr>
      <vt:lpstr>Hind Madurai</vt:lpstr>
      <vt:lpstr>US National Pet Day by Slidesgo</vt:lpstr>
      <vt:lpstr>«Моя семья и другие животные»  </vt:lpstr>
      <vt:lpstr>Идея проекта</vt:lpstr>
      <vt:lpstr>Целевая аудитория</vt:lpstr>
      <vt:lpstr>Анализ аналогов</vt:lpstr>
      <vt:lpstr>Сценарий AS IS</vt:lpstr>
      <vt:lpstr>Наши преимущества</vt:lpstr>
      <vt:lpstr>Визуализация интерфейса</vt:lpstr>
      <vt:lpstr>Прототип цифрового решения</vt:lpstr>
      <vt:lpstr>Презентация PowerPoint</vt:lpstr>
      <vt:lpstr>Презентация PowerPoint</vt:lpstr>
      <vt:lpstr>Наша 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«Моя семья и другие животные»</dc:title>
  <dc:creator>Екатерина Эммерт</dc:creator>
  <cp:lastModifiedBy>Екатерина Эммерт</cp:lastModifiedBy>
  <cp:revision>26</cp:revision>
  <dcterms:modified xsi:type="dcterms:W3CDTF">2023-09-15T17:58:26Z</dcterms:modified>
</cp:coreProperties>
</file>