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58" r:id="rId4"/>
    <p:sldId id="261" r:id="rId5"/>
    <p:sldId id="265" r:id="rId6"/>
  </p:sldIdLst>
  <p:sldSz cx="9144000" cy="5143500" type="screen16x9"/>
  <p:notesSz cx="6858000" cy="9144000"/>
  <p:embeddedFontLst>
    <p:embeddedFont>
      <p:font typeface="Bebas Neue" panose="020B0604020202020204" charset="0"/>
      <p:regular r:id="rId8"/>
    </p:embeddedFont>
    <p:embeddedFont>
      <p:font typeface="Montserrat" panose="00000500000000000000" pitchFamily="2" charset="-52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D57E39-9BED-40BE-916D-981F11A60742}">
  <a:tblStyle styleId="{AAD57E39-9BED-40BE-916D-981F11A60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4E1742-D274-4064-8DBB-EDE684350A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48264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388be8e98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388be8e98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68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44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dee14d4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dee14d49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82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4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79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862219" y="198958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62900" y="687553"/>
            <a:ext cx="1303446" cy="187765"/>
          </a:xfrm>
          <a:custGeom>
            <a:avLst/>
            <a:gdLst/>
            <a:ahLst/>
            <a:cxnLst/>
            <a:rect l="l" t="t" r="r" b="b"/>
            <a:pathLst>
              <a:path w="15473" h="2229" extrusionOk="0">
                <a:moveTo>
                  <a:pt x="6864" y="1"/>
                </a:moveTo>
                <a:cubicBezTo>
                  <a:pt x="6793" y="1"/>
                  <a:pt x="6720" y="2"/>
                  <a:pt x="6644" y="5"/>
                </a:cubicBezTo>
                <a:cubicBezTo>
                  <a:pt x="4196" y="84"/>
                  <a:pt x="3389" y="1553"/>
                  <a:pt x="2899" y="1699"/>
                </a:cubicBezTo>
                <a:cubicBezTo>
                  <a:pt x="2692" y="1762"/>
                  <a:pt x="2511" y="1782"/>
                  <a:pt x="2323" y="1782"/>
                </a:cubicBezTo>
                <a:cubicBezTo>
                  <a:pt x="2040" y="1782"/>
                  <a:pt x="1739" y="1739"/>
                  <a:pt x="1311" y="1739"/>
                </a:cubicBezTo>
                <a:cubicBezTo>
                  <a:pt x="583" y="1739"/>
                  <a:pt x="0" y="2228"/>
                  <a:pt x="0" y="2228"/>
                </a:cubicBezTo>
                <a:lnTo>
                  <a:pt x="15472" y="2228"/>
                </a:lnTo>
                <a:cubicBezTo>
                  <a:pt x="15472" y="2228"/>
                  <a:pt x="14652" y="1130"/>
                  <a:pt x="13130" y="1037"/>
                </a:cubicBezTo>
                <a:cubicBezTo>
                  <a:pt x="13053" y="1034"/>
                  <a:pt x="12980" y="1032"/>
                  <a:pt x="12910" y="1032"/>
                </a:cubicBezTo>
                <a:cubicBezTo>
                  <a:pt x="11724" y="1032"/>
                  <a:pt x="11458" y="1489"/>
                  <a:pt x="10545" y="1489"/>
                </a:cubicBezTo>
                <a:cubicBezTo>
                  <a:pt x="10452" y="1489"/>
                  <a:pt x="10352" y="1484"/>
                  <a:pt x="10244" y="1474"/>
                </a:cubicBezTo>
                <a:cubicBezTo>
                  <a:pt x="9052" y="1359"/>
                  <a:pt x="9077" y="1"/>
                  <a:pt x="68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584311" y="1216941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6340" y="98403"/>
            <a:ext cx="9455815" cy="5726216"/>
            <a:chOff x="-126340" y="98403"/>
            <a:chExt cx="9455815" cy="5726216"/>
          </a:xfrm>
        </p:grpSpPr>
        <p:sp>
          <p:nvSpPr>
            <p:cNvPr id="13" name="Google Shape;13;p2"/>
            <p:cNvSpPr/>
            <p:nvPr/>
          </p:nvSpPr>
          <p:spPr>
            <a:xfrm>
              <a:off x="93006" y="160286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62750" y="22200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 flipH="1">
              <a:off x="8185286" y="98403"/>
              <a:ext cx="1144189" cy="2690303"/>
              <a:chOff x="859147" y="1654998"/>
              <a:chExt cx="647569" cy="1522612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89264" y="3102072"/>
                <a:ext cx="314872" cy="75537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229" extrusionOk="0">
                    <a:moveTo>
                      <a:pt x="2231" y="0"/>
                    </a:moveTo>
                    <a:cubicBezTo>
                      <a:pt x="1374" y="0"/>
                      <a:pt x="525" y="152"/>
                      <a:pt x="0" y="637"/>
                    </a:cubicBezTo>
                    <a:lnTo>
                      <a:pt x="0" y="1087"/>
                    </a:lnTo>
                    <a:cubicBezTo>
                      <a:pt x="389" y="1143"/>
                      <a:pt x="1091" y="1228"/>
                      <a:pt x="1884" y="1228"/>
                    </a:cubicBezTo>
                    <a:cubicBezTo>
                      <a:pt x="2985" y="1228"/>
                      <a:pt x="4261" y="1064"/>
                      <a:pt x="5122" y="426"/>
                    </a:cubicBezTo>
                    <a:cubicBezTo>
                      <a:pt x="5122" y="426"/>
                      <a:pt x="3665" y="0"/>
                      <a:pt x="2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88465" y="2867900"/>
                <a:ext cx="407558" cy="21561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3508" extrusionOk="0">
                    <a:moveTo>
                      <a:pt x="6631" y="0"/>
                    </a:moveTo>
                    <a:lnTo>
                      <a:pt x="6631" y="0"/>
                    </a:lnTo>
                    <a:cubicBezTo>
                      <a:pt x="6631" y="0"/>
                      <a:pt x="1257" y="239"/>
                      <a:pt x="13" y="3230"/>
                    </a:cubicBezTo>
                    <a:lnTo>
                      <a:pt x="0" y="3230"/>
                    </a:lnTo>
                    <a:lnTo>
                      <a:pt x="0" y="3508"/>
                    </a:lnTo>
                    <a:cubicBezTo>
                      <a:pt x="450" y="3494"/>
                      <a:pt x="2330" y="3296"/>
                      <a:pt x="4169" y="1986"/>
                    </a:cubicBezTo>
                    <a:cubicBezTo>
                      <a:pt x="6260" y="477"/>
                      <a:pt x="6631" y="0"/>
                      <a:pt x="6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7377" y="2672633"/>
                <a:ext cx="401903" cy="289673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713" extrusionOk="0">
                    <a:moveTo>
                      <a:pt x="6539" y="1"/>
                    </a:moveTo>
                    <a:lnTo>
                      <a:pt x="6539" y="1"/>
                    </a:lnTo>
                    <a:cubicBezTo>
                      <a:pt x="6539" y="1"/>
                      <a:pt x="199" y="2621"/>
                      <a:pt x="1" y="4713"/>
                    </a:cubicBezTo>
                    <a:cubicBezTo>
                      <a:pt x="1" y="4713"/>
                      <a:pt x="1615" y="4382"/>
                      <a:pt x="3508" y="2952"/>
                    </a:cubicBezTo>
                    <a:cubicBezTo>
                      <a:pt x="5387" y="1510"/>
                      <a:pt x="6539" y="1"/>
                      <a:pt x="6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935607" y="2534343"/>
                <a:ext cx="410078" cy="279101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541" extrusionOk="0">
                    <a:moveTo>
                      <a:pt x="6671" y="1"/>
                    </a:moveTo>
                    <a:lnTo>
                      <a:pt x="6671" y="1"/>
                    </a:lnTo>
                    <a:cubicBezTo>
                      <a:pt x="6671" y="1"/>
                      <a:pt x="1033" y="1893"/>
                      <a:pt x="1" y="4540"/>
                    </a:cubicBezTo>
                    <a:cubicBezTo>
                      <a:pt x="1" y="4540"/>
                      <a:pt x="1893" y="4090"/>
                      <a:pt x="3733" y="2886"/>
                    </a:cubicBezTo>
                    <a:cubicBezTo>
                      <a:pt x="5560" y="1668"/>
                      <a:pt x="6671" y="1"/>
                      <a:pt x="6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974697" y="2413138"/>
                <a:ext cx="363674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157" extrusionOk="0">
                    <a:moveTo>
                      <a:pt x="5916" y="1"/>
                    </a:moveTo>
                    <a:cubicBezTo>
                      <a:pt x="5916" y="1"/>
                      <a:pt x="1218" y="1642"/>
                      <a:pt x="0" y="4157"/>
                    </a:cubicBezTo>
                    <a:cubicBezTo>
                      <a:pt x="0" y="4157"/>
                      <a:pt x="1866" y="3429"/>
                      <a:pt x="3388" y="2211"/>
                    </a:cubicBezTo>
                    <a:cubicBezTo>
                      <a:pt x="4924" y="980"/>
                      <a:pt x="5916" y="1"/>
                      <a:pt x="5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33271" y="2236618"/>
                <a:ext cx="385616" cy="260355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236" extrusionOk="0">
                    <a:moveTo>
                      <a:pt x="6274" y="1"/>
                    </a:moveTo>
                    <a:cubicBezTo>
                      <a:pt x="6273" y="1"/>
                      <a:pt x="1773" y="954"/>
                      <a:pt x="0" y="4236"/>
                    </a:cubicBezTo>
                    <a:cubicBezTo>
                      <a:pt x="0" y="4236"/>
                      <a:pt x="1840" y="3839"/>
                      <a:pt x="3362" y="2701"/>
                    </a:cubicBezTo>
                    <a:cubicBezTo>
                      <a:pt x="4897" y="1549"/>
                      <a:pt x="6273" y="1"/>
                      <a:pt x="6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94241" y="2089415"/>
                <a:ext cx="348247" cy="256299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4170" extrusionOk="0">
                    <a:moveTo>
                      <a:pt x="5665" y="0"/>
                    </a:moveTo>
                    <a:lnTo>
                      <a:pt x="5665" y="0"/>
                    </a:lnTo>
                    <a:cubicBezTo>
                      <a:pt x="5665" y="0"/>
                      <a:pt x="1364" y="1363"/>
                      <a:pt x="1" y="4169"/>
                    </a:cubicBezTo>
                    <a:cubicBezTo>
                      <a:pt x="1" y="4169"/>
                      <a:pt x="1893" y="3507"/>
                      <a:pt x="3309" y="2422"/>
                    </a:cubicBezTo>
                    <a:cubicBezTo>
                      <a:pt x="4726" y="1350"/>
                      <a:pt x="5665" y="0"/>
                      <a:pt x="56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65046" y="1654998"/>
                <a:ext cx="341670" cy="532081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8657" extrusionOk="0">
                    <a:moveTo>
                      <a:pt x="5559" y="0"/>
                    </a:moveTo>
                    <a:cubicBezTo>
                      <a:pt x="5559" y="1"/>
                      <a:pt x="397" y="3931"/>
                      <a:pt x="0" y="8656"/>
                    </a:cubicBezTo>
                    <a:cubicBezTo>
                      <a:pt x="0" y="8656"/>
                      <a:pt x="2091" y="7902"/>
                      <a:pt x="3243" y="5745"/>
                    </a:cubicBezTo>
                    <a:cubicBezTo>
                      <a:pt x="4381" y="3574"/>
                      <a:pt x="5559" y="1"/>
                      <a:pt x="5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9264" y="2793039"/>
                <a:ext cx="32575" cy="120467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960" extrusionOk="0">
                    <a:moveTo>
                      <a:pt x="0" y="1"/>
                    </a:moveTo>
                    <a:lnTo>
                      <a:pt x="0" y="1893"/>
                    </a:lnTo>
                    <a:cubicBezTo>
                      <a:pt x="93" y="1920"/>
                      <a:pt x="172" y="1946"/>
                      <a:pt x="265" y="1959"/>
                    </a:cubicBezTo>
                    <a:cubicBezTo>
                      <a:pt x="265" y="1959"/>
                      <a:pt x="530" y="125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9264" y="2555486"/>
                <a:ext cx="82237" cy="22298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3628" extrusionOk="0">
                    <a:moveTo>
                      <a:pt x="0" y="1"/>
                    </a:moveTo>
                    <a:lnTo>
                      <a:pt x="0" y="3164"/>
                    </a:lnTo>
                    <a:cubicBezTo>
                      <a:pt x="172" y="3363"/>
                      <a:pt x="371" y="3535"/>
                      <a:pt x="609" y="3627"/>
                    </a:cubicBezTo>
                    <a:cubicBezTo>
                      <a:pt x="609" y="3627"/>
                      <a:pt x="1337" y="2582"/>
                      <a:pt x="199" y="385"/>
                    </a:cubicBezTo>
                    <a:cubicBezTo>
                      <a:pt x="133" y="252"/>
                      <a:pt x="67" y="12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89264" y="2280564"/>
                <a:ext cx="111493" cy="347386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5652" extrusionOk="0">
                    <a:moveTo>
                      <a:pt x="0" y="0"/>
                    </a:moveTo>
                    <a:lnTo>
                      <a:pt x="0" y="3865"/>
                    </a:lnTo>
                    <a:cubicBezTo>
                      <a:pt x="318" y="4659"/>
                      <a:pt x="755" y="5321"/>
                      <a:pt x="1417" y="5652"/>
                    </a:cubicBezTo>
                    <a:cubicBezTo>
                      <a:pt x="1417" y="5652"/>
                      <a:pt x="1814" y="4249"/>
                      <a:pt x="980" y="2118"/>
                    </a:cubicBezTo>
                    <a:cubicBezTo>
                      <a:pt x="622" y="1231"/>
                      <a:pt x="278" y="53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59147" y="2098327"/>
                <a:ext cx="192869" cy="39379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407" extrusionOk="0">
                    <a:moveTo>
                      <a:pt x="1470" y="1"/>
                    </a:moveTo>
                    <a:cubicBezTo>
                      <a:pt x="1470" y="1"/>
                      <a:pt x="1" y="5162"/>
                      <a:pt x="2727" y="6407"/>
                    </a:cubicBezTo>
                    <a:cubicBezTo>
                      <a:pt x="2727" y="6407"/>
                      <a:pt x="3137" y="4898"/>
                      <a:pt x="2687" y="3124"/>
                    </a:cubicBezTo>
                    <a:cubicBezTo>
                      <a:pt x="2237" y="1351"/>
                      <a:pt x="1470" y="1"/>
                      <a:pt x="1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87665" y="1892550"/>
                <a:ext cx="134296" cy="42956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6989" extrusionOk="0">
                    <a:moveTo>
                      <a:pt x="1576" y="0"/>
                    </a:moveTo>
                    <a:cubicBezTo>
                      <a:pt x="1576" y="0"/>
                      <a:pt x="1" y="5599"/>
                      <a:pt x="1668" y="6988"/>
                    </a:cubicBezTo>
                    <a:cubicBezTo>
                      <a:pt x="1668" y="6988"/>
                      <a:pt x="2185" y="5916"/>
                      <a:pt x="1933" y="3680"/>
                    </a:cubicBezTo>
                    <a:cubicBezTo>
                      <a:pt x="1695" y="1456"/>
                      <a:pt x="1576" y="0"/>
                      <a:pt x="1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7604" y="1938340"/>
                <a:ext cx="426120" cy="113785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18513" extrusionOk="0">
                    <a:moveTo>
                      <a:pt x="6864" y="1"/>
                    </a:moveTo>
                    <a:cubicBezTo>
                      <a:pt x="6850" y="1"/>
                      <a:pt x="6838" y="7"/>
                      <a:pt x="6830" y="23"/>
                    </a:cubicBezTo>
                    <a:cubicBezTo>
                      <a:pt x="6711" y="168"/>
                      <a:pt x="6592" y="301"/>
                      <a:pt x="6473" y="473"/>
                    </a:cubicBezTo>
                    <a:cubicBezTo>
                      <a:pt x="5639" y="1730"/>
                      <a:pt x="4871" y="3054"/>
                      <a:pt x="4183" y="4390"/>
                    </a:cubicBezTo>
                    <a:cubicBezTo>
                      <a:pt x="3482" y="5740"/>
                      <a:pt x="2860" y="7130"/>
                      <a:pt x="2304" y="8546"/>
                    </a:cubicBezTo>
                    <a:cubicBezTo>
                      <a:pt x="1761" y="9962"/>
                      <a:pt x="1285" y="11405"/>
                      <a:pt x="861" y="12861"/>
                    </a:cubicBezTo>
                    <a:cubicBezTo>
                      <a:pt x="530" y="14052"/>
                      <a:pt x="252" y="15257"/>
                      <a:pt x="27" y="16461"/>
                    </a:cubicBezTo>
                    <a:lnTo>
                      <a:pt x="1" y="16461"/>
                    </a:lnTo>
                    <a:lnTo>
                      <a:pt x="1" y="18512"/>
                    </a:lnTo>
                    <a:cubicBezTo>
                      <a:pt x="94" y="17957"/>
                      <a:pt x="186" y="17387"/>
                      <a:pt x="292" y="16832"/>
                    </a:cubicBezTo>
                    <a:cubicBezTo>
                      <a:pt x="570" y="15336"/>
                      <a:pt x="914" y="13867"/>
                      <a:pt x="1351" y="12424"/>
                    </a:cubicBezTo>
                    <a:cubicBezTo>
                      <a:pt x="1774" y="10968"/>
                      <a:pt x="2277" y="9552"/>
                      <a:pt x="2833" y="8149"/>
                    </a:cubicBezTo>
                    <a:cubicBezTo>
                      <a:pt x="3402" y="6733"/>
                      <a:pt x="4024" y="5370"/>
                      <a:pt x="4726" y="4020"/>
                    </a:cubicBezTo>
                    <a:cubicBezTo>
                      <a:pt x="5070" y="3345"/>
                      <a:pt x="5441" y="2683"/>
                      <a:pt x="5798" y="2035"/>
                    </a:cubicBezTo>
                    <a:cubicBezTo>
                      <a:pt x="6182" y="1373"/>
                      <a:pt x="6592" y="751"/>
                      <a:pt x="6923" y="76"/>
                    </a:cubicBezTo>
                    <a:cubicBezTo>
                      <a:pt x="6932" y="38"/>
                      <a:pt x="6895" y="1"/>
                      <a:pt x="6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-126340" y="3982796"/>
              <a:ext cx="839572" cy="1841824"/>
              <a:chOff x="1951643" y="2416150"/>
              <a:chExt cx="475167" cy="1042404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3338468" y="440476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 txBox="1">
            <a:spLocks noGrp="1"/>
          </p:cNvSpPr>
          <p:nvPr>
            <p:ph type="ctrTitle"/>
          </p:nvPr>
        </p:nvSpPr>
        <p:spPr>
          <a:xfrm>
            <a:off x="713225" y="1216938"/>
            <a:ext cx="4313700" cy="2357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1"/>
          </p:nvPr>
        </p:nvSpPr>
        <p:spPr>
          <a:xfrm>
            <a:off x="713225" y="3669938"/>
            <a:ext cx="43137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23"/>
          <p:cNvGrpSpPr/>
          <p:nvPr/>
        </p:nvGrpSpPr>
        <p:grpSpPr>
          <a:xfrm>
            <a:off x="-912715" y="-10"/>
            <a:ext cx="11067144" cy="5820128"/>
            <a:chOff x="-912715" y="-10"/>
            <a:chExt cx="11067144" cy="5820128"/>
          </a:xfrm>
        </p:grpSpPr>
        <p:grpSp>
          <p:nvGrpSpPr>
            <p:cNvPr id="638" name="Google Shape;638;p23"/>
            <p:cNvGrpSpPr/>
            <p:nvPr/>
          </p:nvGrpSpPr>
          <p:grpSpPr>
            <a:xfrm rot="1929175">
              <a:off x="8265298" y="3138248"/>
              <a:ext cx="1318453" cy="2524643"/>
              <a:chOff x="3224716" y="3669126"/>
              <a:chExt cx="736259" cy="1409828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23"/>
            <p:cNvGrpSpPr/>
            <p:nvPr/>
          </p:nvGrpSpPr>
          <p:grpSpPr>
            <a:xfrm rot="-1217813" flipH="1">
              <a:off x="-559843" y="177335"/>
              <a:ext cx="1432584" cy="2290958"/>
              <a:chOff x="869719" y="3820447"/>
              <a:chExt cx="836320" cy="1337425"/>
            </a:xfrm>
          </p:grpSpPr>
          <p:sp>
            <p:nvSpPr>
              <p:cNvPr id="648" name="Google Shape;648;p23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3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3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8" name="Google Shape;658;p23"/>
            <p:cNvSpPr/>
            <p:nvPr/>
          </p:nvSpPr>
          <p:spPr>
            <a:xfrm>
              <a:off x="2952694" y="4385506"/>
              <a:ext cx="1822701" cy="307804"/>
            </a:xfrm>
            <a:custGeom>
              <a:avLst/>
              <a:gdLst/>
              <a:ahLst/>
              <a:cxnLst/>
              <a:rect l="l" t="t" r="r" b="b"/>
              <a:pathLst>
                <a:path w="21637" h="3654" extrusionOk="0">
                  <a:moveTo>
                    <a:pt x="10155" y="1"/>
                  </a:moveTo>
                  <a:cubicBezTo>
                    <a:pt x="10110" y="1"/>
                    <a:pt x="10065" y="2"/>
                    <a:pt x="10020" y="3"/>
                  </a:cubicBezTo>
                  <a:cubicBezTo>
                    <a:pt x="8233" y="69"/>
                    <a:pt x="6499" y="1062"/>
                    <a:pt x="5573" y="1697"/>
                  </a:cubicBezTo>
                  <a:cubicBezTo>
                    <a:pt x="5123" y="2015"/>
                    <a:pt x="4580" y="2174"/>
                    <a:pt x="4024" y="2187"/>
                  </a:cubicBezTo>
                  <a:cubicBezTo>
                    <a:pt x="3667" y="2187"/>
                    <a:pt x="3230" y="2213"/>
                    <a:pt x="2648" y="2240"/>
                  </a:cubicBezTo>
                  <a:cubicBezTo>
                    <a:pt x="1086" y="2346"/>
                    <a:pt x="1" y="3577"/>
                    <a:pt x="1" y="3577"/>
                  </a:cubicBezTo>
                  <a:cubicBezTo>
                    <a:pt x="1" y="3577"/>
                    <a:pt x="9648" y="3653"/>
                    <a:pt x="16048" y="3653"/>
                  </a:cubicBezTo>
                  <a:cubicBezTo>
                    <a:pt x="19248" y="3653"/>
                    <a:pt x="21636" y="3634"/>
                    <a:pt x="21601" y="3577"/>
                  </a:cubicBezTo>
                  <a:cubicBezTo>
                    <a:pt x="21045" y="2716"/>
                    <a:pt x="20145" y="2041"/>
                    <a:pt x="18808" y="2041"/>
                  </a:cubicBezTo>
                  <a:cubicBezTo>
                    <a:pt x="17557" y="2041"/>
                    <a:pt x="17315" y="2633"/>
                    <a:pt x="16258" y="2633"/>
                  </a:cubicBezTo>
                  <a:cubicBezTo>
                    <a:pt x="16186" y="2633"/>
                    <a:pt x="16110" y="2630"/>
                    <a:pt x="16029" y="2624"/>
                  </a:cubicBezTo>
                  <a:cubicBezTo>
                    <a:pt x="14780" y="2546"/>
                    <a:pt x="12714" y="1"/>
                    <a:pt x="10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61500" y="4505540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6160211" y="45211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1521843" y="46932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61500" y="368625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8542631" y="257174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8829575" y="14073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8622625" y="2429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-651725" y="169517"/>
            <a:ext cx="9888481" cy="5672177"/>
            <a:chOff x="-651725" y="169517"/>
            <a:chExt cx="9888481" cy="5672177"/>
          </a:xfrm>
        </p:grpSpPr>
        <p:grpSp>
          <p:nvGrpSpPr>
            <p:cNvPr id="39" name="Google Shape;39;p3"/>
            <p:cNvGrpSpPr/>
            <p:nvPr/>
          </p:nvGrpSpPr>
          <p:grpSpPr>
            <a:xfrm flipH="1">
              <a:off x="-35158" y="1111032"/>
              <a:ext cx="1432616" cy="2291010"/>
              <a:chOff x="869719" y="3820447"/>
              <a:chExt cx="836320" cy="1337425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8092567" y="3151391"/>
              <a:ext cx="1144189" cy="2690303"/>
              <a:chOff x="859147" y="1654998"/>
              <a:chExt cx="647569" cy="15226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889264" y="3102072"/>
                <a:ext cx="314872" cy="75537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229" extrusionOk="0">
                    <a:moveTo>
                      <a:pt x="2231" y="0"/>
                    </a:moveTo>
                    <a:cubicBezTo>
                      <a:pt x="1374" y="0"/>
                      <a:pt x="525" y="152"/>
                      <a:pt x="0" y="637"/>
                    </a:cubicBezTo>
                    <a:lnTo>
                      <a:pt x="0" y="1087"/>
                    </a:lnTo>
                    <a:cubicBezTo>
                      <a:pt x="389" y="1143"/>
                      <a:pt x="1091" y="1228"/>
                      <a:pt x="1884" y="1228"/>
                    </a:cubicBezTo>
                    <a:cubicBezTo>
                      <a:pt x="2985" y="1228"/>
                      <a:pt x="4261" y="1064"/>
                      <a:pt x="5122" y="426"/>
                    </a:cubicBezTo>
                    <a:cubicBezTo>
                      <a:pt x="5122" y="426"/>
                      <a:pt x="3665" y="0"/>
                      <a:pt x="2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888465" y="2867900"/>
                <a:ext cx="407558" cy="21561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3508" extrusionOk="0">
                    <a:moveTo>
                      <a:pt x="6631" y="0"/>
                    </a:moveTo>
                    <a:lnTo>
                      <a:pt x="6631" y="0"/>
                    </a:lnTo>
                    <a:cubicBezTo>
                      <a:pt x="6631" y="0"/>
                      <a:pt x="1257" y="239"/>
                      <a:pt x="13" y="3230"/>
                    </a:cubicBezTo>
                    <a:lnTo>
                      <a:pt x="0" y="3230"/>
                    </a:lnTo>
                    <a:lnTo>
                      <a:pt x="0" y="3508"/>
                    </a:lnTo>
                    <a:cubicBezTo>
                      <a:pt x="450" y="3494"/>
                      <a:pt x="2330" y="3296"/>
                      <a:pt x="4169" y="1986"/>
                    </a:cubicBezTo>
                    <a:cubicBezTo>
                      <a:pt x="6260" y="477"/>
                      <a:pt x="6631" y="0"/>
                      <a:pt x="6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897377" y="2672633"/>
                <a:ext cx="401903" cy="289673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713" extrusionOk="0">
                    <a:moveTo>
                      <a:pt x="6539" y="1"/>
                    </a:moveTo>
                    <a:lnTo>
                      <a:pt x="6539" y="1"/>
                    </a:lnTo>
                    <a:cubicBezTo>
                      <a:pt x="6539" y="1"/>
                      <a:pt x="199" y="2621"/>
                      <a:pt x="1" y="4713"/>
                    </a:cubicBezTo>
                    <a:cubicBezTo>
                      <a:pt x="1" y="4713"/>
                      <a:pt x="1615" y="4382"/>
                      <a:pt x="3508" y="2952"/>
                    </a:cubicBezTo>
                    <a:cubicBezTo>
                      <a:pt x="5387" y="1510"/>
                      <a:pt x="6539" y="1"/>
                      <a:pt x="6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935607" y="2534343"/>
                <a:ext cx="410078" cy="279101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541" extrusionOk="0">
                    <a:moveTo>
                      <a:pt x="6671" y="1"/>
                    </a:moveTo>
                    <a:lnTo>
                      <a:pt x="6671" y="1"/>
                    </a:lnTo>
                    <a:cubicBezTo>
                      <a:pt x="6671" y="1"/>
                      <a:pt x="1033" y="1893"/>
                      <a:pt x="1" y="4540"/>
                    </a:cubicBezTo>
                    <a:cubicBezTo>
                      <a:pt x="1" y="4540"/>
                      <a:pt x="1893" y="4090"/>
                      <a:pt x="3733" y="2886"/>
                    </a:cubicBezTo>
                    <a:cubicBezTo>
                      <a:pt x="5560" y="1668"/>
                      <a:pt x="6671" y="1"/>
                      <a:pt x="6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974697" y="2413138"/>
                <a:ext cx="363674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157" extrusionOk="0">
                    <a:moveTo>
                      <a:pt x="5916" y="1"/>
                    </a:moveTo>
                    <a:cubicBezTo>
                      <a:pt x="5916" y="1"/>
                      <a:pt x="1218" y="1642"/>
                      <a:pt x="0" y="4157"/>
                    </a:cubicBezTo>
                    <a:cubicBezTo>
                      <a:pt x="0" y="4157"/>
                      <a:pt x="1866" y="3429"/>
                      <a:pt x="3388" y="2211"/>
                    </a:cubicBezTo>
                    <a:cubicBezTo>
                      <a:pt x="4924" y="980"/>
                      <a:pt x="5916" y="1"/>
                      <a:pt x="5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033271" y="2236618"/>
                <a:ext cx="385616" cy="260355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236" extrusionOk="0">
                    <a:moveTo>
                      <a:pt x="6274" y="1"/>
                    </a:moveTo>
                    <a:cubicBezTo>
                      <a:pt x="6273" y="1"/>
                      <a:pt x="1773" y="954"/>
                      <a:pt x="0" y="4236"/>
                    </a:cubicBezTo>
                    <a:cubicBezTo>
                      <a:pt x="0" y="4236"/>
                      <a:pt x="1840" y="3839"/>
                      <a:pt x="3362" y="2701"/>
                    </a:cubicBezTo>
                    <a:cubicBezTo>
                      <a:pt x="4897" y="1549"/>
                      <a:pt x="6273" y="1"/>
                      <a:pt x="6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094241" y="2089415"/>
                <a:ext cx="348247" cy="256299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4170" extrusionOk="0">
                    <a:moveTo>
                      <a:pt x="5665" y="0"/>
                    </a:moveTo>
                    <a:lnTo>
                      <a:pt x="5665" y="0"/>
                    </a:lnTo>
                    <a:cubicBezTo>
                      <a:pt x="5665" y="0"/>
                      <a:pt x="1364" y="1363"/>
                      <a:pt x="1" y="4169"/>
                    </a:cubicBezTo>
                    <a:cubicBezTo>
                      <a:pt x="1" y="4169"/>
                      <a:pt x="1893" y="3507"/>
                      <a:pt x="3309" y="2422"/>
                    </a:cubicBezTo>
                    <a:cubicBezTo>
                      <a:pt x="4726" y="1350"/>
                      <a:pt x="5665" y="0"/>
                      <a:pt x="56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165046" y="1654998"/>
                <a:ext cx="341670" cy="532081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8657" extrusionOk="0">
                    <a:moveTo>
                      <a:pt x="5559" y="0"/>
                    </a:moveTo>
                    <a:cubicBezTo>
                      <a:pt x="5559" y="1"/>
                      <a:pt x="397" y="3931"/>
                      <a:pt x="0" y="8656"/>
                    </a:cubicBezTo>
                    <a:cubicBezTo>
                      <a:pt x="0" y="8656"/>
                      <a:pt x="2091" y="7902"/>
                      <a:pt x="3243" y="5745"/>
                    </a:cubicBezTo>
                    <a:cubicBezTo>
                      <a:pt x="4381" y="3574"/>
                      <a:pt x="5559" y="1"/>
                      <a:pt x="5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89264" y="2793039"/>
                <a:ext cx="32575" cy="120467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960" extrusionOk="0">
                    <a:moveTo>
                      <a:pt x="0" y="1"/>
                    </a:moveTo>
                    <a:lnTo>
                      <a:pt x="0" y="1893"/>
                    </a:lnTo>
                    <a:cubicBezTo>
                      <a:pt x="93" y="1920"/>
                      <a:pt x="172" y="1946"/>
                      <a:pt x="265" y="1959"/>
                    </a:cubicBezTo>
                    <a:cubicBezTo>
                      <a:pt x="265" y="1959"/>
                      <a:pt x="530" y="125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89264" y="2555486"/>
                <a:ext cx="82237" cy="22298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3628" extrusionOk="0">
                    <a:moveTo>
                      <a:pt x="0" y="1"/>
                    </a:moveTo>
                    <a:lnTo>
                      <a:pt x="0" y="3164"/>
                    </a:lnTo>
                    <a:cubicBezTo>
                      <a:pt x="172" y="3363"/>
                      <a:pt x="371" y="3535"/>
                      <a:pt x="609" y="3627"/>
                    </a:cubicBezTo>
                    <a:cubicBezTo>
                      <a:pt x="609" y="3627"/>
                      <a:pt x="1337" y="2582"/>
                      <a:pt x="199" y="385"/>
                    </a:cubicBezTo>
                    <a:cubicBezTo>
                      <a:pt x="133" y="252"/>
                      <a:pt x="67" y="12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89264" y="2280564"/>
                <a:ext cx="111493" cy="347386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5652" extrusionOk="0">
                    <a:moveTo>
                      <a:pt x="0" y="0"/>
                    </a:moveTo>
                    <a:lnTo>
                      <a:pt x="0" y="3865"/>
                    </a:lnTo>
                    <a:cubicBezTo>
                      <a:pt x="318" y="4659"/>
                      <a:pt x="755" y="5321"/>
                      <a:pt x="1417" y="5652"/>
                    </a:cubicBezTo>
                    <a:cubicBezTo>
                      <a:pt x="1417" y="5652"/>
                      <a:pt x="1814" y="4249"/>
                      <a:pt x="980" y="2118"/>
                    </a:cubicBezTo>
                    <a:cubicBezTo>
                      <a:pt x="622" y="1231"/>
                      <a:pt x="278" y="53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59147" y="2098327"/>
                <a:ext cx="192869" cy="39379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407" extrusionOk="0">
                    <a:moveTo>
                      <a:pt x="1470" y="1"/>
                    </a:moveTo>
                    <a:cubicBezTo>
                      <a:pt x="1470" y="1"/>
                      <a:pt x="1" y="5162"/>
                      <a:pt x="2727" y="6407"/>
                    </a:cubicBezTo>
                    <a:cubicBezTo>
                      <a:pt x="2727" y="6407"/>
                      <a:pt x="3137" y="4898"/>
                      <a:pt x="2687" y="3124"/>
                    </a:cubicBezTo>
                    <a:cubicBezTo>
                      <a:pt x="2237" y="1351"/>
                      <a:pt x="1470" y="1"/>
                      <a:pt x="1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987665" y="1892550"/>
                <a:ext cx="134296" cy="42956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6989" extrusionOk="0">
                    <a:moveTo>
                      <a:pt x="1576" y="0"/>
                    </a:moveTo>
                    <a:cubicBezTo>
                      <a:pt x="1576" y="0"/>
                      <a:pt x="1" y="5599"/>
                      <a:pt x="1668" y="6988"/>
                    </a:cubicBezTo>
                    <a:cubicBezTo>
                      <a:pt x="1668" y="6988"/>
                      <a:pt x="2185" y="5916"/>
                      <a:pt x="1933" y="3680"/>
                    </a:cubicBezTo>
                    <a:cubicBezTo>
                      <a:pt x="1695" y="1456"/>
                      <a:pt x="1576" y="0"/>
                      <a:pt x="1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87604" y="1938340"/>
                <a:ext cx="426120" cy="113785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18513" extrusionOk="0">
                    <a:moveTo>
                      <a:pt x="6864" y="1"/>
                    </a:moveTo>
                    <a:cubicBezTo>
                      <a:pt x="6850" y="1"/>
                      <a:pt x="6838" y="7"/>
                      <a:pt x="6830" y="23"/>
                    </a:cubicBezTo>
                    <a:cubicBezTo>
                      <a:pt x="6711" y="168"/>
                      <a:pt x="6592" y="301"/>
                      <a:pt x="6473" y="473"/>
                    </a:cubicBezTo>
                    <a:cubicBezTo>
                      <a:pt x="5639" y="1730"/>
                      <a:pt x="4871" y="3054"/>
                      <a:pt x="4183" y="4390"/>
                    </a:cubicBezTo>
                    <a:cubicBezTo>
                      <a:pt x="3482" y="5740"/>
                      <a:pt x="2860" y="7130"/>
                      <a:pt x="2304" y="8546"/>
                    </a:cubicBezTo>
                    <a:cubicBezTo>
                      <a:pt x="1761" y="9962"/>
                      <a:pt x="1285" y="11405"/>
                      <a:pt x="861" y="12861"/>
                    </a:cubicBezTo>
                    <a:cubicBezTo>
                      <a:pt x="530" y="14052"/>
                      <a:pt x="252" y="15257"/>
                      <a:pt x="27" y="16461"/>
                    </a:cubicBezTo>
                    <a:lnTo>
                      <a:pt x="1" y="16461"/>
                    </a:lnTo>
                    <a:lnTo>
                      <a:pt x="1" y="18512"/>
                    </a:lnTo>
                    <a:cubicBezTo>
                      <a:pt x="94" y="17957"/>
                      <a:pt x="186" y="17387"/>
                      <a:pt x="292" y="16832"/>
                    </a:cubicBezTo>
                    <a:cubicBezTo>
                      <a:pt x="570" y="15336"/>
                      <a:pt x="914" y="13867"/>
                      <a:pt x="1351" y="12424"/>
                    </a:cubicBezTo>
                    <a:cubicBezTo>
                      <a:pt x="1774" y="10968"/>
                      <a:pt x="2277" y="9552"/>
                      <a:pt x="2833" y="8149"/>
                    </a:cubicBezTo>
                    <a:cubicBezTo>
                      <a:pt x="3402" y="6733"/>
                      <a:pt x="4024" y="5370"/>
                      <a:pt x="4726" y="4020"/>
                    </a:cubicBezTo>
                    <a:cubicBezTo>
                      <a:pt x="5070" y="3345"/>
                      <a:pt x="5441" y="2683"/>
                      <a:pt x="5798" y="2035"/>
                    </a:cubicBezTo>
                    <a:cubicBezTo>
                      <a:pt x="6182" y="1373"/>
                      <a:pt x="6592" y="751"/>
                      <a:pt x="6923" y="76"/>
                    </a:cubicBezTo>
                    <a:cubicBezTo>
                      <a:pt x="6932" y="38"/>
                      <a:pt x="6895" y="1"/>
                      <a:pt x="6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3"/>
            <p:cNvSpPr/>
            <p:nvPr/>
          </p:nvSpPr>
          <p:spPr>
            <a:xfrm>
              <a:off x="-651725" y="4160953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261731" y="4445531"/>
              <a:ext cx="1822701" cy="307804"/>
            </a:xfrm>
            <a:custGeom>
              <a:avLst/>
              <a:gdLst/>
              <a:ahLst/>
              <a:cxnLst/>
              <a:rect l="l" t="t" r="r" b="b"/>
              <a:pathLst>
                <a:path w="21637" h="3654" extrusionOk="0">
                  <a:moveTo>
                    <a:pt x="10155" y="1"/>
                  </a:moveTo>
                  <a:cubicBezTo>
                    <a:pt x="10110" y="1"/>
                    <a:pt x="10065" y="2"/>
                    <a:pt x="10020" y="3"/>
                  </a:cubicBezTo>
                  <a:cubicBezTo>
                    <a:pt x="8233" y="69"/>
                    <a:pt x="6499" y="1062"/>
                    <a:pt x="5573" y="1697"/>
                  </a:cubicBezTo>
                  <a:cubicBezTo>
                    <a:pt x="5123" y="2015"/>
                    <a:pt x="4580" y="2174"/>
                    <a:pt x="4024" y="2187"/>
                  </a:cubicBezTo>
                  <a:cubicBezTo>
                    <a:pt x="3667" y="2187"/>
                    <a:pt x="3230" y="2213"/>
                    <a:pt x="2648" y="2240"/>
                  </a:cubicBezTo>
                  <a:cubicBezTo>
                    <a:pt x="1086" y="2346"/>
                    <a:pt x="1" y="3577"/>
                    <a:pt x="1" y="3577"/>
                  </a:cubicBezTo>
                  <a:cubicBezTo>
                    <a:pt x="1" y="3577"/>
                    <a:pt x="9648" y="3653"/>
                    <a:pt x="16048" y="3653"/>
                  </a:cubicBezTo>
                  <a:cubicBezTo>
                    <a:pt x="19248" y="3653"/>
                    <a:pt x="21636" y="3634"/>
                    <a:pt x="21601" y="3577"/>
                  </a:cubicBezTo>
                  <a:cubicBezTo>
                    <a:pt x="21045" y="2716"/>
                    <a:pt x="20145" y="2041"/>
                    <a:pt x="18808" y="2041"/>
                  </a:cubicBezTo>
                  <a:cubicBezTo>
                    <a:pt x="17557" y="2041"/>
                    <a:pt x="17315" y="2633"/>
                    <a:pt x="16258" y="2633"/>
                  </a:cubicBezTo>
                  <a:cubicBezTo>
                    <a:pt x="16186" y="2633"/>
                    <a:pt x="16110" y="2630"/>
                    <a:pt x="16029" y="2624"/>
                  </a:cubicBezTo>
                  <a:cubicBezTo>
                    <a:pt x="14780" y="2546"/>
                    <a:pt x="12714" y="1"/>
                    <a:pt x="10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894043" y="1695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731700" y="8217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 flipH="1">
            <a:off x="2328600" y="2388448"/>
            <a:ext cx="4486800" cy="73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794700" y="1518599"/>
            <a:ext cx="1554600" cy="67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328600" y="3203401"/>
            <a:ext cx="44868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miko SemiBold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918331" y="600756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1774186" y="1335291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"/>
          <p:cNvGrpSpPr/>
          <p:nvPr/>
        </p:nvGrpSpPr>
        <p:grpSpPr>
          <a:xfrm>
            <a:off x="-746752" y="208392"/>
            <a:ext cx="10057596" cy="4780880"/>
            <a:chOff x="-746752" y="208392"/>
            <a:chExt cx="10057596" cy="4780880"/>
          </a:xfrm>
        </p:grpSpPr>
        <p:sp>
          <p:nvSpPr>
            <p:cNvPr id="105" name="Google Shape;105;p5"/>
            <p:cNvSpPr/>
            <p:nvPr/>
          </p:nvSpPr>
          <p:spPr>
            <a:xfrm>
              <a:off x="104675" y="4599415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" name="Google Shape;106;p5"/>
            <p:cNvGrpSpPr/>
            <p:nvPr/>
          </p:nvGrpSpPr>
          <p:grpSpPr>
            <a:xfrm>
              <a:off x="8471273" y="1330009"/>
              <a:ext cx="839572" cy="1841824"/>
              <a:chOff x="1951643" y="2416150"/>
              <a:chExt cx="475167" cy="1042404"/>
            </a:xfrm>
          </p:grpSpPr>
          <p:sp>
            <p:nvSpPr>
              <p:cNvPr id="107" name="Google Shape;107;p5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5"/>
            <p:cNvGrpSpPr/>
            <p:nvPr/>
          </p:nvGrpSpPr>
          <p:grpSpPr>
            <a:xfrm rot="-1451545" flipH="1">
              <a:off x="-458541" y="2506397"/>
              <a:ext cx="1500987" cy="1728262"/>
              <a:chOff x="4502705" y="4034398"/>
              <a:chExt cx="789916" cy="909523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5103870" y="4257323"/>
                <a:ext cx="126982" cy="404362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79" extrusionOk="0">
                    <a:moveTo>
                      <a:pt x="0" y="0"/>
                    </a:moveTo>
                    <a:cubicBezTo>
                      <a:pt x="331" y="702"/>
                      <a:pt x="146" y="1456"/>
                      <a:pt x="503" y="3388"/>
                    </a:cubicBezTo>
                    <a:cubicBezTo>
                      <a:pt x="834" y="5307"/>
                      <a:pt x="1734" y="6353"/>
                      <a:pt x="1734" y="6353"/>
                    </a:cubicBezTo>
                    <a:lnTo>
                      <a:pt x="1959" y="6578"/>
                    </a:lnTo>
                    <a:cubicBezTo>
                      <a:pt x="1959" y="6578"/>
                      <a:pt x="1959" y="6194"/>
                      <a:pt x="2025" y="5493"/>
                    </a:cubicBezTo>
                    <a:cubicBezTo>
                      <a:pt x="2065" y="4778"/>
                      <a:pt x="1972" y="4182"/>
                      <a:pt x="1509" y="2621"/>
                    </a:cubicBezTo>
                    <a:cubicBezTo>
                      <a:pt x="1046" y="107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4833804" y="4620935"/>
                <a:ext cx="441792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2269" extrusionOk="0">
                    <a:moveTo>
                      <a:pt x="0" y="0"/>
                    </a:moveTo>
                    <a:cubicBezTo>
                      <a:pt x="0" y="0"/>
                      <a:pt x="2081" y="2269"/>
                      <a:pt x="3986" y="2269"/>
                    </a:cubicBezTo>
                    <a:cubicBezTo>
                      <a:pt x="4038" y="2269"/>
                      <a:pt x="4091" y="2267"/>
                      <a:pt x="4143" y="2263"/>
                    </a:cubicBezTo>
                    <a:cubicBezTo>
                      <a:pt x="6115" y="2131"/>
                      <a:pt x="7187" y="1602"/>
                      <a:pt x="7187" y="1602"/>
                    </a:cubicBezTo>
                    <a:cubicBezTo>
                      <a:pt x="7187" y="1602"/>
                      <a:pt x="6234" y="450"/>
                      <a:pt x="4739" y="437"/>
                    </a:cubicBezTo>
                    <a:cubicBezTo>
                      <a:pt x="4540" y="432"/>
                      <a:pt x="4351" y="429"/>
                      <a:pt x="4172" y="429"/>
                    </a:cubicBezTo>
                    <a:cubicBezTo>
                      <a:pt x="3242" y="429"/>
                      <a:pt x="2558" y="489"/>
                      <a:pt x="1969" y="489"/>
                    </a:cubicBezTo>
                    <a:cubicBezTo>
                      <a:pt x="1824" y="489"/>
                      <a:pt x="1685" y="486"/>
                      <a:pt x="1549" y="477"/>
                    </a:cubicBezTo>
                    <a:cubicBezTo>
                      <a:pt x="755" y="4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4996925" y="4803971"/>
                <a:ext cx="294897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277" extrusionOk="0">
                    <a:moveTo>
                      <a:pt x="4798" y="0"/>
                    </a:moveTo>
                    <a:cubicBezTo>
                      <a:pt x="4467" y="53"/>
                      <a:pt x="4136" y="119"/>
                      <a:pt x="3871" y="252"/>
                    </a:cubicBezTo>
                    <a:cubicBezTo>
                      <a:pt x="2971" y="702"/>
                      <a:pt x="2733" y="847"/>
                      <a:pt x="1939" y="1231"/>
                    </a:cubicBezTo>
                    <a:cubicBezTo>
                      <a:pt x="1193" y="1573"/>
                      <a:pt x="414" y="1791"/>
                      <a:pt x="163" y="1791"/>
                    </a:cubicBezTo>
                    <a:cubicBezTo>
                      <a:pt x="143" y="1791"/>
                      <a:pt x="126" y="1790"/>
                      <a:pt x="112" y="1787"/>
                    </a:cubicBezTo>
                    <a:cubicBezTo>
                      <a:pt x="111" y="1787"/>
                      <a:pt x="110" y="1787"/>
                      <a:pt x="109" y="1787"/>
                    </a:cubicBezTo>
                    <a:cubicBezTo>
                      <a:pt x="0" y="1787"/>
                      <a:pt x="860" y="2276"/>
                      <a:pt x="2094" y="2276"/>
                    </a:cubicBezTo>
                    <a:cubicBezTo>
                      <a:pt x="2362" y="2276"/>
                      <a:pt x="2648" y="2253"/>
                      <a:pt x="2945" y="2197"/>
                    </a:cubicBezTo>
                    <a:cubicBezTo>
                      <a:pt x="3540" y="2091"/>
                      <a:pt x="4202" y="1787"/>
                      <a:pt x="4798" y="1443"/>
                    </a:cubicBez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845973" y="4471213"/>
                <a:ext cx="274246" cy="63552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034" extrusionOk="0">
                    <a:moveTo>
                      <a:pt x="1" y="1"/>
                    </a:moveTo>
                    <a:cubicBezTo>
                      <a:pt x="707" y="766"/>
                      <a:pt x="1548" y="936"/>
                      <a:pt x="2327" y="936"/>
                    </a:cubicBezTo>
                    <a:cubicBezTo>
                      <a:pt x="2613" y="936"/>
                      <a:pt x="2891" y="913"/>
                      <a:pt x="3151" y="888"/>
                    </a:cubicBezTo>
                    <a:cubicBezTo>
                      <a:pt x="3321" y="869"/>
                      <a:pt x="3472" y="862"/>
                      <a:pt x="3605" y="862"/>
                    </a:cubicBezTo>
                    <a:cubicBezTo>
                      <a:pt x="4235" y="862"/>
                      <a:pt x="4461" y="1033"/>
                      <a:pt x="4461" y="1033"/>
                    </a:cubicBezTo>
                    <a:cubicBezTo>
                      <a:pt x="4183" y="723"/>
                      <a:pt x="3618" y="325"/>
                      <a:pt x="2817" y="325"/>
                    </a:cubicBezTo>
                    <a:cubicBezTo>
                      <a:pt x="2628" y="325"/>
                      <a:pt x="2426" y="348"/>
                      <a:pt x="2211" y="398"/>
                    </a:cubicBezTo>
                    <a:cubicBezTo>
                      <a:pt x="2031" y="439"/>
                      <a:pt x="1850" y="456"/>
                      <a:pt x="1675" y="456"/>
                    </a:cubicBezTo>
                    <a:cubicBezTo>
                      <a:pt x="772" y="4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88321" y="4100286"/>
                <a:ext cx="198524" cy="35715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5811" extrusionOk="0">
                    <a:moveTo>
                      <a:pt x="0" y="1"/>
                    </a:moveTo>
                    <a:cubicBezTo>
                      <a:pt x="0" y="1"/>
                      <a:pt x="530" y="1099"/>
                      <a:pt x="1324" y="2251"/>
                    </a:cubicBezTo>
                    <a:cubicBezTo>
                      <a:pt x="2118" y="3415"/>
                      <a:pt x="3057" y="5626"/>
                      <a:pt x="2978" y="5692"/>
                    </a:cubicBezTo>
                    <a:lnTo>
                      <a:pt x="3110" y="5811"/>
                    </a:lnTo>
                    <a:cubicBezTo>
                      <a:pt x="3110" y="5811"/>
                      <a:pt x="3229" y="4580"/>
                      <a:pt x="2660" y="3032"/>
                    </a:cubicBezTo>
                    <a:cubicBezTo>
                      <a:pt x="2118" y="1457"/>
                      <a:pt x="1165" y="477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724769" y="4347058"/>
                <a:ext cx="296987" cy="6324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1029" extrusionOk="0">
                    <a:moveTo>
                      <a:pt x="2522" y="1"/>
                    </a:moveTo>
                    <a:cubicBezTo>
                      <a:pt x="1484" y="1"/>
                      <a:pt x="747" y="266"/>
                      <a:pt x="276" y="266"/>
                    </a:cubicBezTo>
                    <a:cubicBezTo>
                      <a:pt x="171" y="266"/>
                      <a:pt x="80" y="253"/>
                      <a:pt x="1" y="221"/>
                    </a:cubicBezTo>
                    <a:lnTo>
                      <a:pt x="1" y="221"/>
                    </a:lnTo>
                    <a:cubicBezTo>
                      <a:pt x="1" y="221"/>
                      <a:pt x="1219" y="1029"/>
                      <a:pt x="2570" y="1029"/>
                    </a:cubicBezTo>
                    <a:cubicBezTo>
                      <a:pt x="2592" y="1029"/>
                      <a:pt x="2613" y="1029"/>
                      <a:pt x="2635" y="1028"/>
                    </a:cubicBezTo>
                    <a:cubicBezTo>
                      <a:pt x="3998" y="1002"/>
                      <a:pt x="4832" y="724"/>
                      <a:pt x="4832" y="724"/>
                    </a:cubicBezTo>
                    <a:cubicBezTo>
                      <a:pt x="4832" y="724"/>
                      <a:pt x="4580" y="168"/>
                      <a:pt x="3032" y="22"/>
                    </a:cubicBezTo>
                    <a:cubicBezTo>
                      <a:pt x="2854" y="7"/>
                      <a:pt x="2685" y="1"/>
                      <a:pt x="2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4686540" y="4034398"/>
                <a:ext cx="235156" cy="245727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399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89" y="715"/>
                      <a:pt x="1430" y="1880"/>
                    </a:cubicBezTo>
                    <a:cubicBezTo>
                      <a:pt x="2171" y="3058"/>
                      <a:pt x="3601" y="3998"/>
                      <a:pt x="3601" y="3998"/>
                    </a:cubicBezTo>
                    <a:cubicBezTo>
                      <a:pt x="3826" y="238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4502705" y="4133845"/>
                <a:ext cx="333557" cy="140196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2281" extrusionOk="0">
                    <a:moveTo>
                      <a:pt x="1" y="328"/>
                    </a:moveTo>
                    <a:cubicBezTo>
                      <a:pt x="1" y="328"/>
                      <a:pt x="1" y="329"/>
                      <a:pt x="1" y="329"/>
                    </a:cubicBezTo>
                    <a:cubicBezTo>
                      <a:pt x="2" y="329"/>
                      <a:pt x="2" y="328"/>
                      <a:pt x="3" y="328"/>
                    </a:cubicBezTo>
                    <a:lnTo>
                      <a:pt x="3" y="328"/>
                    </a:lnTo>
                    <a:cubicBezTo>
                      <a:pt x="2" y="328"/>
                      <a:pt x="1" y="328"/>
                      <a:pt x="1" y="328"/>
                    </a:cubicBezTo>
                    <a:close/>
                    <a:moveTo>
                      <a:pt x="1571" y="0"/>
                    </a:moveTo>
                    <a:cubicBezTo>
                      <a:pt x="640" y="0"/>
                      <a:pt x="44" y="317"/>
                      <a:pt x="3" y="328"/>
                    </a:cubicBezTo>
                    <a:lnTo>
                      <a:pt x="3" y="328"/>
                    </a:lnTo>
                    <a:cubicBezTo>
                      <a:pt x="1179" y="369"/>
                      <a:pt x="1854" y="1348"/>
                      <a:pt x="3031" y="2022"/>
                    </a:cubicBezTo>
                    <a:cubicBezTo>
                      <a:pt x="3356" y="2213"/>
                      <a:pt x="3688" y="2281"/>
                      <a:pt x="3997" y="2281"/>
                    </a:cubicBezTo>
                    <a:cubicBezTo>
                      <a:pt x="4785" y="2281"/>
                      <a:pt x="5427" y="1837"/>
                      <a:pt x="5427" y="1837"/>
                    </a:cubicBezTo>
                    <a:cubicBezTo>
                      <a:pt x="3937" y="361"/>
                      <a:pt x="2563" y="0"/>
                      <a:pt x="15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4632022" y="4173857"/>
                <a:ext cx="660599" cy="56508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9194" extrusionOk="0">
                    <a:moveTo>
                      <a:pt x="2856" y="1"/>
                    </a:moveTo>
                    <a:cubicBezTo>
                      <a:pt x="2830" y="1"/>
                      <a:pt x="2801" y="40"/>
                      <a:pt x="2833" y="61"/>
                    </a:cubicBezTo>
                    <a:lnTo>
                      <a:pt x="3032" y="313"/>
                    </a:lnTo>
                    <a:cubicBezTo>
                      <a:pt x="3098" y="392"/>
                      <a:pt x="3177" y="458"/>
                      <a:pt x="3244" y="538"/>
                    </a:cubicBezTo>
                    <a:lnTo>
                      <a:pt x="3694" y="988"/>
                    </a:lnTo>
                    <a:lnTo>
                      <a:pt x="4382" y="1689"/>
                    </a:lnTo>
                    <a:cubicBezTo>
                      <a:pt x="4117" y="1517"/>
                      <a:pt x="3852" y="1358"/>
                      <a:pt x="3588" y="1226"/>
                    </a:cubicBezTo>
                    <a:cubicBezTo>
                      <a:pt x="2595" y="710"/>
                      <a:pt x="1523" y="365"/>
                      <a:pt x="411" y="193"/>
                    </a:cubicBezTo>
                    <a:cubicBezTo>
                      <a:pt x="279" y="167"/>
                      <a:pt x="147" y="140"/>
                      <a:pt x="14" y="140"/>
                    </a:cubicBezTo>
                    <a:cubicBezTo>
                      <a:pt x="1" y="140"/>
                      <a:pt x="1" y="167"/>
                      <a:pt x="1" y="167"/>
                    </a:cubicBezTo>
                    <a:cubicBezTo>
                      <a:pt x="544" y="299"/>
                      <a:pt x="1086" y="405"/>
                      <a:pt x="1616" y="577"/>
                    </a:cubicBezTo>
                    <a:cubicBezTo>
                      <a:pt x="2172" y="736"/>
                      <a:pt x="2674" y="935"/>
                      <a:pt x="3191" y="1186"/>
                    </a:cubicBezTo>
                    <a:cubicBezTo>
                      <a:pt x="4197" y="1663"/>
                      <a:pt x="5123" y="2311"/>
                      <a:pt x="5891" y="3118"/>
                    </a:cubicBezTo>
                    <a:cubicBezTo>
                      <a:pt x="5970" y="3224"/>
                      <a:pt x="6049" y="3304"/>
                      <a:pt x="6142" y="3410"/>
                    </a:cubicBezTo>
                    <a:cubicBezTo>
                      <a:pt x="6049" y="3370"/>
                      <a:pt x="5957" y="3343"/>
                      <a:pt x="5877" y="3317"/>
                    </a:cubicBezTo>
                    <a:cubicBezTo>
                      <a:pt x="5560" y="3251"/>
                      <a:pt x="5229" y="3238"/>
                      <a:pt x="4911" y="3224"/>
                    </a:cubicBezTo>
                    <a:cubicBezTo>
                      <a:pt x="4713" y="3224"/>
                      <a:pt x="4501" y="3224"/>
                      <a:pt x="4302" y="3251"/>
                    </a:cubicBezTo>
                    <a:cubicBezTo>
                      <a:pt x="4263" y="3251"/>
                      <a:pt x="4249" y="3317"/>
                      <a:pt x="4302" y="3343"/>
                    </a:cubicBezTo>
                    <a:cubicBezTo>
                      <a:pt x="4488" y="3370"/>
                      <a:pt x="4647" y="3370"/>
                      <a:pt x="4832" y="3383"/>
                    </a:cubicBezTo>
                    <a:cubicBezTo>
                      <a:pt x="4991" y="3410"/>
                      <a:pt x="5176" y="3410"/>
                      <a:pt x="5348" y="3423"/>
                    </a:cubicBezTo>
                    <a:cubicBezTo>
                      <a:pt x="5626" y="3436"/>
                      <a:pt x="5904" y="3489"/>
                      <a:pt x="6169" y="3582"/>
                    </a:cubicBezTo>
                    <a:lnTo>
                      <a:pt x="6367" y="3688"/>
                    </a:lnTo>
                    <a:cubicBezTo>
                      <a:pt x="6883" y="4310"/>
                      <a:pt x="7333" y="4998"/>
                      <a:pt x="7770" y="5673"/>
                    </a:cubicBezTo>
                    <a:cubicBezTo>
                      <a:pt x="7677" y="5620"/>
                      <a:pt x="7545" y="5567"/>
                      <a:pt x="7426" y="5540"/>
                    </a:cubicBezTo>
                    <a:cubicBezTo>
                      <a:pt x="7108" y="5461"/>
                      <a:pt x="6764" y="5408"/>
                      <a:pt x="6433" y="5395"/>
                    </a:cubicBezTo>
                    <a:lnTo>
                      <a:pt x="6155" y="5395"/>
                    </a:lnTo>
                    <a:cubicBezTo>
                      <a:pt x="6102" y="5395"/>
                      <a:pt x="6049" y="5408"/>
                      <a:pt x="6010" y="5408"/>
                    </a:cubicBezTo>
                    <a:cubicBezTo>
                      <a:pt x="5957" y="5421"/>
                      <a:pt x="5904" y="5421"/>
                      <a:pt x="5851" y="5435"/>
                    </a:cubicBezTo>
                    <a:cubicBezTo>
                      <a:pt x="5811" y="5435"/>
                      <a:pt x="5824" y="5488"/>
                      <a:pt x="5851" y="5501"/>
                    </a:cubicBezTo>
                    <a:cubicBezTo>
                      <a:pt x="5944" y="5527"/>
                      <a:pt x="6023" y="5527"/>
                      <a:pt x="6102" y="5527"/>
                    </a:cubicBezTo>
                    <a:cubicBezTo>
                      <a:pt x="6182" y="5540"/>
                      <a:pt x="6274" y="5540"/>
                      <a:pt x="6354" y="5540"/>
                    </a:cubicBezTo>
                    <a:lnTo>
                      <a:pt x="6844" y="5593"/>
                    </a:lnTo>
                    <a:cubicBezTo>
                      <a:pt x="7148" y="5620"/>
                      <a:pt x="7466" y="5686"/>
                      <a:pt x="7730" y="5818"/>
                    </a:cubicBezTo>
                    <a:cubicBezTo>
                      <a:pt x="7797" y="5858"/>
                      <a:pt x="7863" y="5885"/>
                      <a:pt x="7929" y="5938"/>
                    </a:cubicBezTo>
                    <a:cubicBezTo>
                      <a:pt x="7942" y="5951"/>
                      <a:pt x="7969" y="5964"/>
                      <a:pt x="7995" y="5990"/>
                    </a:cubicBezTo>
                    <a:cubicBezTo>
                      <a:pt x="8061" y="6096"/>
                      <a:pt x="8141" y="6215"/>
                      <a:pt x="8220" y="6335"/>
                    </a:cubicBezTo>
                    <a:cubicBezTo>
                      <a:pt x="8802" y="7182"/>
                      <a:pt x="9451" y="7989"/>
                      <a:pt x="10192" y="8704"/>
                    </a:cubicBezTo>
                    <a:cubicBezTo>
                      <a:pt x="10113" y="8677"/>
                      <a:pt x="10007" y="8664"/>
                      <a:pt x="9927" y="8651"/>
                    </a:cubicBezTo>
                    <a:cubicBezTo>
                      <a:pt x="9716" y="8611"/>
                      <a:pt x="9491" y="8585"/>
                      <a:pt x="9279" y="8571"/>
                    </a:cubicBezTo>
                    <a:cubicBezTo>
                      <a:pt x="8930" y="8539"/>
                      <a:pt x="8564" y="8515"/>
                      <a:pt x="8202" y="8515"/>
                    </a:cubicBezTo>
                    <a:cubicBezTo>
                      <a:pt x="8124" y="8515"/>
                      <a:pt x="8046" y="8516"/>
                      <a:pt x="7969" y="8518"/>
                    </a:cubicBezTo>
                    <a:lnTo>
                      <a:pt x="7227" y="8571"/>
                    </a:lnTo>
                    <a:cubicBezTo>
                      <a:pt x="7201" y="8585"/>
                      <a:pt x="7201" y="8637"/>
                      <a:pt x="7227" y="8637"/>
                    </a:cubicBezTo>
                    <a:cubicBezTo>
                      <a:pt x="7664" y="8664"/>
                      <a:pt x="8101" y="8677"/>
                      <a:pt x="8538" y="8704"/>
                    </a:cubicBezTo>
                    <a:cubicBezTo>
                      <a:pt x="8961" y="8717"/>
                      <a:pt x="9398" y="8743"/>
                      <a:pt x="9822" y="8810"/>
                    </a:cubicBezTo>
                    <a:cubicBezTo>
                      <a:pt x="9941" y="8836"/>
                      <a:pt x="10073" y="8862"/>
                      <a:pt x="10192" y="8876"/>
                    </a:cubicBezTo>
                    <a:cubicBezTo>
                      <a:pt x="10258" y="8902"/>
                      <a:pt x="10311" y="8902"/>
                      <a:pt x="10377" y="8915"/>
                    </a:cubicBezTo>
                    <a:lnTo>
                      <a:pt x="10417" y="8915"/>
                    </a:lnTo>
                    <a:cubicBezTo>
                      <a:pt x="10536" y="9008"/>
                      <a:pt x="10642" y="9114"/>
                      <a:pt x="10748" y="9193"/>
                    </a:cubicBezTo>
                    <a:lnTo>
                      <a:pt x="10748" y="8942"/>
                    </a:lnTo>
                    <a:cubicBezTo>
                      <a:pt x="10391" y="8637"/>
                      <a:pt x="10020" y="8320"/>
                      <a:pt x="9716" y="7949"/>
                    </a:cubicBezTo>
                    <a:cubicBezTo>
                      <a:pt x="9689" y="7949"/>
                      <a:pt x="9689" y="7936"/>
                      <a:pt x="9689" y="7936"/>
                    </a:cubicBezTo>
                    <a:cubicBezTo>
                      <a:pt x="9623" y="7857"/>
                      <a:pt x="9597" y="7751"/>
                      <a:pt x="9544" y="7671"/>
                    </a:cubicBezTo>
                    <a:cubicBezTo>
                      <a:pt x="9451" y="7486"/>
                      <a:pt x="9385" y="7314"/>
                      <a:pt x="9332" y="7115"/>
                    </a:cubicBezTo>
                    <a:cubicBezTo>
                      <a:pt x="9213" y="6718"/>
                      <a:pt x="9160" y="6321"/>
                      <a:pt x="9120" y="5898"/>
                    </a:cubicBezTo>
                    <a:cubicBezTo>
                      <a:pt x="9094" y="5765"/>
                      <a:pt x="9080" y="5660"/>
                      <a:pt x="9067" y="5540"/>
                    </a:cubicBezTo>
                    <a:cubicBezTo>
                      <a:pt x="9067" y="5474"/>
                      <a:pt x="9054" y="5421"/>
                      <a:pt x="9027" y="5355"/>
                    </a:cubicBezTo>
                    <a:cubicBezTo>
                      <a:pt x="9014" y="5289"/>
                      <a:pt x="9001" y="5236"/>
                      <a:pt x="8988" y="5170"/>
                    </a:cubicBezTo>
                    <a:cubicBezTo>
                      <a:pt x="8974" y="5157"/>
                      <a:pt x="8958" y="5150"/>
                      <a:pt x="8945" y="5150"/>
                    </a:cubicBezTo>
                    <a:cubicBezTo>
                      <a:pt x="8931" y="5150"/>
                      <a:pt x="8922" y="5157"/>
                      <a:pt x="8922" y="5170"/>
                    </a:cubicBezTo>
                    <a:lnTo>
                      <a:pt x="8922" y="5329"/>
                    </a:lnTo>
                    <a:lnTo>
                      <a:pt x="8922" y="5488"/>
                    </a:lnTo>
                    <a:cubicBezTo>
                      <a:pt x="8935" y="5607"/>
                      <a:pt x="8935" y="5699"/>
                      <a:pt x="8948" y="5818"/>
                    </a:cubicBezTo>
                    <a:cubicBezTo>
                      <a:pt x="8961" y="6017"/>
                      <a:pt x="9001" y="6229"/>
                      <a:pt x="9027" y="6454"/>
                    </a:cubicBezTo>
                    <a:cubicBezTo>
                      <a:pt x="9080" y="6811"/>
                      <a:pt x="9160" y="7182"/>
                      <a:pt x="9319" y="7513"/>
                    </a:cubicBezTo>
                    <a:cubicBezTo>
                      <a:pt x="9027" y="7182"/>
                      <a:pt x="8789" y="6851"/>
                      <a:pt x="8538" y="6493"/>
                    </a:cubicBezTo>
                    <a:cubicBezTo>
                      <a:pt x="8154" y="5938"/>
                      <a:pt x="7770" y="5355"/>
                      <a:pt x="7399" y="4799"/>
                    </a:cubicBezTo>
                    <a:cubicBezTo>
                      <a:pt x="7347" y="4667"/>
                      <a:pt x="7307" y="4535"/>
                      <a:pt x="7267" y="4402"/>
                    </a:cubicBezTo>
                    <a:cubicBezTo>
                      <a:pt x="7201" y="4164"/>
                      <a:pt x="7108" y="3939"/>
                      <a:pt x="7042" y="3701"/>
                    </a:cubicBezTo>
                    <a:cubicBezTo>
                      <a:pt x="6910" y="3251"/>
                      <a:pt x="6764" y="2788"/>
                      <a:pt x="6566" y="2364"/>
                    </a:cubicBezTo>
                    <a:cubicBezTo>
                      <a:pt x="6513" y="2245"/>
                      <a:pt x="6447" y="2126"/>
                      <a:pt x="6380" y="2020"/>
                    </a:cubicBezTo>
                    <a:cubicBezTo>
                      <a:pt x="6314" y="1901"/>
                      <a:pt x="6235" y="1782"/>
                      <a:pt x="6155" y="1689"/>
                    </a:cubicBezTo>
                    <a:cubicBezTo>
                      <a:pt x="6144" y="1677"/>
                      <a:pt x="6130" y="1673"/>
                      <a:pt x="6117" y="1673"/>
                    </a:cubicBezTo>
                    <a:cubicBezTo>
                      <a:pt x="6086" y="1673"/>
                      <a:pt x="6061" y="1701"/>
                      <a:pt x="6089" y="1729"/>
                    </a:cubicBezTo>
                    <a:cubicBezTo>
                      <a:pt x="6208" y="1927"/>
                      <a:pt x="6314" y="2152"/>
                      <a:pt x="6420" y="2364"/>
                    </a:cubicBezTo>
                    <a:cubicBezTo>
                      <a:pt x="6513" y="2563"/>
                      <a:pt x="6605" y="2788"/>
                      <a:pt x="6685" y="3013"/>
                    </a:cubicBezTo>
                    <a:cubicBezTo>
                      <a:pt x="6844" y="3476"/>
                      <a:pt x="6963" y="3939"/>
                      <a:pt x="7135" y="4376"/>
                    </a:cubicBezTo>
                    <a:cubicBezTo>
                      <a:pt x="7148" y="4402"/>
                      <a:pt x="7148" y="4429"/>
                      <a:pt x="7161" y="4468"/>
                    </a:cubicBezTo>
                    <a:cubicBezTo>
                      <a:pt x="6870" y="4071"/>
                      <a:pt x="6566" y="3674"/>
                      <a:pt x="6235" y="3290"/>
                    </a:cubicBezTo>
                    <a:cubicBezTo>
                      <a:pt x="5838" y="2840"/>
                      <a:pt x="5414" y="2443"/>
                      <a:pt x="4924" y="2086"/>
                    </a:cubicBezTo>
                    <a:cubicBezTo>
                      <a:pt x="4911" y="2086"/>
                      <a:pt x="4911" y="2060"/>
                      <a:pt x="4911" y="2060"/>
                    </a:cubicBezTo>
                    <a:cubicBezTo>
                      <a:pt x="4845" y="1980"/>
                      <a:pt x="4766" y="1914"/>
                      <a:pt x="4699" y="1835"/>
                    </a:cubicBezTo>
                    <a:cubicBezTo>
                      <a:pt x="4567" y="1689"/>
                      <a:pt x="4422" y="1530"/>
                      <a:pt x="4263" y="1385"/>
                    </a:cubicBezTo>
                    <a:cubicBezTo>
                      <a:pt x="3985" y="1093"/>
                      <a:pt x="3694" y="789"/>
                      <a:pt x="3389" y="498"/>
                    </a:cubicBezTo>
                    <a:lnTo>
                      <a:pt x="3138" y="246"/>
                    </a:lnTo>
                    <a:cubicBezTo>
                      <a:pt x="3058" y="167"/>
                      <a:pt x="2979" y="101"/>
                      <a:pt x="2873" y="8"/>
                    </a:cubicBezTo>
                    <a:cubicBezTo>
                      <a:pt x="2868" y="3"/>
                      <a:pt x="2862" y="1"/>
                      <a:pt x="28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120;p5"/>
            <p:cNvSpPr/>
            <p:nvPr/>
          </p:nvSpPr>
          <p:spPr>
            <a:xfrm>
              <a:off x="104668" y="16739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74575" y="732900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498443" y="47045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670868" y="2083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881800" y="47871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710875" y="442732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5"/>
          <p:cNvSpPr txBox="1">
            <a:spLocks noGrp="1"/>
          </p:cNvSpPr>
          <p:nvPr>
            <p:ph type="subTitle" idx="1"/>
          </p:nvPr>
        </p:nvSpPr>
        <p:spPr>
          <a:xfrm>
            <a:off x="710545" y="1519025"/>
            <a:ext cx="27879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subTitle" idx="2"/>
          </p:nvPr>
        </p:nvSpPr>
        <p:spPr>
          <a:xfrm>
            <a:off x="710545" y="1930450"/>
            <a:ext cx="27879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ubTitle" idx="3"/>
          </p:nvPr>
        </p:nvSpPr>
        <p:spPr>
          <a:xfrm>
            <a:off x="710545" y="3195499"/>
            <a:ext cx="2787900" cy="4023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subTitle" idx="4"/>
          </p:nvPr>
        </p:nvSpPr>
        <p:spPr>
          <a:xfrm>
            <a:off x="710545" y="3606825"/>
            <a:ext cx="27879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4108381" y="188278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6201911" y="1329991"/>
            <a:ext cx="1443958" cy="343942"/>
          </a:xfrm>
          <a:custGeom>
            <a:avLst/>
            <a:gdLst/>
            <a:ahLst/>
            <a:cxnLst/>
            <a:rect l="l" t="t" r="r" b="b"/>
            <a:pathLst>
              <a:path w="17141" h="4083" extrusionOk="0">
                <a:moveTo>
                  <a:pt x="7584" y="1"/>
                </a:moveTo>
                <a:cubicBezTo>
                  <a:pt x="7516" y="1"/>
                  <a:pt x="7445" y="3"/>
                  <a:pt x="7373" y="6"/>
                </a:cubicBezTo>
                <a:cubicBezTo>
                  <a:pt x="4673" y="139"/>
                  <a:pt x="3773" y="2826"/>
                  <a:pt x="3217" y="3104"/>
                </a:cubicBezTo>
                <a:cubicBezTo>
                  <a:pt x="2991" y="3214"/>
                  <a:pt x="2797" y="3247"/>
                  <a:pt x="2593" y="3247"/>
                </a:cubicBezTo>
                <a:cubicBezTo>
                  <a:pt x="2283" y="3247"/>
                  <a:pt x="1952" y="3170"/>
                  <a:pt x="1456" y="3170"/>
                </a:cubicBezTo>
                <a:cubicBezTo>
                  <a:pt x="649" y="3170"/>
                  <a:pt x="0" y="4083"/>
                  <a:pt x="0" y="4083"/>
                </a:cubicBezTo>
                <a:lnTo>
                  <a:pt x="17140" y="4083"/>
                </a:lnTo>
                <a:cubicBezTo>
                  <a:pt x="17140" y="4083"/>
                  <a:pt x="16227" y="2045"/>
                  <a:pt x="14559" y="1912"/>
                </a:cubicBezTo>
                <a:cubicBezTo>
                  <a:pt x="14466" y="1905"/>
                  <a:pt x="14378" y="1901"/>
                  <a:pt x="14294" y="1901"/>
                </a:cubicBezTo>
                <a:cubicBezTo>
                  <a:pt x="13000" y="1901"/>
                  <a:pt x="12705" y="2720"/>
                  <a:pt x="11688" y="2720"/>
                </a:cubicBezTo>
                <a:cubicBezTo>
                  <a:pt x="11585" y="2720"/>
                  <a:pt x="11475" y="2712"/>
                  <a:pt x="11356" y="2693"/>
                </a:cubicBezTo>
                <a:cubicBezTo>
                  <a:pt x="10017" y="2487"/>
                  <a:pt x="10056" y="1"/>
                  <a:pt x="75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8"/>
          <p:cNvGrpSpPr/>
          <p:nvPr/>
        </p:nvGrpSpPr>
        <p:grpSpPr>
          <a:xfrm>
            <a:off x="-516909" y="127253"/>
            <a:ext cx="10093796" cy="6062612"/>
            <a:chOff x="-516909" y="127253"/>
            <a:chExt cx="10093796" cy="6062612"/>
          </a:xfrm>
        </p:grpSpPr>
        <p:grpSp>
          <p:nvGrpSpPr>
            <p:cNvPr id="187" name="Google Shape;187;p8"/>
            <p:cNvGrpSpPr/>
            <p:nvPr/>
          </p:nvGrpSpPr>
          <p:grpSpPr>
            <a:xfrm flipH="1">
              <a:off x="8185286" y="400103"/>
              <a:ext cx="1144189" cy="2690303"/>
              <a:chOff x="859147" y="1654998"/>
              <a:chExt cx="647569" cy="1522612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889264" y="3102072"/>
                <a:ext cx="314872" cy="75537"/>
              </a:xfrm>
              <a:custGeom>
                <a:avLst/>
                <a:gdLst/>
                <a:ahLst/>
                <a:cxnLst/>
                <a:rect l="l" t="t" r="r" b="b"/>
                <a:pathLst>
                  <a:path w="5123" h="1229" extrusionOk="0">
                    <a:moveTo>
                      <a:pt x="2231" y="0"/>
                    </a:moveTo>
                    <a:cubicBezTo>
                      <a:pt x="1374" y="0"/>
                      <a:pt x="525" y="152"/>
                      <a:pt x="0" y="637"/>
                    </a:cubicBezTo>
                    <a:lnTo>
                      <a:pt x="0" y="1087"/>
                    </a:lnTo>
                    <a:cubicBezTo>
                      <a:pt x="389" y="1143"/>
                      <a:pt x="1091" y="1228"/>
                      <a:pt x="1884" y="1228"/>
                    </a:cubicBezTo>
                    <a:cubicBezTo>
                      <a:pt x="2985" y="1228"/>
                      <a:pt x="4261" y="1064"/>
                      <a:pt x="5122" y="426"/>
                    </a:cubicBezTo>
                    <a:cubicBezTo>
                      <a:pt x="5122" y="426"/>
                      <a:pt x="3665" y="0"/>
                      <a:pt x="2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888465" y="2867900"/>
                <a:ext cx="407558" cy="215610"/>
              </a:xfrm>
              <a:custGeom>
                <a:avLst/>
                <a:gdLst/>
                <a:ahLst/>
                <a:cxnLst/>
                <a:rect l="l" t="t" r="r" b="b"/>
                <a:pathLst>
                  <a:path w="6631" h="3508" extrusionOk="0">
                    <a:moveTo>
                      <a:pt x="6631" y="0"/>
                    </a:moveTo>
                    <a:lnTo>
                      <a:pt x="6631" y="0"/>
                    </a:lnTo>
                    <a:cubicBezTo>
                      <a:pt x="6631" y="0"/>
                      <a:pt x="1257" y="239"/>
                      <a:pt x="13" y="3230"/>
                    </a:cubicBezTo>
                    <a:lnTo>
                      <a:pt x="0" y="3230"/>
                    </a:lnTo>
                    <a:lnTo>
                      <a:pt x="0" y="3508"/>
                    </a:lnTo>
                    <a:cubicBezTo>
                      <a:pt x="450" y="3494"/>
                      <a:pt x="2330" y="3296"/>
                      <a:pt x="4169" y="1986"/>
                    </a:cubicBezTo>
                    <a:cubicBezTo>
                      <a:pt x="6260" y="477"/>
                      <a:pt x="6631" y="0"/>
                      <a:pt x="6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897377" y="2672633"/>
                <a:ext cx="401903" cy="289673"/>
              </a:xfrm>
              <a:custGeom>
                <a:avLst/>
                <a:gdLst/>
                <a:ahLst/>
                <a:cxnLst/>
                <a:rect l="l" t="t" r="r" b="b"/>
                <a:pathLst>
                  <a:path w="6539" h="4713" extrusionOk="0">
                    <a:moveTo>
                      <a:pt x="6539" y="1"/>
                    </a:moveTo>
                    <a:lnTo>
                      <a:pt x="6539" y="1"/>
                    </a:lnTo>
                    <a:cubicBezTo>
                      <a:pt x="6539" y="1"/>
                      <a:pt x="199" y="2621"/>
                      <a:pt x="1" y="4713"/>
                    </a:cubicBezTo>
                    <a:cubicBezTo>
                      <a:pt x="1" y="4713"/>
                      <a:pt x="1615" y="4382"/>
                      <a:pt x="3508" y="2952"/>
                    </a:cubicBezTo>
                    <a:cubicBezTo>
                      <a:pt x="5387" y="1510"/>
                      <a:pt x="6539" y="1"/>
                      <a:pt x="65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935607" y="2534343"/>
                <a:ext cx="410078" cy="279101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541" extrusionOk="0">
                    <a:moveTo>
                      <a:pt x="6671" y="1"/>
                    </a:moveTo>
                    <a:lnTo>
                      <a:pt x="6671" y="1"/>
                    </a:lnTo>
                    <a:cubicBezTo>
                      <a:pt x="6671" y="1"/>
                      <a:pt x="1033" y="1893"/>
                      <a:pt x="1" y="4540"/>
                    </a:cubicBezTo>
                    <a:cubicBezTo>
                      <a:pt x="1" y="4540"/>
                      <a:pt x="1893" y="4090"/>
                      <a:pt x="3733" y="2886"/>
                    </a:cubicBezTo>
                    <a:cubicBezTo>
                      <a:pt x="5560" y="1668"/>
                      <a:pt x="6671" y="1"/>
                      <a:pt x="66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974697" y="2413138"/>
                <a:ext cx="363674" cy="255500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4157" extrusionOk="0">
                    <a:moveTo>
                      <a:pt x="5916" y="1"/>
                    </a:moveTo>
                    <a:cubicBezTo>
                      <a:pt x="5916" y="1"/>
                      <a:pt x="1218" y="1642"/>
                      <a:pt x="0" y="4157"/>
                    </a:cubicBezTo>
                    <a:cubicBezTo>
                      <a:pt x="0" y="4157"/>
                      <a:pt x="1866" y="3429"/>
                      <a:pt x="3388" y="2211"/>
                    </a:cubicBezTo>
                    <a:cubicBezTo>
                      <a:pt x="4924" y="980"/>
                      <a:pt x="5916" y="1"/>
                      <a:pt x="5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1033271" y="2236618"/>
                <a:ext cx="385616" cy="260355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236" extrusionOk="0">
                    <a:moveTo>
                      <a:pt x="6274" y="1"/>
                    </a:moveTo>
                    <a:cubicBezTo>
                      <a:pt x="6273" y="1"/>
                      <a:pt x="1773" y="954"/>
                      <a:pt x="0" y="4236"/>
                    </a:cubicBezTo>
                    <a:cubicBezTo>
                      <a:pt x="0" y="4236"/>
                      <a:pt x="1840" y="3839"/>
                      <a:pt x="3362" y="2701"/>
                    </a:cubicBezTo>
                    <a:cubicBezTo>
                      <a:pt x="4897" y="1549"/>
                      <a:pt x="6273" y="1"/>
                      <a:pt x="6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1094241" y="2089415"/>
                <a:ext cx="348247" cy="256299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4170" extrusionOk="0">
                    <a:moveTo>
                      <a:pt x="5665" y="0"/>
                    </a:moveTo>
                    <a:lnTo>
                      <a:pt x="5665" y="0"/>
                    </a:lnTo>
                    <a:cubicBezTo>
                      <a:pt x="5665" y="0"/>
                      <a:pt x="1364" y="1363"/>
                      <a:pt x="1" y="4169"/>
                    </a:cubicBezTo>
                    <a:cubicBezTo>
                      <a:pt x="1" y="4169"/>
                      <a:pt x="1893" y="3507"/>
                      <a:pt x="3309" y="2422"/>
                    </a:cubicBezTo>
                    <a:cubicBezTo>
                      <a:pt x="4726" y="1350"/>
                      <a:pt x="5665" y="0"/>
                      <a:pt x="56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1165046" y="1654998"/>
                <a:ext cx="341670" cy="532081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8657" extrusionOk="0">
                    <a:moveTo>
                      <a:pt x="5559" y="0"/>
                    </a:moveTo>
                    <a:cubicBezTo>
                      <a:pt x="5559" y="1"/>
                      <a:pt x="397" y="3931"/>
                      <a:pt x="0" y="8656"/>
                    </a:cubicBezTo>
                    <a:cubicBezTo>
                      <a:pt x="0" y="8656"/>
                      <a:pt x="2091" y="7902"/>
                      <a:pt x="3243" y="5745"/>
                    </a:cubicBezTo>
                    <a:cubicBezTo>
                      <a:pt x="4381" y="3574"/>
                      <a:pt x="5559" y="1"/>
                      <a:pt x="5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889264" y="2793039"/>
                <a:ext cx="32575" cy="120467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960" extrusionOk="0">
                    <a:moveTo>
                      <a:pt x="0" y="1"/>
                    </a:moveTo>
                    <a:lnTo>
                      <a:pt x="0" y="1893"/>
                    </a:lnTo>
                    <a:cubicBezTo>
                      <a:pt x="93" y="1920"/>
                      <a:pt x="172" y="1946"/>
                      <a:pt x="265" y="1959"/>
                    </a:cubicBezTo>
                    <a:cubicBezTo>
                      <a:pt x="265" y="1959"/>
                      <a:pt x="530" y="1258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889264" y="2555486"/>
                <a:ext cx="82237" cy="222986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3628" extrusionOk="0">
                    <a:moveTo>
                      <a:pt x="0" y="1"/>
                    </a:moveTo>
                    <a:lnTo>
                      <a:pt x="0" y="3164"/>
                    </a:lnTo>
                    <a:cubicBezTo>
                      <a:pt x="172" y="3363"/>
                      <a:pt x="371" y="3535"/>
                      <a:pt x="609" y="3627"/>
                    </a:cubicBezTo>
                    <a:cubicBezTo>
                      <a:pt x="609" y="3627"/>
                      <a:pt x="1337" y="2582"/>
                      <a:pt x="199" y="385"/>
                    </a:cubicBezTo>
                    <a:cubicBezTo>
                      <a:pt x="133" y="252"/>
                      <a:pt x="67" y="120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89264" y="2280564"/>
                <a:ext cx="111493" cy="347386"/>
              </a:xfrm>
              <a:custGeom>
                <a:avLst/>
                <a:gdLst/>
                <a:ahLst/>
                <a:cxnLst/>
                <a:rect l="l" t="t" r="r" b="b"/>
                <a:pathLst>
                  <a:path w="1814" h="5652" extrusionOk="0">
                    <a:moveTo>
                      <a:pt x="0" y="0"/>
                    </a:moveTo>
                    <a:lnTo>
                      <a:pt x="0" y="3865"/>
                    </a:lnTo>
                    <a:cubicBezTo>
                      <a:pt x="318" y="4659"/>
                      <a:pt x="755" y="5321"/>
                      <a:pt x="1417" y="5652"/>
                    </a:cubicBezTo>
                    <a:cubicBezTo>
                      <a:pt x="1417" y="5652"/>
                      <a:pt x="1814" y="4249"/>
                      <a:pt x="980" y="2118"/>
                    </a:cubicBezTo>
                    <a:cubicBezTo>
                      <a:pt x="622" y="1231"/>
                      <a:pt x="278" y="53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859147" y="2098327"/>
                <a:ext cx="192869" cy="393790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407" extrusionOk="0">
                    <a:moveTo>
                      <a:pt x="1470" y="1"/>
                    </a:moveTo>
                    <a:cubicBezTo>
                      <a:pt x="1470" y="1"/>
                      <a:pt x="1" y="5162"/>
                      <a:pt x="2727" y="6407"/>
                    </a:cubicBezTo>
                    <a:cubicBezTo>
                      <a:pt x="2727" y="6407"/>
                      <a:pt x="3137" y="4898"/>
                      <a:pt x="2687" y="3124"/>
                    </a:cubicBezTo>
                    <a:cubicBezTo>
                      <a:pt x="2237" y="1351"/>
                      <a:pt x="1470" y="1"/>
                      <a:pt x="1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987665" y="1892550"/>
                <a:ext cx="134296" cy="429561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6989" extrusionOk="0">
                    <a:moveTo>
                      <a:pt x="1576" y="0"/>
                    </a:moveTo>
                    <a:cubicBezTo>
                      <a:pt x="1576" y="0"/>
                      <a:pt x="1" y="5599"/>
                      <a:pt x="1668" y="6988"/>
                    </a:cubicBezTo>
                    <a:cubicBezTo>
                      <a:pt x="1668" y="6988"/>
                      <a:pt x="2185" y="5916"/>
                      <a:pt x="1933" y="3680"/>
                    </a:cubicBezTo>
                    <a:cubicBezTo>
                      <a:pt x="1695" y="1456"/>
                      <a:pt x="1576" y="0"/>
                      <a:pt x="1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887604" y="1938340"/>
                <a:ext cx="426120" cy="1137855"/>
              </a:xfrm>
              <a:custGeom>
                <a:avLst/>
                <a:gdLst/>
                <a:ahLst/>
                <a:cxnLst/>
                <a:rect l="l" t="t" r="r" b="b"/>
                <a:pathLst>
                  <a:path w="6933" h="18513" extrusionOk="0">
                    <a:moveTo>
                      <a:pt x="6864" y="1"/>
                    </a:moveTo>
                    <a:cubicBezTo>
                      <a:pt x="6850" y="1"/>
                      <a:pt x="6838" y="7"/>
                      <a:pt x="6830" y="23"/>
                    </a:cubicBezTo>
                    <a:cubicBezTo>
                      <a:pt x="6711" y="168"/>
                      <a:pt x="6592" y="301"/>
                      <a:pt x="6473" y="473"/>
                    </a:cubicBezTo>
                    <a:cubicBezTo>
                      <a:pt x="5639" y="1730"/>
                      <a:pt x="4871" y="3054"/>
                      <a:pt x="4183" y="4390"/>
                    </a:cubicBezTo>
                    <a:cubicBezTo>
                      <a:pt x="3482" y="5740"/>
                      <a:pt x="2860" y="7130"/>
                      <a:pt x="2304" y="8546"/>
                    </a:cubicBezTo>
                    <a:cubicBezTo>
                      <a:pt x="1761" y="9962"/>
                      <a:pt x="1285" y="11405"/>
                      <a:pt x="861" y="12861"/>
                    </a:cubicBezTo>
                    <a:cubicBezTo>
                      <a:pt x="530" y="14052"/>
                      <a:pt x="252" y="15257"/>
                      <a:pt x="27" y="16461"/>
                    </a:cubicBezTo>
                    <a:lnTo>
                      <a:pt x="1" y="16461"/>
                    </a:lnTo>
                    <a:lnTo>
                      <a:pt x="1" y="18512"/>
                    </a:lnTo>
                    <a:cubicBezTo>
                      <a:pt x="94" y="17957"/>
                      <a:pt x="186" y="17387"/>
                      <a:pt x="292" y="16832"/>
                    </a:cubicBezTo>
                    <a:cubicBezTo>
                      <a:pt x="570" y="15336"/>
                      <a:pt x="914" y="13867"/>
                      <a:pt x="1351" y="12424"/>
                    </a:cubicBezTo>
                    <a:cubicBezTo>
                      <a:pt x="1774" y="10968"/>
                      <a:pt x="2277" y="9552"/>
                      <a:pt x="2833" y="8149"/>
                    </a:cubicBezTo>
                    <a:cubicBezTo>
                      <a:pt x="3402" y="6733"/>
                      <a:pt x="4024" y="5370"/>
                      <a:pt x="4726" y="4020"/>
                    </a:cubicBezTo>
                    <a:cubicBezTo>
                      <a:pt x="5070" y="3345"/>
                      <a:pt x="5441" y="2683"/>
                      <a:pt x="5798" y="2035"/>
                    </a:cubicBezTo>
                    <a:cubicBezTo>
                      <a:pt x="6182" y="1373"/>
                      <a:pt x="6592" y="751"/>
                      <a:pt x="6923" y="76"/>
                    </a:cubicBezTo>
                    <a:cubicBezTo>
                      <a:pt x="6932" y="38"/>
                      <a:pt x="6895" y="1"/>
                      <a:pt x="6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>
              <a:off x="10" y="3499346"/>
              <a:ext cx="839572" cy="1841824"/>
              <a:chOff x="1951643" y="2416150"/>
              <a:chExt cx="475167" cy="1042404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8"/>
            <p:cNvGrpSpPr/>
            <p:nvPr/>
          </p:nvGrpSpPr>
          <p:grpSpPr>
            <a:xfrm rot="-813306" flipH="1">
              <a:off x="-239418" y="246596"/>
              <a:ext cx="1318404" cy="2524550"/>
              <a:chOff x="3224716" y="3669126"/>
              <a:chExt cx="736259" cy="1409828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8"/>
            <p:cNvGrpSpPr/>
            <p:nvPr/>
          </p:nvGrpSpPr>
          <p:grpSpPr>
            <a:xfrm rot="1167849">
              <a:off x="7803509" y="3725637"/>
              <a:ext cx="1432614" cy="2291007"/>
              <a:chOff x="869719" y="3820447"/>
              <a:chExt cx="836320" cy="1337425"/>
            </a:xfrm>
          </p:grpSpPr>
          <p:sp>
            <p:nvSpPr>
              <p:cNvPr id="216" name="Google Shape;216;p8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" name="Google Shape;226;p8"/>
            <p:cNvSpPr/>
            <p:nvPr/>
          </p:nvSpPr>
          <p:spPr>
            <a:xfrm>
              <a:off x="4225631" y="4599417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8"/>
          <p:cNvSpPr txBox="1">
            <a:spLocks noGrp="1"/>
          </p:cNvSpPr>
          <p:nvPr>
            <p:ph type="title"/>
          </p:nvPr>
        </p:nvSpPr>
        <p:spPr>
          <a:xfrm>
            <a:off x="2131350" y="1644150"/>
            <a:ext cx="4881300" cy="185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>
            <a:off x="6684111" y="317446"/>
            <a:ext cx="2705184" cy="4987372"/>
            <a:chOff x="6684111" y="317446"/>
            <a:chExt cx="2705184" cy="4987372"/>
          </a:xfrm>
        </p:grpSpPr>
        <p:sp>
          <p:nvSpPr>
            <p:cNvPr id="230" name="Google Shape;230;p9"/>
            <p:cNvSpPr/>
            <p:nvPr/>
          </p:nvSpPr>
          <p:spPr>
            <a:xfrm>
              <a:off x="6684111" y="367528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9"/>
            <p:cNvGrpSpPr/>
            <p:nvPr/>
          </p:nvGrpSpPr>
          <p:grpSpPr>
            <a:xfrm>
              <a:off x="8549723" y="317446"/>
              <a:ext cx="839572" cy="1841824"/>
              <a:chOff x="1951643" y="2416150"/>
              <a:chExt cx="475167" cy="1042404"/>
            </a:xfrm>
          </p:grpSpPr>
          <p:sp>
            <p:nvSpPr>
              <p:cNvPr id="232" name="Google Shape;232;p9"/>
              <p:cNvSpPr/>
              <p:nvPr/>
            </p:nvSpPr>
            <p:spPr>
              <a:xfrm>
                <a:off x="1951643" y="2416150"/>
                <a:ext cx="475167" cy="104240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16960" extrusionOk="0">
                    <a:moveTo>
                      <a:pt x="443" y="0"/>
                    </a:moveTo>
                    <a:cubicBezTo>
                      <a:pt x="333" y="0"/>
                      <a:pt x="262" y="18"/>
                      <a:pt x="239" y="58"/>
                    </a:cubicBezTo>
                    <a:cubicBezTo>
                      <a:pt x="1" y="441"/>
                      <a:pt x="3045" y="2969"/>
                      <a:pt x="2899" y="3300"/>
                    </a:cubicBezTo>
                    <a:cubicBezTo>
                      <a:pt x="2877" y="3350"/>
                      <a:pt x="2816" y="3371"/>
                      <a:pt x="2726" y="3371"/>
                    </a:cubicBezTo>
                    <a:cubicBezTo>
                      <a:pt x="2278" y="3371"/>
                      <a:pt x="1130" y="2842"/>
                      <a:pt x="756" y="2842"/>
                    </a:cubicBezTo>
                    <a:cubicBezTo>
                      <a:pt x="715" y="2842"/>
                      <a:pt x="683" y="2849"/>
                      <a:pt x="662" y="2863"/>
                    </a:cubicBezTo>
                    <a:cubicBezTo>
                      <a:pt x="437" y="3062"/>
                      <a:pt x="437" y="4108"/>
                      <a:pt x="1377" y="5908"/>
                    </a:cubicBezTo>
                    <a:cubicBezTo>
                      <a:pt x="2330" y="7721"/>
                      <a:pt x="4620" y="7959"/>
                      <a:pt x="4514" y="8449"/>
                    </a:cubicBezTo>
                    <a:cubicBezTo>
                      <a:pt x="4448" y="8753"/>
                      <a:pt x="3309" y="8621"/>
                      <a:pt x="2582" y="8713"/>
                    </a:cubicBezTo>
                    <a:cubicBezTo>
                      <a:pt x="2264" y="8727"/>
                      <a:pt x="1867" y="8806"/>
                      <a:pt x="1708" y="9124"/>
                    </a:cubicBezTo>
                    <a:cubicBezTo>
                      <a:pt x="1430" y="9706"/>
                      <a:pt x="3283" y="12922"/>
                      <a:pt x="4620" y="13359"/>
                    </a:cubicBezTo>
                    <a:cubicBezTo>
                      <a:pt x="5957" y="13783"/>
                      <a:pt x="7280" y="13690"/>
                      <a:pt x="7426" y="14219"/>
                    </a:cubicBezTo>
                    <a:cubicBezTo>
                      <a:pt x="7584" y="14749"/>
                      <a:pt x="5427" y="14219"/>
                      <a:pt x="5242" y="14828"/>
                    </a:cubicBezTo>
                    <a:cubicBezTo>
                      <a:pt x="5162" y="15133"/>
                      <a:pt x="6261" y="16138"/>
                      <a:pt x="7730" y="16959"/>
                    </a:cubicBezTo>
                    <a:lnTo>
                      <a:pt x="7730" y="4544"/>
                    </a:lnTo>
                    <a:lnTo>
                      <a:pt x="7717" y="4544"/>
                    </a:lnTo>
                    <a:cubicBezTo>
                      <a:pt x="7545" y="5153"/>
                      <a:pt x="7465" y="5894"/>
                      <a:pt x="7227" y="5908"/>
                    </a:cubicBezTo>
                    <a:cubicBezTo>
                      <a:pt x="7223" y="5908"/>
                      <a:pt x="7219" y="5908"/>
                      <a:pt x="7216" y="5908"/>
                    </a:cubicBezTo>
                    <a:cubicBezTo>
                      <a:pt x="6856" y="5908"/>
                      <a:pt x="6848" y="3474"/>
                      <a:pt x="6089" y="2387"/>
                    </a:cubicBezTo>
                    <a:cubicBezTo>
                      <a:pt x="5411" y="1412"/>
                      <a:pt x="1415" y="0"/>
                      <a:pt x="4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2119927" y="2546758"/>
                <a:ext cx="306882" cy="423661"/>
              </a:xfrm>
              <a:custGeom>
                <a:avLst/>
                <a:gdLst/>
                <a:ahLst/>
                <a:cxnLst/>
                <a:rect l="l" t="t" r="r" b="b"/>
                <a:pathLst>
                  <a:path w="4993" h="6893" extrusionOk="0">
                    <a:moveTo>
                      <a:pt x="89" y="1"/>
                    </a:moveTo>
                    <a:cubicBezTo>
                      <a:pt x="37" y="1"/>
                      <a:pt x="0" y="72"/>
                      <a:pt x="55" y="116"/>
                    </a:cubicBezTo>
                    <a:cubicBezTo>
                      <a:pt x="571" y="580"/>
                      <a:pt x="1021" y="1096"/>
                      <a:pt x="1445" y="1625"/>
                    </a:cubicBezTo>
                    <a:cubicBezTo>
                      <a:pt x="1882" y="2128"/>
                      <a:pt x="2292" y="2684"/>
                      <a:pt x="2676" y="3240"/>
                    </a:cubicBezTo>
                    <a:lnTo>
                      <a:pt x="3364" y="4286"/>
                    </a:lnTo>
                    <a:cubicBezTo>
                      <a:pt x="3311" y="4272"/>
                      <a:pt x="3271" y="4233"/>
                      <a:pt x="3232" y="4219"/>
                    </a:cubicBezTo>
                    <a:lnTo>
                      <a:pt x="2345" y="3822"/>
                    </a:lnTo>
                    <a:cubicBezTo>
                      <a:pt x="2041" y="3690"/>
                      <a:pt x="1749" y="3571"/>
                      <a:pt x="1445" y="3452"/>
                    </a:cubicBezTo>
                    <a:cubicBezTo>
                      <a:pt x="1154" y="3346"/>
                      <a:pt x="836" y="3227"/>
                      <a:pt x="519" y="3161"/>
                    </a:cubicBezTo>
                    <a:cubicBezTo>
                      <a:pt x="514" y="3160"/>
                      <a:pt x="510" y="3159"/>
                      <a:pt x="506" y="3159"/>
                    </a:cubicBezTo>
                    <a:cubicBezTo>
                      <a:pt x="446" y="3159"/>
                      <a:pt x="404" y="3243"/>
                      <a:pt x="466" y="3293"/>
                    </a:cubicBezTo>
                    <a:cubicBezTo>
                      <a:pt x="995" y="3624"/>
                      <a:pt x="1617" y="3836"/>
                      <a:pt x="2186" y="4074"/>
                    </a:cubicBezTo>
                    <a:cubicBezTo>
                      <a:pt x="2477" y="4206"/>
                      <a:pt x="2755" y="4338"/>
                      <a:pt x="3060" y="4444"/>
                    </a:cubicBezTo>
                    <a:cubicBezTo>
                      <a:pt x="3271" y="4537"/>
                      <a:pt x="3483" y="4616"/>
                      <a:pt x="3682" y="4749"/>
                    </a:cubicBezTo>
                    <a:cubicBezTo>
                      <a:pt x="4092" y="5411"/>
                      <a:pt x="4516" y="6086"/>
                      <a:pt x="4926" y="6761"/>
                    </a:cubicBezTo>
                    <a:cubicBezTo>
                      <a:pt x="4952" y="6813"/>
                      <a:pt x="4979" y="6853"/>
                      <a:pt x="4992" y="6893"/>
                    </a:cubicBezTo>
                    <a:lnTo>
                      <a:pt x="4992" y="6297"/>
                    </a:lnTo>
                    <a:cubicBezTo>
                      <a:pt x="4410" y="5344"/>
                      <a:pt x="3827" y="4378"/>
                      <a:pt x="3205" y="3452"/>
                    </a:cubicBezTo>
                    <a:cubicBezTo>
                      <a:pt x="2927" y="3041"/>
                      <a:pt x="2636" y="2631"/>
                      <a:pt x="2345" y="2234"/>
                    </a:cubicBezTo>
                    <a:cubicBezTo>
                      <a:pt x="2332" y="2168"/>
                      <a:pt x="2305" y="2115"/>
                      <a:pt x="2279" y="2062"/>
                    </a:cubicBezTo>
                    <a:cubicBezTo>
                      <a:pt x="2239" y="1969"/>
                      <a:pt x="2213" y="1890"/>
                      <a:pt x="2173" y="1784"/>
                    </a:cubicBezTo>
                    <a:cubicBezTo>
                      <a:pt x="2107" y="1586"/>
                      <a:pt x="2027" y="1387"/>
                      <a:pt x="1961" y="1188"/>
                    </a:cubicBezTo>
                    <a:cubicBezTo>
                      <a:pt x="1895" y="990"/>
                      <a:pt x="1829" y="805"/>
                      <a:pt x="1776" y="606"/>
                    </a:cubicBezTo>
                    <a:cubicBezTo>
                      <a:pt x="1749" y="513"/>
                      <a:pt x="1723" y="408"/>
                      <a:pt x="1696" y="315"/>
                    </a:cubicBezTo>
                    <a:cubicBezTo>
                      <a:pt x="1670" y="209"/>
                      <a:pt x="1644" y="116"/>
                      <a:pt x="1564" y="50"/>
                    </a:cubicBezTo>
                    <a:cubicBezTo>
                      <a:pt x="1550" y="36"/>
                      <a:pt x="1533" y="31"/>
                      <a:pt x="1516" y="31"/>
                    </a:cubicBezTo>
                    <a:cubicBezTo>
                      <a:pt x="1483" y="31"/>
                      <a:pt x="1449" y="51"/>
                      <a:pt x="1432" y="77"/>
                    </a:cubicBezTo>
                    <a:cubicBezTo>
                      <a:pt x="1392" y="183"/>
                      <a:pt x="1419" y="275"/>
                      <a:pt x="1432" y="381"/>
                    </a:cubicBezTo>
                    <a:cubicBezTo>
                      <a:pt x="1445" y="474"/>
                      <a:pt x="1485" y="593"/>
                      <a:pt x="1511" y="699"/>
                    </a:cubicBezTo>
                    <a:cubicBezTo>
                      <a:pt x="1564" y="897"/>
                      <a:pt x="1630" y="1096"/>
                      <a:pt x="1696" y="1294"/>
                    </a:cubicBezTo>
                    <a:cubicBezTo>
                      <a:pt x="1723" y="1387"/>
                      <a:pt x="1776" y="1493"/>
                      <a:pt x="1816" y="1599"/>
                    </a:cubicBezTo>
                    <a:cubicBezTo>
                      <a:pt x="1419" y="1136"/>
                      <a:pt x="1008" y="712"/>
                      <a:pt x="519" y="328"/>
                    </a:cubicBezTo>
                    <a:cubicBezTo>
                      <a:pt x="386" y="236"/>
                      <a:pt x="254" y="116"/>
                      <a:pt x="121" y="11"/>
                    </a:cubicBezTo>
                    <a:cubicBezTo>
                      <a:pt x="110" y="4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2245926" y="3111722"/>
                <a:ext cx="180024" cy="98709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606" extrusionOk="0">
                    <a:moveTo>
                      <a:pt x="135" y="0"/>
                    </a:moveTo>
                    <a:cubicBezTo>
                      <a:pt x="46" y="0"/>
                      <a:pt x="0" y="113"/>
                      <a:pt x="96" y="149"/>
                    </a:cubicBezTo>
                    <a:cubicBezTo>
                      <a:pt x="560" y="401"/>
                      <a:pt x="1023" y="613"/>
                      <a:pt x="1486" y="851"/>
                    </a:cubicBezTo>
                    <a:cubicBezTo>
                      <a:pt x="1949" y="1076"/>
                      <a:pt x="2413" y="1327"/>
                      <a:pt x="2863" y="1579"/>
                    </a:cubicBezTo>
                    <a:cubicBezTo>
                      <a:pt x="2876" y="1592"/>
                      <a:pt x="2889" y="1592"/>
                      <a:pt x="2902" y="1605"/>
                    </a:cubicBezTo>
                    <a:lnTo>
                      <a:pt x="2902" y="1301"/>
                    </a:lnTo>
                    <a:lnTo>
                      <a:pt x="2929" y="1301"/>
                    </a:lnTo>
                    <a:cubicBezTo>
                      <a:pt x="2558" y="1076"/>
                      <a:pt x="2201" y="877"/>
                      <a:pt x="1817" y="692"/>
                    </a:cubicBezTo>
                    <a:cubicBezTo>
                      <a:pt x="1288" y="427"/>
                      <a:pt x="745" y="189"/>
                      <a:pt x="163" y="4"/>
                    </a:cubicBezTo>
                    <a:cubicBezTo>
                      <a:pt x="153" y="1"/>
                      <a:pt x="144" y="0"/>
                      <a:pt x="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9"/>
            <p:cNvGrpSpPr/>
            <p:nvPr/>
          </p:nvGrpSpPr>
          <p:grpSpPr>
            <a:xfrm>
              <a:off x="7822098" y="3576542"/>
              <a:ext cx="1500998" cy="1728276"/>
              <a:chOff x="4502705" y="4034398"/>
              <a:chExt cx="789916" cy="909523"/>
            </a:xfrm>
          </p:grpSpPr>
          <p:sp>
            <p:nvSpPr>
              <p:cNvPr id="236" name="Google Shape;236;p9"/>
              <p:cNvSpPr/>
              <p:nvPr/>
            </p:nvSpPr>
            <p:spPr>
              <a:xfrm>
                <a:off x="5103870" y="4257323"/>
                <a:ext cx="126982" cy="404362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6579" extrusionOk="0">
                    <a:moveTo>
                      <a:pt x="0" y="0"/>
                    </a:moveTo>
                    <a:cubicBezTo>
                      <a:pt x="331" y="702"/>
                      <a:pt x="146" y="1456"/>
                      <a:pt x="503" y="3388"/>
                    </a:cubicBezTo>
                    <a:cubicBezTo>
                      <a:pt x="834" y="5307"/>
                      <a:pt x="1734" y="6353"/>
                      <a:pt x="1734" y="6353"/>
                    </a:cubicBezTo>
                    <a:lnTo>
                      <a:pt x="1959" y="6578"/>
                    </a:lnTo>
                    <a:cubicBezTo>
                      <a:pt x="1959" y="6578"/>
                      <a:pt x="1959" y="6194"/>
                      <a:pt x="2025" y="5493"/>
                    </a:cubicBezTo>
                    <a:cubicBezTo>
                      <a:pt x="2065" y="4778"/>
                      <a:pt x="1972" y="4182"/>
                      <a:pt x="1509" y="2621"/>
                    </a:cubicBezTo>
                    <a:cubicBezTo>
                      <a:pt x="1046" y="1072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4833804" y="4620935"/>
                <a:ext cx="441792" cy="139458"/>
              </a:xfrm>
              <a:custGeom>
                <a:avLst/>
                <a:gdLst/>
                <a:ahLst/>
                <a:cxnLst/>
                <a:rect l="l" t="t" r="r" b="b"/>
                <a:pathLst>
                  <a:path w="7188" h="2269" extrusionOk="0">
                    <a:moveTo>
                      <a:pt x="0" y="0"/>
                    </a:moveTo>
                    <a:cubicBezTo>
                      <a:pt x="0" y="0"/>
                      <a:pt x="2081" y="2269"/>
                      <a:pt x="3986" y="2269"/>
                    </a:cubicBezTo>
                    <a:cubicBezTo>
                      <a:pt x="4038" y="2269"/>
                      <a:pt x="4091" y="2267"/>
                      <a:pt x="4143" y="2263"/>
                    </a:cubicBezTo>
                    <a:cubicBezTo>
                      <a:pt x="6115" y="2131"/>
                      <a:pt x="7187" y="1602"/>
                      <a:pt x="7187" y="1602"/>
                    </a:cubicBezTo>
                    <a:cubicBezTo>
                      <a:pt x="7187" y="1602"/>
                      <a:pt x="6234" y="450"/>
                      <a:pt x="4739" y="437"/>
                    </a:cubicBezTo>
                    <a:cubicBezTo>
                      <a:pt x="4540" y="432"/>
                      <a:pt x="4351" y="429"/>
                      <a:pt x="4172" y="429"/>
                    </a:cubicBezTo>
                    <a:cubicBezTo>
                      <a:pt x="3242" y="429"/>
                      <a:pt x="2558" y="489"/>
                      <a:pt x="1969" y="489"/>
                    </a:cubicBezTo>
                    <a:cubicBezTo>
                      <a:pt x="1824" y="489"/>
                      <a:pt x="1685" y="486"/>
                      <a:pt x="1549" y="477"/>
                    </a:cubicBezTo>
                    <a:cubicBezTo>
                      <a:pt x="755" y="437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4996925" y="4803971"/>
                <a:ext cx="294897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2277" extrusionOk="0">
                    <a:moveTo>
                      <a:pt x="4798" y="0"/>
                    </a:moveTo>
                    <a:cubicBezTo>
                      <a:pt x="4467" y="53"/>
                      <a:pt x="4136" y="119"/>
                      <a:pt x="3871" y="252"/>
                    </a:cubicBezTo>
                    <a:cubicBezTo>
                      <a:pt x="2971" y="702"/>
                      <a:pt x="2733" y="847"/>
                      <a:pt x="1939" y="1231"/>
                    </a:cubicBezTo>
                    <a:cubicBezTo>
                      <a:pt x="1193" y="1573"/>
                      <a:pt x="414" y="1791"/>
                      <a:pt x="163" y="1791"/>
                    </a:cubicBezTo>
                    <a:cubicBezTo>
                      <a:pt x="143" y="1791"/>
                      <a:pt x="126" y="1790"/>
                      <a:pt x="112" y="1787"/>
                    </a:cubicBezTo>
                    <a:cubicBezTo>
                      <a:pt x="111" y="1787"/>
                      <a:pt x="110" y="1787"/>
                      <a:pt x="109" y="1787"/>
                    </a:cubicBezTo>
                    <a:cubicBezTo>
                      <a:pt x="0" y="1787"/>
                      <a:pt x="860" y="2276"/>
                      <a:pt x="2094" y="2276"/>
                    </a:cubicBezTo>
                    <a:cubicBezTo>
                      <a:pt x="2362" y="2276"/>
                      <a:pt x="2648" y="2253"/>
                      <a:pt x="2945" y="2197"/>
                    </a:cubicBezTo>
                    <a:cubicBezTo>
                      <a:pt x="3540" y="2091"/>
                      <a:pt x="4202" y="1787"/>
                      <a:pt x="4798" y="1443"/>
                    </a:cubicBezTo>
                    <a:lnTo>
                      <a:pt x="47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4845973" y="4471213"/>
                <a:ext cx="274246" cy="63552"/>
              </a:xfrm>
              <a:custGeom>
                <a:avLst/>
                <a:gdLst/>
                <a:ahLst/>
                <a:cxnLst/>
                <a:rect l="l" t="t" r="r" b="b"/>
                <a:pathLst>
                  <a:path w="4462" h="1034" extrusionOk="0">
                    <a:moveTo>
                      <a:pt x="1" y="1"/>
                    </a:moveTo>
                    <a:cubicBezTo>
                      <a:pt x="707" y="766"/>
                      <a:pt x="1548" y="936"/>
                      <a:pt x="2327" y="936"/>
                    </a:cubicBezTo>
                    <a:cubicBezTo>
                      <a:pt x="2613" y="936"/>
                      <a:pt x="2891" y="913"/>
                      <a:pt x="3151" y="888"/>
                    </a:cubicBezTo>
                    <a:cubicBezTo>
                      <a:pt x="3321" y="869"/>
                      <a:pt x="3472" y="862"/>
                      <a:pt x="3605" y="862"/>
                    </a:cubicBezTo>
                    <a:cubicBezTo>
                      <a:pt x="4235" y="862"/>
                      <a:pt x="4461" y="1033"/>
                      <a:pt x="4461" y="1033"/>
                    </a:cubicBezTo>
                    <a:cubicBezTo>
                      <a:pt x="4183" y="723"/>
                      <a:pt x="3618" y="325"/>
                      <a:pt x="2817" y="325"/>
                    </a:cubicBezTo>
                    <a:cubicBezTo>
                      <a:pt x="2628" y="325"/>
                      <a:pt x="2426" y="348"/>
                      <a:pt x="2211" y="398"/>
                    </a:cubicBezTo>
                    <a:cubicBezTo>
                      <a:pt x="2031" y="439"/>
                      <a:pt x="1850" y="456"/>
                      <a:pt x="1675" y="456"/>
                    </a:cubicBezTo>
                    <a:cubicBezTo>
                      <a:pt x="772" y="45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4888321" y="4100286"/>
                <a:ext cx="198524" cy="357159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5811" extrusionOk="0">
                    <a:moveTo>
                      <a:pt x="0" y="1"/>
                    </a:moveTo>
                    <a:cubicBezTo>
                      <a:pt x="0" y="1"/>
                      <a:pt x="530" y="1099"/>
                      <a:pt x="1324" y="2251"/>
                    </a:cubicBezTo>
                    <a:cubicBezTo>
                      <a:pt x="2118" y="3415"/>
                      <a:pt x="3057" y="5626"/>
                      <a:pt x="2978" y="5692"/>
                    </a:cubicBezTo>
                    <a:lnTo>
                      <a:pt x="3110" y="5811"/>
                    </a:lnTo>
                    <a:cubicBezTo>
                      <a:pt x="3110" y="5811"/>
                      <a:pt x="3229" y="4580"/>
                      <a:pt x="2660" y="3032"/>
                    </a:cubicBezTo>
                    <a:cubicBezTo>
                      <a:pt x="2118" y="1457"/>
                      <a:pt x="1165" y="477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4724769" y="4347058"/>
                <a:ext cx="296987" cy="63245"/>
              </a:xfrm>
              <a:custGeom>
                <a:avLst/>
                <a:gdLst/>
                <a:ahLst/>
                <a:cxnLst/>
                <a:rect l="l" t="t" r="r" b="b"/>
                <a:pathLst>
                  <a:path w="4832" h="1029" extrusionOk="0">
                    <a:moveTo>
                      <a:pt x="2522" y="1"/>
                    </a:moveTo>
                    <a:cubicBezTo>
                      <a:pt x="1484" y="1"/>
                      <a:pt x="747" y="266"/>
                      <a:pt x="276" y="266"/>
                    </a:cubicBezTo>
                    <a:cubicBezTo>
                      <a:pt x="171" y="266"/>
                      <a:pt x="80" y="253"/>
                      <a:pt x="1" y="221"/>
                    </a:cubicBezTo>
                    <a:lnTo>
                      <a:pt x="1" y="221"/>
                    </a:lnTo>
                    <a:cubicBezTo>
                      <a:pt x="1" y="221"/>
                      <a:pt x="1219" y="1029"/>
                      <a:pt x="2570" y="1029"/>
                    </a:cubicBezTo>
                    <a:cubicBezTo>
                      <a:pt x="2592" y="1029"/>
                      <a:pt x="2613" y="1029"/>
                      <a:pt x="2635" y="1028"/>
                    </a:cubicBezTo>
                    <a:cubicBezTo>
                      <a:pt x="3998" y="1002"/>
                      <a:pt x="4832" y="724"/>
                      <a:pt x="4832" y="724"/>
                    </a:cubicBezTo>
                    <a:cubicBezTo>
                      <a:pt x="4832" y="724"/>
                      <a:pt x="4580" y="168"/>
                      <a:pt x="3032" y="22"/>
                    </a:cubicBezTo>
                    <a:cubicBezTo>
                      <a:pt x="2854" y="7"/>
                      <a:pt x="2685" y="1"/>
                      <a:pt x="25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4686540" y="4034398"/>
                <a:ext cx="235156" cy="245727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399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689" y="715"/>
                      <a:pt x="1430" y="1880"/>
                    </a:cubicBezTo>
                    <a:cubicBezTo>
                      <a:pt x="2171" y="3058"/>
                      <a:pt x="3601" y="3998"/>
                      <a:pt x="3601" y="3998"/>
                    </a:cubicBezTo>
                    <a:cubicBezTo>
                      <a:pt x="3826" y="238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4502705" y="4133845"/>
                <a:ext cx="333557" cy="140196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2281" extrusionOk="0">
                    <a:moveTo>
                      <a:pt x="1" y="328"/>
                    </a:moveTo>
                    <a:cubicBezTo>
                      <a:pt x="1" y="328"/>
                      <a:pt x="1" y="329"/>
                      <a:pt x="1" y="329"/>
                    </a:cubicBezTo>
                    <a:cubicBezTo>
                      <a:pt x="2" y="329"/>
                      <a:pt x="2" y="328"/>
                      <a:pt x="3" y="328"/>
                    </a:cubicBezTo>
                    <a:lnTo>
                      <a:pt x="3" y="328"/>
                    </a:lnTo>
                    <a:cubicBezTo>
                      <a:pt x="2" y="328"/>
                      <a:pt x="1" y="328"/>
                      <a:pt x="1" y="328"/>
                    </a:cubicBezTo>
                    <a:close/>
                    <a:moveTo>
                      <a:pt x="1571" y="0"/>
                    </a:moveTo>
                    <a:cubicBezTo>
                      <a:pt x="640" y="0"/>
                      <a:pt x="44" y="317"/>
                      <a:pt x="3" y="328"/>
                    </a:cubicBezTo>
                    <a:lnTo>
                      <a:pt x="3" y="328"/>
                    </a:lnTo>
                    <a:cubicBezTo>
                      <a:pt x="1179" y="369"/>
                      <a:pt x="1854" y="1348"/>
                      <a:pt x="3031" y="2022"/>
                    </a:cubicBezTo>
                    <a:cubicBezTo>
                      <a:pt x="3356" y="2213"/>
                      <a:pt x="3688" y="2281"/>
                      <a:pt x="3997" y="2281"/>
                    </a:cubicBezTo>
                    <a:cubicBezTo>
                      <a:pt x="4785" y="2281"/>
                      <a:pt x="5427" y="1837"/>
                      <a:pt x="5427" y="1837"/>
                    </a:cubicBezTo>
                    <a:cubicBezTo>
                      <a:pt x="3937" y="361"/>
                      <a:pt x="2563" y="0"/>
                      <a:pt x="15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4632022" y="4173857"/>
                <a:ext cx="660599" cy="56508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9194" extrusionOk="0">
                    <a:moveTo>
                      <a:pt x="2856" y="1"/>
                    </a:moveTo>
                    <a:cubicBezTo>
                      <a:pt x="2830" y="1"/>
                      <a:pt x="2801" y="40"/>
                      <a:pt x="2833" y="61"/>
                    </a:cubicBezTo>
                    <a:lnTo>
                      <a:pt x="3032" y="313"/>
                    </a:lnTo>
                    <a:cubicBezTo>
                      <a:pt x="3098" y="392"/>
                      <a:pt x="3177" y="458"/>
                      <a:pt x="3244" y="538"/>
                    </a:cubicBezTo>
                    <a:lnTo>
                      <a:pt x="3694" y="988"/>
                    </a:lnTo>
                    <a:lnTo>
                      <a:pt x="4382" y="1689"/>
                    </a:lnTo>
                    <a:cubicBezTo>
                      <a:pt x="4117" y="1517"/>
                      <a:pt x="3852" y="1358"/>
                      <a:pt x="3588" y="1226"/>
                    </a:cubicBezTo>
                    <a:cubicBezTo>
                      <a:pt x="2595" y="710"/>
                      <a:pt x="1523" y="365"/>
                      <a:pt x="411" y="193"/>
                    </a:cubicBezTo>
                    <a:cubicBezTo>
                      <a:pt x="279" y="167"/>
                      <a:pt x="147" y="140"/>
                      <a:pt x="14" y="140"/>
                    </a:cubicBezTo>
                    <a:cubicBezTo>
                      <a:pt x="1" y="140"/>
                      <a:pt x="1" y="167"/>
                      <a:pt x="1" y="167"/>
                    </a:cubicBezTo>
                    <a:cubicBezTo>
                      <a:pt x="544" y="299"/>
                      <a:pt x="1086" y="405"/>
                      <a:pt x="1616" y="577"/>
                    </a:cubicBezTo>
                    <a:cubicBezTo>
                      <a:pt x="2172" y="736"/>
                      <a:pt x="2674" y="935"/>
                      <a:pt x="3191" y="1186"/>
                    </a:cubicBezTo>
                    <a:cubicBezTo>
                      <a:pt x="4197" y="1663"/>
                      <a:pt x="5123" y="2311"/>
                      <a:pt x="5891" y="3118"/>
                    </a:cubicBezTo>
                    <a:cubicBezTo>
                      <a:pt x="5970" y="3224"/>
                      <a:pt x="6049" y="3304"/>
                      <a:pt x="6142" y="3410"/>
                    </a:cubicBezTo>
                    <a:cubicBezTo>
                      <a:pt x="6049" y="3370"/>
                      <a:pt x="5957" y="3343"/>
                      <a:pt x="5877" y="3317"/>
                    </a:cubicBezTo>
                    <a:cubicBezTo>
                      <a:pt x="5560" y="3251"/>
                      <a:pt x="5229" y="3238"/>
                      <a:pt x="4911" y="3224"/>
                    </a:cubicBezTo>
                    <a:cubicBezTo>
                      <a:pt x="4713" y="3224"/>
                      <a:pt x="4501" y="3224"/>
                      <a:pt x="4302" y="3251"/>
                    </a:cubicBezTo>
                    <a:cubicBezTo>
                      <a:pt x="4263" y="3251"/>
                      <a:pt x="4249" y="3317"/>
                      <a:pt x="4302" y="3343"/>
                    </a:cubicBezTo>
                    <a:cubicBezTo>
                      <a:pt x="4488" y="3370"/>
                      <a:pt x="4647" y="3370"/>
                      <a:pt x="4832" y="3383"/>
                    </a:cubicBezTo>
                    <a:cubicBezTo>
                      <a:pt x="4991" y="3410"/>
                      <a:pt x="5176" y="3410"/>
                      <a:pt x="5348" y="3423"/>
                    </a:cubicBezTo>
                    <a:cubicBezTo>
                      <a:pt x="5626" y="3436"/>
                      <a:pt x="5904" y="3489"/>
                      <a:pt x="6169" y="3582"/>
                    </a:cubicBezTo>
                    <a:lnTo>
                      <a:pt x="6367" y="3688"/>
                    </a:lnTo>
                    <a:cubicBezTo>
                      <a:pt x="6883" y="4310"/>
                      <a:pt x="7333" y="4998"/>
                      <a:pt x="7770" y="5673"/>
                    </a:cubicBezTo>
                    <a:cubicBezTo>
                      <a:pt x="7677" y="5620"/>
                      <a:pt x="7545" y="5567"/>
                      <a:pt x="7426" y="5540"/>
                    </a:cubicBezTo>
                    <a:cubicBezTo>
                      <a:pt x="7108" y="5461"/>
                      <a:pt x="6764" y="5408"/>
                      <a:pt x="6433" y="5395"/>
                    </a:cubicBezTo>
                    <a:lnTo>
                      <a:pt x="6155" y="5395"/>
                    </a:lnTo>
                    <a:cubicBezTo>
                      <a:pt x="6102" y="5395"/>
                      <a:pt x="6049" y="5408"/>
                      <a:pt x="6010" y="5408"/>
                    </a:cubicBezTo>
                    <a:cubicBezTo>
                      <a:pt x="5957" y="5421"/>
                      <a:pt x="5904" y="5421"/>
                      <a:pt x="5851" y="5435"/>
                    </a:cubicBezTo>
                    <a:cubicBezTo>
                      <a:pt x="5811" y="5435"/>
                      <a:pt x="5824" y="5488"/>
                      <a:pt x="5851" y="5501"/>
                    </a:cubicBezTo>
                    <a:cubicBezTo>
                      <a:pt x="5944" y="5527"/>
                      <a:pt x="6023" y="5527"/>
                      <a:pt x="6102" y="5527"/>
                    </a:cubicBezTo>
                    <a:cubicBezTo>
                      <a:pt x="6182" y="5540"/>
                      <a:pt x="6274" y="5540"/>
                      <a:pt x="6354" y="5540"/>
                    </a:cubicBezTo>
                    <a:lnTo>
                      <a:pt x="6844" y="5593"/>
                    </a:lnTo>
                    <a:cubicBezTo>
                      <a:pt x="7148" y="5620"/>
                      <a:pt x="7466" y="5686"/>
                      <a:pt x="7730" y="5818"/>
                    </a:cubicBezTo>
                    <a:cubicBezTo>
                      <a:pt x="7797" y="5858"/>
                      <a:pt x="7863" y="5885"/>
                      <a:pt x="7929" y="5938"/>
                    </a:cubicBezTo>
                    <a:cubicBezTo>
                      <a:pt x="7942" y="5951"/>
                      <a:pt x="7969" y="5964"/>
                      <a:pt x="7995" y="5990"/>
                    </a:cubicBezTo>
                    <a:cubicBezTo>
                      <a:pt x="8061" y="6096"/>
                      <a:pt x="8141" y="6215"/>
                      <a:pt x="8220" y="6335"/>
                    </a:cubicBezTo>
                    <a:cubicBezTo>
                      <a:pt x="8802" y="7182"/>
                      <a:pt x="9451" y="7989"/>
                      <a:pt x="10192" y="8704"/>
                    </a:cubicBezTo>
                    <a:cubicBezTo>
                      <a:pt x="10113" y="8677"/>
                      <a:pt x="10007" y="8664"/>
                      <a:pt x="9927" y="8651"/>
                    </a:cubicBezTo>
                    <a:cubicBezTo>
                      <a:pt x="9716" y="8611"/>
                      <a:pt x="9491" y="8585"/>
                      <a:pt x="9279" y="8571"/>
                    </a:cubicBezTo>
                    <a:cubicBezTo>
                      <a:pt x="8930" y="8539"/>
                      <a:pt x="8564" y="8515"/>
                      <a:pt x="8202" y="8515"/>
                    </a:cubicBezTo>
                    <a:cubicBezTo>
                      <a:pt x="8124" y="8515"/>
                      <a:pt x="8046" y="8516"/>
                      <a:pt x="7969" y="8518"/>
                    </a:cubicBezTo>
                    <a:lnTo>
                      <a:pt x="7227" y="8571"/>
                    </a:lnTo>
                    <a:cubicBezTo>
                      <a:pt x="7201" y="8585"/>
                      <a:pt x="7201" y="8637"/>
                      <a:pt x="7227" y="8637"/>
                    </a:cubicBezTo>
                    <a:cubicBezTo>
                      <a:pt x="7664" y="8664"/>
                      <a:pt x="8101" y="8677"/>
                      <a:pt x="8538" y="8704"/>
                    </a:cubicBezTo>
                    <a:cubicBezTo>
                      <a:pt x="8961" y="8717"/>
                      <a:pt x="9398" y="8743"/>
                      <a:pt x="9822" y="8810"/>
                    </a:cubicBezTo>
                    <a:cubicBezTo>
                      <a:pt x="9941" y="8836"/>
                      <a:pt x="10073" y="8862"/>
                      <a:pt x="10192" y="8876"/>
                    </a:cubicBezTo>
                    <a:cubicBezTo>
                      <a:pt x="10258" y="8902"/>
                      <a:pt x="10311" y="8902"/>
                      <a:pt x="10377" y="8915"/>
                    </a:cubicBezTo>
                    <a:lnTo>
                      <a:pt x="10417" y="8915"/>
                    </a:lnTo>
                    <a:cubicBezTo>
                      <a:pt x="10536" y="9008"/>
                      <a:pt x="10642" y="9114"/>
                      <a:pt x="10748" y="9193"/>
                    </a:cubicBezTo>
                    <a:lnTo>
                      <a:pt x="10748" y="8942"/>
                    </a:lnTo>
                    <a:cubicBezTo>
                      <a:pt x="10391" y="8637"/>
                      <a:pt x="10020" y="8320"/>
                      <a:pt x="9716" y="7949"/>
                    </a:cubicBezTo>
                    <a:cubicBezTo>
                      <a:pt x="9689" y="7949"/>
                      <a:pt x="9689" y="7936"/>
                      <a:pt x="9689" y="7936"/>
                    </a:cubicBezTo>
                    <a:cubicBezTo>
                      <a:pt x="9623" y="7857"/>
                      <a:pt x="9597" y="7751"/>
                      <a:pt x="9544" y="7671"/>
                    </a:cubicBezTo>
                    <a:cubicBezTo>
                      <a:pt x="9451" y="7486"/>
                      <a:pt x="9385" y="7314"/>
                      <a:pt x="9332" y="7115"/>
                    </a:cubicBezTo>
                    <a:cubicBezTo>
                      <a:pt x="9213" y="6718"/>
                      <a:pt x="9160" y="6321"/>
                      <a:pt x="9120" y="5898"/>
                    </a:cubicBezTo>
                    <a:cubicBezTo>
                      <a:pt x="9094" y="5765"/>
                      <a:pt x="9080" y="5660"/>
                      <a:pt x="9067" y="5540"/>
                    </a:cubicBezTo>
                    <a:cubicBezTo>
                      <a:pt x="9067" y="5474"/>
                      <a:pt x="9054" y="5421"/>
                      <a:pt x="9027" y="5355"/>
                    </a:cubicBezTo>
                    <a:cubicBezTo>
                      <a:pt x="9014" y="5289"/>
                      <a:pt x="9001" y="5236"/>
                      <a:pt x="8988" y="5170"/>
                    </a:cubicBezTo>
                    <a:cubicBezTo>
                      <a:pt x="8974" y="5157"/>
                      <a:pt x="8958" y="5150"/>
                      <a:pt x="8945" y="5150"/>
                    </a:cubicBezTo>
                    <a:cubicBezTo>
                      <a:pt x="8931" y="5150"/>
                      <a:pt x="8922" y="5157"/>
                      <a:pt x="8922" y="5170"/>
                    </a:cubicBezTo>
                    <a:lnTo>
                      <a:pt x="8922" y="5329"/>
                    </a:lnTo>
                    <a:lnTo>
                      <a:pt x="8922" y="5488"/>
                    </a:lnTo>
                    <a:cubicBezTo>
                      <a:pt x="8935" y="5607"/>
                      <a:pt x="8935" y="5699"/>
                      <a:pt x="8948" y="5818"/>
                    </a:cubicBezTo>
                    <a:cubicBezTo>
                      <a:pt x="8961" y="6017"/>
                      <a:pt x="9001" y="6229"/>
                      <a:pt x="9027" y="6454"/>
                    </a:cubicBezTo>
                    <a:cubicBezTo>
                      <a:pt x="9080" y="6811"/>
                      <a:pt x="9160" y="7182"/>
                      <a:pt x="9319" y="7513"/>
                    </a:cubicBezTo>
                    <a:cubicBezTo>
                      <a:pt x="9027" y="7182"/>
                      <a:pt x="8789" y="6851"/>
                      <a:pt x="8538" y="6493"/>
                    </a:cubicBezTo>
                    <a:cubicBezTo>
                      <a:pt x="8154" y="5938"/>
                      <a:pt x="7770" y="5355"/>
                      <a:pt x="7399" y="4799"/>
                    </a:cubicBezTo>
                    <a:cubicBezTo>
                      <a:pt x="7347" y="4667"/>
                      <a:pt x="7307" y="4535"/>
                      <a:pt x="7267" y="4402"/>
                    </a:cubicBezTo>
                    <a:cubicBezTo>
                      <a:pt x="7201" y="4164"/>
                      <a:pt x="7108" y="3939"/>
                      <a:pt x="7042" y="3701"/>
                    </a:cubicBezTo>
                    <a:cubicBezTo>
                      <a:pt x="6910" y="3251"/>
                      <a:pt x="6764" y="2788"/>
                      <a:pt x="6566" y="2364"/>
                    </a:cubicBezTo>
                    <a:cubicBezTo>
                      <a:pt x="6513" y="2245"/>
                      <a:pt x="6447" y="2126"/>
                      <a:pt x="6380" y="2020"/>
                    </a:cubicBezTo>
                    <a:cubicBezTo>
                      <a:pt x="6314" y="1901"/>
                      <a:pt x="6235" y="1782"/>
                      <a:pt x="6155" y="1689"/>
                    </a:cubicBezTo>
                    <a:cubicBezTo>
                      <a:pt x="6144" y="1677"/>
                      <a:pt x="6130" y="1673"/>
                      <a:pt x="6117" y="1673"/>
                    </a:cubicBezTo>
                    <a:cubicBezTo>
                      <a:pt x="6086" y="1673"/>
                      <a:pt x="6061" y="1701"/>
                      <a:pt x="6089" y="1729"/>
                    </a:cubicBezTo>
                    <a:cubicBezTo>
                      <a:pt x="6208" y="1927"/>
                      <a:pt x="6314" y="2152"/>
                      <a:pt x="6420" y="2364"/>
                    </a:cubicBezTo>
                    <a:cubicBezTo>
                      <a:pt x="6513" y="2563"/>
                      <a:pt x="6605" y="2788"/>
                      <a:pt x="6685" y="3013"/>
                    </a:cubicBezTo>
                    <a:cubicBezTo>
                      <a:pt x="6844" y="3476"/>
                      <a:pt x="6963" y="3939"/>
                      <a:pt x="7135" y="4376"/>
                    </a:cubicBezTo>
                    <a:cubicBezTo>
                      <a:pt x="7148" y="4402"/>
                      <a:pt x="7148" y="4429"/>
                      <a:pt x="7161" y="4468"/>
                    </a:cubicBezTo>
                    <a:cubicBezTo>
                      <a:pt x="6870" y="4071"/>
                      <a:pt x="6566" y="3674"/>
                      <a:pt x="6235" y="3290"/>
                    </a:cubicBezTo>
                    <a:cubicBezTo>
                      <a:pt x="5838" y="2840"/>
                      <a:pt x="5414" y="2443"/>
                      <a:pt x="4924" y="2086"/>
                    </a:cubicBezTo>
                    <a:cubicBezTo>
                      <a:pt x="4911" y="2086"/>
                      <a:pt x="4911" y="2060"/>
                      <a:pt x="4911" y="2060"/>
                    </a:cubicBezTo>
                    <a:cubicBezTo>
                      <a:pt x="4845" y="1980"/>
                      <a:pt x="4766" y="1914"/>
                      <a:pt x="4699" y="1835"/>
                    </a:cubicBezTo>
                    <a:cubicBezTo>
                      <a:pt x="4567" y="1689"/>
                      <a:pt x="4422" y="1530"/>
                      <a:pt x="4263" y="1385"/>
                    </a:cubicBezTo>
                    <a:cubicBezTo>
                      <a:pt x="3985" y="1093"/>
                      <a:pt x="3694" y="789"/>
                      <a:pt x="3389" y="498"/>
                    </a:cubicBezTo>
                    <a:lnTo>
                      <a:pt x="3138" y="246"/>
                    </a:lnTo>
                    <a:cubicBezTo>
                      <a:pt x="3058" y="167"/>
                      <a:pt x="2979" y="101"/>
                      <a:pt x="2873" y="8"/>
                    </a:cubicBezTo>
                    <a:cubicBezTo>
                      <a:pt x="2868" y="3"/>
                      <a:pt x="2862" y="1"/>
                      <a:pt x="28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5" name="Google Shape;245;p9"/>
          <p:cNvSpPr txBox="1">
            <a:spLocks noGrp="1"/>
          </p:cNvSpPr>
          <p:nvPr>
            <p:ph type="subTitle" idx="1"/>
          </p:nvPr>
        </p:nvSpPr>
        <p:spPr>
          <a:xfrm>
            <a:off x="3517675" y="2667450"/>
            <a:ext cx="49131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3517675" y="1674750"/>
            <a:ext cx="4913100" cy="9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1"/>
          <p:cNvGrpSpPr/>
          <p:nvPr/>
        </p:nvGrpSpPr>
        <p:grpSpPr>
          <a:xfrm>
            <a:off x="-431824" y="-595982"/>
            <a:ext cx="10485308" cy="6845765"/>
            <a:chOff x="-431824" y="-595982"/>
            <a:chExt cx="10485308" cy="6845765"/>
          </a:xfrm>
        </p:grpSpPr>
        <p:grpSp>
          <p:nvGrpSpPr>
            <p:cNvPr id="283" name="Google Shape;283;p11"/>
            <p:cNvGrpSpPr/>
            <p:nvPr/>
          </p:nvGrpSpPr>
          <p:grpSpPr>
            <a:xfrm>
              <a:off x="-431824" y="-325025"/>
              <a:ext cx="1818958" cy="1818958"/>
              <a:chOff x="-431824" y="-325025"/>
              <a:chExt cx="1818958" cy="1818958"/>
            </a:xfrm>
          </p:grpSpPr>
          <p:sp>
            <p:nvSpPr>
              <p:cNvPr id="284" name="Google Shape;284;p11"/>
              <p:cNvSpPr/>
              <p:nvPr/>
            </p:nvSpPr>
            <p:spPr>
              <a:xfrm>
                <a:off x="-317936" y="-147549"/>
                <a:ext cx="1614651" cy="1615473"/>
              </a:xfrm>
              <a:custGeom>
                <a:avLst/>
                <a:gdLst/>
                <a:ahLst/>
                <a:cxnLst/>
                <a:rect l="l" t="t" r="r" b="b"/>
                <a:pathLst>
                  <a:path w="25519" h="25532" extrusionOk="0">
                    <a:moveTo>
                      <a:pt x="12470" y="8949"/>
                    </a:moveTo>
                    <a:cubicBezTo>
                      <a:pt x="14322" y="8949"/>
                      <a:pt x="16075" y="11060"/>
                      <a:pt x="14652" y="13091"/>
                    </a:cubicBezTo>
                    <a:cubicBezTo>
                      <a:pt x="14085" y="13843"/>
                      <a:pt x="13356" y="14156"/>
                      <a:pt x="12642" y="14156"/>
                    </a:cubicBezTo>
                    <a:cubicBezTo>
                      <a:pt x="10805" y="14156"/>
                      <a:pt x="9064" y="12084"/>
                      <a:pt x="10417" y="10073"/>
                    </a:cubicBezTo>
                    <a:cubicBezTo>
                      <a:pt x="10990" y="9278"/>
                      <a:pt x="11738" y="8949"/>
                      <a:pt x="12470" y="8949"/>
                    </a:cubicBezTo>
                    <a:close/>
                    <a:moveTo>
                      <a:pt x="12270" y="1"/>
                    </a:moveTo>
                    <a:lnTo>
                      <a:pt x="12270" y="5785"/>
                    </a:lnTo>
                    <a:cubicBezTo>
                      <a:pt x="12270" y="6499"/>
                      <a:pt x="11833" y="7108"/>
                      <a:pt x="11145" y="7333"/>
                    </a:cubicBezTo>
                    <a:cubicBezTo>
                      <a:pt x="10906" y="7413"/>
                      <a:pt x="10655" y="7532"/>
                      <a:pt x="10417" y="7664"/>
                    </a:cubicBezTo>
                    <a:cubicBezTo>
                      <a:pt x="10167" y="7803"/>
                      <a:pt x="9891" y="7872"/>
                      <a:pt x="9618" y="7872"/>
                    </a:cubicBezTo>
                    <a:cubicBezTo>
                      <a:pt x="9239" y="7872"/>
                      <a:pt x="8863" y="7740"/>
                      <a:pt x="8564" y="7479"/>
                    </a:cubicBezTo>
                    <a:cubicBezTo>
                      <a:pt x="6936" y="6076"/>
                      <a:pt x="4620" y="4091"/>
                      <a:pt x="3402" y="3045"/>
                    </a:cubicBezTo>
                    <a:lnTo>
                      <a:pt x="2926" y="3601"/>
                    </a:lnTo>
                    <a:cubicBezTo>
                      <a:pt x="4104" y="4620"/>
                      <a:pt x="6406" y="6579"/>
                      <a:pt x="8021" y="7995"/>
                    </a:cubicBezTo>
                    <a:cubicBezTo>
                      <a:pt x="8551" y="8458"/>
                      <a:pt x="8736" y="9199"/>
                      <a:pt x="8471" y="9848"/>
                    </a:cubicBezTo>
                    <a:cubicBezTo>
                      <a:pt x="8431" y="9941"/>
                      <a:pt x="8405" y="10020"/>
                      <a:pt x="8365" y="10126"/>
                    </a:cubicBezTo>
                    <a:cubicBezTo>
                      <a:pt x="8154" y="10774"/>
                      <a:pt x="7531" y="11198"/>
                      <a:pt x="6830" y="11198"/>
                    </a:cubicBezTo>
                    <a:lnTo>
                      <a:pt x="1" y="11198"/>
                    </a:lnTo>
                    <a:lnTo>
                      <a:pt x="1" y="11939"/>
                    </a:lnTo>
                    <a:lnTo>
                      <a:pt x="6830" y="11939"/>
                    </a:lnTo>
                    <a:cubicBezTo>
                      <a:pt x="7505" y="11939"/>
                      <a:pt x="8140" y="12363"/>
                      <a:pt x="8365" y="13024"/>
                    </a:cubicBezTo>
                    <a:cubicBezTo>
                      <a:pt x="8471" y="13329"/>
                      <a:pt x="8617" y="13633"/>
                      <a:pt x="8789" y="13898"/>
                    </a:cubicBezTo>
                    <a:cubicBezTo>
                      <a:pt x="9159" y="14494"/>
                      <a:pt x="9093" y="15274"/>
                      <a:pt x="8630" y="15817"/>
                    </a:cubicBezTo>
                    <a:cubicBezTo>
                      <a:pt x="7227" y="17458"/>
                      <a:pt x="5281" y="19735"/>
                      <a:pt x="4236" y="20926"/>
                    </a:cubicBezTo>
                    <a:lnTo>
                      <a:pt x="4792" y="21402"/>
                    </a:lnTo>
                    <a:cubicBezTo>
                      <a:pt x="5837" y="20198"/>
                      <a:pt x="7862" y="17829"/>
                      <a:pt x="9279" y="16201"/>
                    </a:cubicBezTo>
                    <a:cubicBezTo>
                      <a:pt x="9598" y="15835"/>
                      <a:pt x="10037" y="15635"/>
                      <a:pt x="10497" y="15635"/>
                    </a:cubicBezTo>
                    <a:cubicBezTo>
                      <a:pt x="10685" y="15635"/>
                      <a:pt x="10877" y="15668"/>
                      <a:pt x="11065" y="15738"/>
                    </a:cubicBezTo>
                    <a:cubicBezTo>
                      <a:pt x="11079" y="15738"/>
                      <a:pt x="11118" y="15751"/>
                      <a:pt x="11131" y="15751"/>
                    </a:cubicBezTo>
                    <a:cubicBezTo>
                      <a:pt x="11806" y="15976"/>
                      <a:pt x="12256" y="16598"/>
                      <a:pt x="12256" y="17299"/>
                    </a:cubicBezTo>
                    <a:lnTo>
                      <a:pt x="12256" y="25532"/>
                    </a:lnTo>
                    <a:lnTo>
                      <a:pt x="12998" y="25532"/>
                    </a:lnTo>
                    <a:lnTo>
                      <a:pt x="12998" y="17260"/>
                    </a:lnTo>
                    <a:cubicBezTo>
                      <a:pt x="12998" y="16571"/>
                      <a:pt x="13421" y="15963"/>
                      <a:pt x="14056" y="15738"/>
                    </a:cubicBezTo>
                    <a:cubicBezTo>
                      <a:pt x="14321" y="15632"/>
                      <a:pt x="14586" y="15499"/>
                      <a:pt x="14837" y="15354"/>
                    </a:cubicBezTo>
                    <a:cubicBezTo>
                      <a:pt x="15106" y="15191"/>
                      <a:pt x="15405" y="15110"/>
                      <a:pt x="15701" y="15110"/>
                    </a:cubicBezTo>
                    <a:cubicBezTo>
                      <a:pt x="16076" y="15110"/>
                      <a:pt x="16447" y="15240"/>
                      <a:pt x="16743" y="15499"/>
                    </a:cubicBezTo>
                    <a:cubicBezTo>
                      <a:pt x="18490" y="17008"/>
                      <a:pt x="20873" y="19060"/>
                      <a:pt x="22262" y="20251"/>
                    </a:cubicBezTo>
                    <a:lnTo>
                      <a:pt x="22752" y="19682"/>
                    </a:lnTo>
                    <a:cubicBezTo>
                      <a:pt x="21362" y="18491"/>
                      <a:pt x="18927" y="16413"/>
                      <a:pt x="17167" y="14891"/>
                    </a:cubicBezTo>
                    <a:cubicBezTo>
                      <a:pt x="16637" y="14441"/>
                      <a:pt x="16479" y="13713"/>
                      <a:pt x="16704" y="13064"/>
                    </a:cubicBezTo>
                    <a:cubicBezTo>
                      <a:pt x="16704" y="13051"/>
                      <a:pt x="16704" y="13051"/>
                      <a:pt x="16730" y="13038"/>
                    </a:cubicBezTo>
                    <a:cubicBezTo>
                      <a:pt x="16968" y="12389"/>
                      <a:pt x="17590" y="11939"/>
                      <a:pt x="18279" y="11939"/>
                    </a:cubicBezTo>
                    <a:lnTo>
                      <a:pt x="25518" y="11939"/>
                    </a:lnTo>
                    <a:lnTo>
                      <a:pt x="25518" y="11198"/>
                    </a:lnTo>
                    <a:lnTo>
                      <a:pt x="18292" y="11198"/>
                    </a:lnTo>
                    <a:cubicBezTo>
                      <a:pt x="17604" y="11198"/>
                      <a:pt x="16981" y="10774"/>
                      <a:pt x="16756" y="10126"/>
                    </a:cubicBezTo>
                    <a:cubicBezTo>
                      <a:pt x="16677" y="9888"/>
                      <a:pt x="16571" y="9663"/>
                      <a:pt x="16465" y="9451"/>
                    </a:cubicBezTo>
                    <a:cubicBezTo>
                      <a:pt x="16148" y="8855"/>
                      <a:pt x="16201" y="8127"/>
                      <a:pt x="16637" y="7611"/>
                    </a:cubicBezTo>
                    <a:cubicBezTo>
                      <a:pt x="18146" y="5851"/>
                      <a:pt x="20237" y="3429"/>
                      <a:pt x="21442" y="2039"/>
                    </a:cubicBezTo>
                    <a:lnTo>
                      <a:pt x="20873" y="1549"/>
                    </a:lnTo>
                    <a:cubicBezTo>
                      <a:pt x="19721" y="2913"/>
                      <a:pt x="17670" y="5295"/>
                      <a:pt x="16174" y="7029"/>
                    </a:cubicBezTo>
                    <a:cubicBezTo>
                      <a:pt x="15858" y="7399"/>
                      <a:pt x="15406" y="7597"/>
                      <a:pt x="14945" y="7597"/>
                    </a:cubicBezTo>
                    <a:cubicBezTo>
                      <a:pt x="14731" y="7597"/>
                      <a:pt x="14514" y="7554"/>
                      <a:pt x="14308" y="7466"/>
                    </a:cubicBezTo>
                    <a:cubicBezTo>
                      <a:pt x="14229" y="7426"/>
                      <a:pt x="14162" y="7399"/>
                      <a:pt x="14083" y="7360"/>
                    </a:cubicBezTo>
                    <a:cubicBezTo>
                      <a:pt x="13434" y="7135"/>
                      <a:pt x="13024" y="6499"/>
                      <a:pt x="13024" y="5824"/>
                    </a:cubicBezTo>
                    <a:lnTo>
                      <a:pt x="130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1"/>
              <p:cNvSpPr/>
              <p:nvPr/>
            </p:nvSpPr>
            <p:spPr>
              <a:xfrm>
                <a:off x="-431824" y="-325025"/>
                <a:ext cx="1818958" cy="1818958"/>
              </a:xfrm>
              <a:custGeom>
                <a:avLst/>
                <a:gdLst/>
                <a:ahLst/>
                <a:cxnLst/>
                <a:rect l="l" t="t" r="r" b="b"/>
                <a:pathLst>
                  <a:path w="28748" h="28748" extrusionOk="0">
                    <a:moveTo>
                      <a:pt x="14321" y="4871"/>
                    </a:moveTo>
                    <a:cubicBezTo>
                      <a:pt x="14467" y="4871"/>
                      <a:pt x="14612" y="4871"/>
                      <a:pt x="14771" y="4884"/>
                    </a:cubicBezTo>
                    <a:cubicBezTo>
                      <a:pt x="15698" y="4937"/>
                      <a:pt x="16598" y="5096"/>
                      <a:pt x="17445" y="5400"/>
                    </a:cubicBezTo>
                    <a:cubicBezTo>
                      <a:pt x="17961" y="5585"/>
                      <a:pt x="18451" y="5797"/>
                      <a:pt x="18940" y="6062"/>
                    </a:cubicBezTo>
                    <a:cubicBezTo>
                      <a:pt x="19443" y="6340"/>
                      <a:pt x="19906" y="6671"/>
                      <a:pt x="20356" y="7041"/>
                    </a:cubicBezTo>
                    <a:cubicBezTo>
                      <a:pt x="20555" y="7187"/>
                      <a:pt x="20740" y="7372"/>
                      <a:pt x="20926" y="7531"/>
                    </a:cubicBezTo>
                    <a:cubicBezTo>
                      <a:pt x="22620" y="9185"/>
                      <a:pt x="23731" y="11475"/>
                      <a:pt x="23811" y="14016"/>
                    </a:cubicBezTo>
                    <a:cubicBezTo>
                      <a:pt x="23851" y="14122"/>
                      <a:pt x="23851" y="14241"/>
                      <a:pt x="23851" y="14347"/>
                    </a:cubicBezTo>
                    <a:cubicBezTo>
                      <a:pt x="23851" y="14479"/>
                      <a:pt x="23851" y="14612"/>
                      <a:pt x="23837" y="14744"/>
                    </a:cubicBezTo>
                    <a:lnTo>
                      <a:pt x="23837" y="14810"/>
                    </a:lnTo>
                    <a:cubicBezTo>
                      <a:pt x="23824" y="15313"/>
                      <a:pt x="23758" y="15790"/>
                      <a:pt x="23652" y="16253"/>
                    </a:cubicBezTo>
                    <a:cubicBezTo>
                      <a:pt x="23361" y="17709"/>
                      <a:pt x="22726" y="19032"/>
                      <a:pt x="21852" y="20171"/>
                    </a:cubicBezTo>
                    <a:cubicBezTo>
                      <a:pt x="21706" y="20369"/>
                      <a:pt x="21534" y="20554"/>
                      <a:pt x="21376" y="20740"/>
                    </a:cubicBezTo>
                    <a:cubicBezTo>
                      <a:pt x="19854" y="22407"/>
                      <a:pt x="17736" y="23546"/>
                      <a:pt x="15354" y="23797"/>
                    </a:cubicBezTo>
                    <a:cubicBezTo>
                      <a:pt x="15168" y="23810"/>
                      <a:pt x="14983" y="23837"/>
                      <a:pt x="14784" y="23850"/>
                    </a:cubicBezTo>
                    <a:cubicBezTo>
                      <a:pt x="14639" y="23863"/>
                      <a:pt x="14493" y="23863"/>
                      <a:pt x="14334" y="23863"/>
                    </a:cubicBezTo>
                    <a:lnTo>
                      <a:pt x="14043" y="23863"/>
                    </a:lnTo>
                    <a:cubicBezTo>
                      <a:pt x="11992" y="23797"/>
                      <a:pt x="10099" y="23082"/>
                      <a:pt x="8564" y="21918"/>
                    </a:cubicBezTo>
                    <a:cubicBezTo>
                      <a:pt x="8365" y="21759"/>
                      <a:pt x="8180" y="21600"/>
                      <a:pt x="7981" y="21428"/>
                    </a:cubicBezTo>
                    <a:cubicBezTo>
                      <a:pt x="7121" y="20660"/>
                      <a:pt x="6420" y="19747"/>
                      <a:pt x="5877" y="18701"/>
                    </a:cubicBezTo>
                    <a:cubicBezTo>
                      <a:pt x="5652" y="18238"/>
                      <a:pt x="5440" y="17762"/>
                      <a:pt x="5281" y="17246"/>
                    </a:cubicBezTo>
                    <a:cubicBezTo>
                      <a:pt x="5043" y="16452"/>
                      <a:pt x="4871" y="15604"/>
                      <a:pt x="4845" y="14744"/>
                    </a:cubicBezTo>
                    <a:cubicBezTo>
                      <a:pt x="4845" y="14612"/>
                      <a:pt x="4818" y="14479"/>
                      <a:pt x="4818" y="14347"/>
                    </a:cubicBezTo>
                    <a:lnTo>
                      <a:pt x="4818" y="14003"/>
                    </a:lnTo>
                    <a:cubicBezTo>
                      <a:pt x="4911" y="11872"/>
                      <a:pt x="5679" y="9913"/>
                      <a:pt x="6936" y="8378"/>
                    </a:cubicBezTo>
                    <a:cubicBezTo>
                      <a:pt x="6962" y="8338"/>
                      <a:pt x="6976" y="8325"/>
                      <a:pt x="7002" y="8312"/>
                    </a:cubicBezTo>
                    <a:cubicBezTo>
                      <a:pt x="7134" y="8140"/>
                      <a:pt x="7293" y="7981"/>
                      <a:pt x="7439" y="7835"/>
                    </a:cubicBezTo>
                    <a:cubicBezTo>
                      <a:pt x="7664" y="7597"/>
                      <a:pt x="7902" y="7372"/>
                      <a:pt x="8154" y="7147"/>
                    </a:cubicBezTo>
                    <a:cubicBezTo>
                      <a:pt x="9742" y="5797"/>
                      <a:pt x="11793" y="4950"/>
                      <a:pt x="14017" y="4871"/>
                    </a:cubicBezTo>
                    <a:close/>
                    <a:moveTo>
                      <a:pt x="14361" y="0"/>
                    </a:moveTo>
                    <a:cubicBezTo>
                      <a:pt x="10390" y="0"/>
                      <a:pt x="6790" y="1615"/>
                      <a:pt x="4196" y="4222"/>
                    </a:cubicBezTo>
                    <a:cubicBezTo>
                      <a:pt x="4117" y="4328"/>
                      <a:pt x="4011" y="4407"/>
                      <a:pt x="3931" y="4513"/>
                    </a:cubicBezTo>
                    <a:cubicBezTo>
                      <a:pt x="1496" y="7081"/>
                      <a:pt x="1" y="10562"/>
                      <a:pt x="1" y="14387"/>
                    </a:cubicBezTo>
                    <a:cubicBezTo>
                      <a:pt x="1" y="16332"/>
                      <a:pt x="398" y="18212"/>
                      <a:pt x="1099" y="19906"/>
                    </a:cubicBezTo>
                    <a:cubicBezTo>
                      <a:pt x="1152" y="20038"/>
                      <a:pt x="1205" y="20157"/>
                      <a:pt x="1271" y="20276"/>
                    </a:cubicBezTo>
                    <a:cubicBezTo>
                      <a:pt x="3521" y="25266"/>
                      <a:pt x="8537" y="28747"/>
                      <a:pt x="14374" y="28747"/>
                    </a:cubicBezTo>
                    <a:cubicBezTo>
                      <a:pt x="21574" y="28747"/>
                      <a:pt x="27543" y="23453"/>
                      <a:pt x="28589" y="16531"/>
                    </a:cubicBezTo>
                    <a:cubicBezTo>
                      <a:pt x="28589" y="16478"/>
                      <a:pt x="28602" y="16452"/>
                      <a:pt x="28602" y="16399"/>
                    </a:cubicBezTo>
                    <a:cubicBezTo>
                      <a:pt x="28695" y="15737"/>
                      <a:pt x="28748" y="15062"/>
                      <a:pt x="28748" y="14387"/>
                    </a:cubicBezTo>
                    <a:cubicBezTo>
                      <a:pt x="28721" y="8749"/>
                      <a:pt x="25505" y="3878"/>
                      <a:pt x="20806" y="1535"/>
                    </a:cubicBezTo>
                    <a:cubicBezTo>
                      <a:pt x="20687" y="1482"/>
                      <a:pt x="20581" y="1416"/>
                      <a:pt x="20462" y="1363"/>
                    </a:cubicBezTo>
                    <a:cubicBezTo>
                      <a:pt x="18609" y="490"/>
                      <a:pt x="16545" y="0"/>
                      <a:pt x="14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1"/>
              <p:cNvSpPr/>
              <p:nvPr/>
            </p:nvSpPr>
            <p:spPr>
              <a:xfrm>
                <a:off x="-242579" y="-135780"/>
                <a:ext cx="1436286" cy="1434577"/>
              </a:xfrm>
              <a:custGeom>
                <a:avLst/>
                <a:gdLst/>
                <a:ahLst/>
                <a:cxnLst/>
                <a:rect l="l" t="t" r="r" b="b"/>
                <a:pathLst>
                  <a:path w="22700" h="22673" extrusionOk="0">
                    <a:moveTo>
                      <a:pt x="11330" y="1880"/>
                    </a:moveTo>
                    <a:cubicBezTo>
                      <a:pt x="11476" y="1880"/>
                      <a:pt x="11621" y="1880"/>
                      <a:pt x="11780" y="1893"/>
                    </a:cubicBezTo>
                    <a:cubicBezTo>
                      <a:pt x="12707" y="1946"/>
                      <a:pt x="13607" y="2105"/>
                      <a:pt x="14454" y="2409"/>
                    </a:cubicBezTo>
                    <a:cubicBezTo>
                      <a:pt x="14970" y="2594"/>
                      <a:pt x="15460" y="2806"/>
                      <a:pt x="15949" y="3071"/>
                    </a:cubicBezTo>
                    <a:cubicBezTo>
                      <a:pt x="16452" y="3349"/>
                      <a:pt x="16915" y="3680"/>
                      <a:pt x="17365" y="4050"/>
                    </a:cubicBezTo>
                    <a:cubicBezTo>
                      <a:pt x="17564" y="4196"/>
                      <a:pt x="17749" y="4381"/>
                      <a:pt x="17935" y="4540"/>
                    </a:cubicBezTo>
                    <a:cubicBezTo>
                      <a:pt x="19629" y="6194"/>
                      <a:pt x="20740" y="8484"/>
                      <a:pt x="20820" y="11025"/>
                    </a:cubicBezTo>
                    <a:lnTo>
                      <a:pt x="20820" y="11369"/>
                    </a:lnTo>
                    <a:cubicBezTo>
                      <a:pt x="20820" y="11502"/>
                      <a:pt x="20820" y="11634"/>
                      <a:pt x="20807" y="11766"/>
                    </a:cubicBezTo>
                    <a:cubicBezTo>
                      <a:pt x="20846" y="11780"/>
                      <a:pt x="20846" y="11806"/>
                      <a:pt x="20846" y="11819"/>
                    </a:cubicBezTo>
                    <a:cubicBezTo>
                      <a:pt x="20833" y="12322"/>
                      <a:pt x="20767" y="12799"/>
                      <a:pt x="20661" y="13262"/>
                    </a:cubicBezTo>
                    <a:cubicBezTo>
                      <a:pt x="20370" y="14718"/>
                      <a:pt x="19735" y="16041"/>
                      <a:pt x="18861" y="17180"/>
                    </a:cubicBezTo>
                    <a:cubicBezTo>
                      <a:pt x="18715" y="17378"/>
                      <a:pt x="18543" y="17563"/>
                      <a:pt x="18385" y="17749"/>
                    </a:cubicBezTo>
                    <a:cubicBezTo>
                      <a:pt x="16863" y="19416"/>
                      <a:pt x="14745" y="20555"/>
                      <a:pt x="12363" y="20806"/>
                    </a:cubicBezTo>
                    <a:cubicBezTo>
                      <a:pt x="12177" y="20819"/>
                      <a:pt x="11992" y="20846"/>
                      <a:pt x="11793" y="20859"/>
                    </a:cubicBezTo>
                    <a:cubicBezTo>
                      <a:pt x="11648" y="20872"/>
                      <a:pt x="11502" y="20872"/>
                      <a:pt x="11343" y="20872"/>
                    </a:cubicBezTo>
                    <a:lnTo>
                      <a:pt x="11052" y="20872"/>
                    </a:lnTo>
                    <a:cubicBezTo>
                      <a:pt x="9001" y="20806"/>
                      <a:pt x="7108" y="20091"/>
                      <a:pt x="5573" y="18927"/>
                    </a:cubicBezTo>
                    <a:cubicBezTo>
                      <a:pt x="5374" y="18768"/>
                      <a:pt x="5189" y="18609"/>
                      <a:pt x="4990" y="18437"/>
                    </a:cubicBezTo>
                    <a:cubicBezTo>
                      <a:pt x="4130" y="17669"/>
                      <a:pt x="3429" y="16756"/>
                      <a:pt x="2886" y="15710"/>
                    </a:cubicBezTo>
                    <a:cubicBezTo>
                      <a:pt x="2661" y="15247"/>
                      <a:pt x="2449" y="14771"/>
                      <a:pt x="2290" y="14255"/>
                    </a:cubicBezTo>
                    <a:cubicBezTo>
                      <a:pt x="2052" y="13461"/>
                      <a:pt x="1880" y="12613"/>
                      <a:pt x="1854" y="11753"/>
                    </a:cubicBezTo>
                    <a:cubicBezTo>
                      <a:pt x="1854" y="11621"/>
                      <a:pt x="1827" y="11488"/>
                      <a:pt x="1827" y="11356"/>
                    </a:cubicBezTo>
                    <a:lnTo>
                      <a:pt x="1827" y="11012"/>
                    </a:lnTo>
                    <a:cubicBezTo>
                      <a:pt x="1920" y="8881"/>
                      <a:pt x="2688" y="6922"/>
                      <a:pt x="3945" y="5387"/>
                    </a:cubicBezTo>
                    <a:cubicBezTo>
                      <a:pt x="3971" y="5347"/>
                      <a:pt x="3985" y="5334"/>
                      <a:pt x="4011" y="5321"/>
                    </a:cubicBezTo>
                    <a:cubicBezTo>
                      <a:pt x="4143" y="5149"/>
                      <a:pt x="4302" y="4990"/>
                      <a:pt x="4448" y="4844"/>
                    </a:cubicBezTo>
                    <a:cubicBezTo>
                      <a:pt x="4673" y="4606"/>
                      <a:pt x="4911" y="4381"/>
                      <a:pt x="5163" y="4156"/>
                    </a:cubicBezTo>
                    <a:cubicBezTo>
                      <a:pt x="6751" y="2806"/>
                      <a:pt x="8802" y="1959"/>
                      <a:pt x="11026" y="1880"/>
                    </a:cubicBezTo>
                    <a:close/>
                    <a:moveTo>
                      <a:pt x="11052" y="0"/>
                    </a:moveTo>
                    <a:cubicBezTo>
                      <a:pt x="8207" y="66"/>
                      <a:pt x="5613" y="1191"/>
                      <a:pt x="3654" y="2991"/>
                    </a:cubicBezTo>
                    <a:cubicBezTo>
                      <a:pt x="3455" y="3177"/>
                      <a:pt x="3257" y="3375"/>
                      <a:pt x="3058" y="3587"/>
                    </a:cubicBezTo>
                    <a:cubicBezTo>
                      <a:pt x="2992" y="3666"/>
                      <a:pt x="2913" y="3733"/>
                      <a:pt x="2846" y="3812"/>
                    </a:cubicBezTo>
                    <a:cubicBezTo>
                      <a:pt x="2740" y="3918"/>
                      <a:pt x="2661" y="4037"/>
                      <a:pt x="2568" y="4143"/>
                    </a:cubicBezTo>
                    <a:cubicBezTo>
                      <a:pt x="1020" y="6022"/>
                      <a:pt x="80" y="8378"/>
                      <a:pt x="1" y="10986"/>
                    </a:cubicBezTo>
                    <a:lnTo>
                      <a:pt x="1" y="11330"/>
                    </a:lnTo>
                    <a:lnTo>
                      <a:pt x="1" y="11727"/>
                    </a:lnTo>
                    <a:cubicBezTo>
                      <a:pt x="27" y="12944"/>
                      <a:pt x="279" y="14122"/>
                      <a:pt x="676" y="15234"/>
                    </a:cubicBezTo>
                    <a:cubicBezTo>
                      <a:pt x="808" y="15578"/>
                      <a:pt x="954" y="15922"/>
                      <a:pt x="1113" y="16280"/>
                    </a:cubicBezTo>
                    <a:cubicBezTo>
                      <a:pt x="1774" y="17630"/>
                      <a:pt x="2674" y="18821"/>
                      <a:pt x="3786" y="19813"/>
                    </a:cubicBezTo>
                    <a:cubicBezTo>
                      <a:pt x="3971" y="19985"/>
                      <a:pt x="4170" y="20144"/>
                      <a:pt x="4355" y="20290"/>
                    </a:cubicBezTo>
                    <a:cubicBezTo>
                      <a:pt x="6208" y="21733"/>
                      <a:pt x="8498" y="22633"/>
                      <a:pt x="11013" y="22672"/>
                    </a:cubicBezTo>
                    <a:lnTo>
                      <a:pt x="11383" y="22672"/>
                    </a:lnTo>
                    <a:cubicBezTo>
                      <a:pt x="11515" y="22672"/>
                      <a:pt x="11635" y="22672"/>
                      <a:pt x="11754" y="22659"/>
                    </a:cubicBezTo>
                    <a:cubicBezTo>
                      <a:pt x="11886" y="22659"/>
                      <a:pt x="12032" y="22646"/>
                      <a:pt x="12177" y="22646"/>
                    </a:cubicBezTo>
                    <a:cubicBezTo>
                      <a:pt x="15168" y="22408"/>
                      <a:pt x="17842" y="21018"/>
                      <a:pt x="19748" y="18927"/>
                    </a:cubicBezTo>
                    <a:cubicBezTo>
                      <a:pt x="19920" y="18741"/>
                      <a:pt x="20079" y="18543"/>
                      <a:pt x="20224" y="18358"/>
                    </a:cubicBezTo>
                    <a:cubicBezTo>
                      <a:pt x="21349" y="16915"/>
                      <a:pt x="22143" y="15221"/>
                      <a:pt x="22501" y="13328"/>
                    </a:cubicBezTo>
                    <a:cubicBezTo>
                      <a:pt x="22540" y="13011"/>
                      <a:pt x="22593" y="12706"/>
                      <a:pt x="22633" y="12388"/>
                    </a:cubicBezTo>
                    <a:cubicBezTo>
                      <a:pt x="22646" y="12177"/>
                      <a:pt x="22660" y="11938"/>
                      <a:pt x="22673" y="11727"/>
                    </a:cubicBezTo>
                    <a:lnTo>
                      <a:pt x="22673" y="11330"/>
                    </a:lnTo>
                    <a:cubicBezTo>
                      <a:pt x="22699" y="11250"/>
                      <a:pt x="22699" y="11131"/>
                      <a:pt x="22699" y="11012"/>
                    </a:cubicBezTo>
                    <a:cubicBezTo>
                      <a:pt x="22593" y="7902"/>
                      <a:pt x="21257" y="5122"/>
                      <a:pt x="19152" y="3124"/>
                    </a:cubicBezTo>
                    <a:cubicBezTo>
                      <a:pt x="18980" y="2952"/>
                      <a:pt x="18795" y="2793"/>
                      <a:pt x="18596" y="2621"/>
                    </a:cubicBezTo>
                    <a:cubicBezTo>
                      <a:pt x="18001" y="2131"/>
                      <a:pt x="17352" y="1694"/>
                      <a:pt x="16664" y="1337"/>
                    </a:cubicBezTo>
                    <a:cubicBezTo>
                      <a:pt x="16307" y="1152"/>
                      <a:pt x="15963" y="993"/>
                      <a:pt x="15618" y="834"/>
                    </a:cubicBezTo>
                    <a:cubicBezTo>
                      <a:pt x="14427" y="358"/>
                      <a:pt x="13157" y="80"/>
                      <a:pt x="11793" y="13"/>
                    </a:cubicBezTo>
                    <a:cubicBezTo>
                      <a:pt x="11648" y="13"/>
                      <a:pt x="11502" y="0"/>
                      <a:pt x="11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11"/>
            <p:cNvGrpSpPr/>
            <p:nvPr/>
          </p:nvGrpSpPr>
          <p:grpSpPr>
            <a:xfrm>
              <a:off x="8234526" y="2048175"/>
              <a:ext cx="1818958" cy="1818958"/>
              <a:chOff x="8234526" y="2048175"/>
              <a:chExt cx="1818958" cy="1818958"/>
            </a:xfrm>
          </p:grpSpPr>
          <p:sp>
            <p:nvSpPr>
              <p:cNvPr id="288" name="Google Shape;288;p11"/>
              <p:cNvSpPr/>
              <p:nvPr/>
            </p:nvSpPr>
            <p:spPr>
              <a:xfrm>
                <a:off x="8348414" y="2225651"/>
                <a:ext cx="1614651" cy="1615473"/>
              </a:xfrm>
              <a:custGeom>
                <a:avLst/>
                <a:gdLst/>
                <a:ahLst/>
                <a:cxnLst/>
                <a:rect l="l" t="t" r="r" b="b"/>
                <a:pathLst>
                  <a:path w="25519" h="25532" extrusionOk="0">
                    <a:moveTo>
                      <a:pt x="12470" y="8949"/>
                    </a:moveTo>
                    <a:cubicBezTo>
                      <a:pt x="14322" y="8949"/>
                      <a:pt x="16075" y="11060"/>
                      <a:pt x="14652" y="13091"/>
                    </a:cubicBezTo>
                    <a:cubicBezTo>
                      <a:pt x="14085" y="13843"/>
                      <a:pt x="13356" y="14156"/>
                      <a:pt x="12642" y="14156"/>
                    </a:cubicBezTo>
                    <a:cubicBezTo>
                      <a:pt x="10805" y="14156"/>
                      <a:pt x="9064" y="12084"/>
                      <a:pt x="10417" y="10073"/>
                    </a:cubicBezTo>
                    <a:cubicBezTo>
                      <a:pt x="10990" y="9278"/>
                      <a:pt x="11738" y="8949"/>
                      <a:pt x="12470" y="8949"/>
                    </a:cubicBezTo>
                    <a:close/>
                    <a:moveTo>
                      <a:pt x="12270" y="1"/>
                    </a:moveTo>
                    <a:lnTo>
                      <a:pt x="12270" y="5785"/>
                    </a:lnTo>
                    <a:cubicBezTo>
                      <a:pt x="12270" y="6499"/>
                      <a:pt x="11833" y="7108"/>
                      <a:pt x="11145" y="7333"/>
                    </a:cubicBezTo>
                    <a:cubicBezTo>
                      <a:pt x="10906" y="7413"/>
                      <a:pt x="10655" y="7532"/>
                      <a:pt x="10417" y="7664"/>
                    </a:cubicBezTo>
                    <a:cubicBezTo>
                      <a:pt x="10167" y="7803"/>
                      <a:pt x="9891" y="7872"/>
                      <a:pt x="9618" y="7872"/>
                    </a:cubicBezTo>
                    <a:cubicBezTo>
                      <a:pt x="9239" y="7872"/>
                      <a:pt x="8863" y="7740"/>
                      <a:pt x="8564" y="7479"/>
                    </a:cubicBezTo>
                    <a:cubicBezTo>
                      <a:pt x="6936" y="6076"/>
                      <a:pt x="4620" y="4091"/>
                      <a:pt x="3402" y="3045"/>
                    </a:cubicBezTo>
                    <a:lnTo>
                      <a:pt x="2926" y="3601"/>
                    </a:lnTo>
                    <a:cubicBezTo>
                      <a:pt x="4104" y="4620"/>
                      <a:pt x="6406" y="6579"/>
                      <a:pt x="8021" y="7995"/>
                    </a:cubicBezTo>
                    <a:cubicBezTo>
                      <a:pt x="8551" y="8458"/>
                      <a:pt x="8736" y="9199"/>
                      <a:pt x="8471" y="9848"/>
                    </a:cubicBezTo>
                    <a:cubicBezTo>
                      <a:pt x="8431" y="9941"/>
                      <a:pt x="8405" y="10020"/>
                      <a:pt x="8365" y="10126"/>
                    </a:cubicBezTo>
                    <a:cubicBezTo>
                      <a:pt x="8154" y="10774"/>
                      <a:pt x="7531" y="11198"/>
                      <a:pt x="6830" y="11198"/>
                    </a:cubicBezTo>
                    <a:lnTo>
                      <a:pt x="1" y="11198"/>
                    </a:lnTo>
                    <a:lnTo>
                      <a:pt x="1" y="11939"/>
                    </a:lnTo>
                    <a:lnTo>
                      <a:pt x="6830" y="11939"/>
                    </a:lnTo>
                    <a:cubicBezTo>
                      <a:pt x="7505" y="11939"/>
                      <a:pt x="8140" y="12363"/>
                      <a:pt x="8365" y="13024"/>
                    </a:cubicBezTo>
                    <a:cubicBezTo>
                      <a:pt x="8471" y="13329"/>
                      <a:pt x="8617" y="13633"/>
                      <a:pt x="8789" y="13898"/>
                    </a:cubicBezTo>
                    <a:cubicBezTo>
                      <a:pt x="9159" y="14494"/>
                      <a:pt x="9093" y="15274"/>
                      <a:pt x="8630" y="15817"/>
                    </a:cubicBezTo>
                    <a:cubicBezTo>
                      <a:pt x="7227" y="17458"/>
                      <a:pt x="5281" y="19735"/>
                      <a:pt x="4236" y="20926"/>
                    </a:cubicBezTo>
                    <a:lnTo>
                      <a:pt x="4792" y="21402"/>
                    </a:lnTo>
                    <a:cubicBezTo>
                      <a:pt x="5837" y="20198"/>
                      <a:pt x="7862" y="17829"/>
                      <a:pt x="9279" y="16201"/>
                    </a:cubicBezTo>
                    <a:cubicBezTo>
                      <a:pt x="9598" y="15835"/>
                      <a:pt x="10037" y="15635"/>
                      <a:pt x="10497" y="15635"/>
                    </a:cubicBezTo>
                    <a:cubicBezTo>
                      <a:pt x="10685" y="15635"/>
                      <a:pt x="10877" y="15668"/>
                      <a:pt x="11065" y="15738"/>
                    </a:cubicBezTo>
                    <a:cubicBezTo>
                      <a:pt x="11079" y="15738"/>
                      <a:pt x="11118" y="15751"/>
                      <a:pt x="11131" y="15751"/>
                    </a:cubicBezTo>
                    <a:cubicBezTo>
                      <a:pt x="11806" y="15976"/>
                      <a:pt x="12256" y="16598"/>
                      <a:pt x="12256" y="17299"/>
                    </a:cubicBezTo>
                    <a:lnTo>
                      <a:pt x="12256" y="25532"/>
                    </a:lnTo>
                    <a:lnTo>
                      <a:pt x="12998" y="25532"/>
                    </a:lnTo>
                    <a:lnTo>
                      <a:pt x="12998" y="17260"/>
                    </a:lnTo>
                    <a:cubicBezTo>
                      <a:pt x="12998" y="16571"/>
                      <a:pt x="13421" y="15963"/>
                      <a:pt x="14056" y="15738"/>
                    </a:cubicBezTo>
                    <a:cubicBezTo>
                      <a:pt x="14321" y="15632"/>
                      <a:pt x="14586" y="15499"/>
                      <a:pt x="14837" y="15354"/>
                    </a:cubicBezTo>
                    <a:cubicBezTo>
                      <a:pt x="15106" y="15191"/>
                      <a:pt x="15405" y="15110"/>
                      <a:pt x="15701" y="15110"/>
                    </a:cubicBezTo>
                    <a:cubicBezTo>
                      <a:pt x="16076" y="15110"/>
                      <a:pt x="16447" y="15240"/>
                      <a:pt x="16743" y="15499"/>
                    </a:cubicBezTo>
                    <a:cubicBezTo>
                      <a:pt x="18490" y="17008"/>
                      <a:pt x="20873" y="19060"/>
                      <a:pt x="22262" y="20251"/>
                    </a:cubicBezTo>
                    <a:lnTo>
                      <a:pt x="22752" y="19682"/>
                    </a:lnTo>
                    <a:cubicBezTo>
                      <a:pt x="21362" y="18491"/>
                      <a:pt x="18927" y="16413"/>
                      <a:pt x="17167" y="14891"/>
                    </a:cubicBezTo>
                    <a:cubicBezTo>
                      <a:pt x="16637" y="14441"/>
                      <a:pt x="16479" y="13713"/>
                      <a:pt x="16704" y="13064"/>
                    </a:cubicBezTo>
                    <a:cubicBezTo>
                      <a:pt x="16704" y="13051"/>
                      <a:pt x="16704" y="13051"/>
                      <a:pt x="16730" y="13038"/>
                    </a:cubicBezTo>
                    <a:cubicBezTo>
                      <a:pt x="16968" y="12389"/>
                      <a:pt x="17590" y="11939"/>
                      <a:pt x="18279" y="11939"/>
                    </a:cubicBezTo>
                    <a:lnTo>
                      <a:pt x="25518" y="11939"/>
                    </a:lnTo>
                    <a:lnTo>
                      <a:pt x="25518" y="11198"/>
                    </a:lnTo>
                    <a:lnTo>
                      <a:pt x="18292" y="11198"/>
                    </a:lnTo>
                    <a:cubicBezTo>
                      <a:pt x="17604" y="11198"/>
                      <a:pt x="16981" y="10774"/>
                      <a:pt x="16756" y="10126"/>
                    </a:cubicBezTo>
                    <a:cubicBezTo>
                      <a:pt x="16677" y="9888"/>
                      <a:pt x="16571" y="9663"/>
                      <a:pt x="16465" y="9451"/>
                    </a:cubicBezTo>
                    <a:cubicBezTo>
                      <a:pt x="16148" y="8855"/>
                      <a:pt x="16201" y="8127"/>
                      <a:pt x="16637" y="7611"/>
                    </a:cubicBezTo>
                    <a:cubicBezTo>
                      <a:pt x="18146" y="5851"/>
                      <a:pt x="20237" y="3429"/>
                      <a:pt x="21442" y="2039"/>
                    </a:cubicBezTo>
                    <a:lnTo>
                      <a:pt x="20873" y="1549"/>
                    </a:lnTo>
                    <a:cubicBezTo>
                      <a:pt x="19721" y="2913"/>
                      <a:pt x="17670" y="5295"/>
                      <a:pt x="16174" y="7029"/>
                    </a:cubicBezTo>
                    <a:cubicBezTo>
                      <a:pt x="15858" y="7399"/>
                      <a:pt x="15406" y="7597"/>
                      <a:pt x="14945" y="7597"/>
                    </a:cubicBezTo>
                    <a:cubicBezTo>
                      <a:pt x="14731" y="7597"/>
                      <a:pt x="14514" y="7554"/>
                      <a:pt x="14308" y="7466"/>
                    </a:cubicBezTo>
                    <a:cubicBezTo>
                      <a:pt x="14229" y="7426"/>
                      <a:pt x="14162" y="7399"/>
                      <a:pt x="14083" y="7360"/>
                    </a:cubicBezTo>
                    <a:cubicBezTo>
                      <a:pt x="13434" y="7135"/>
                      <a:pt x="13024" y="6499"/>
                      <a:pt x="13024" y="5824"/>
                    </a:cubicBezTo>
                    <a:lnTo>
                      <a:pt x="130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8234526" y="2048175"/>
                <a:ext cx="1818958" cy="1818958"/>
              </a:xfrm>
              <a:custGeom>
                <a:avLst/>
                <a:gdLst/>
                <a:ahLst/>
                <a:cxnLst/>
                <a:rect l="l" t="t" r="r" b="b"/>
                <a:pathLst>
                  <a:path w="28748" h="28748" extrusionOk="0">
                    <a:moveTo>
                      <a:pt x="14321" y="4871"/>
                    </a:moveTo>
                    <a:cubicBezTo>
                      <a:pt x="14467" y="4871"/>
                      <a:pt x="14612" y="4871"/>
                      <a:pt x="14771" y="4884"/>
                    </a:cubicBezTo>
                    <a:cubicBezTo>
                      <a:pt x="15698" y="4937"/>
                      <a:pt x="16598" y="5096"/>
                      <a:pt x="17445" y="5400"/>
                    </a:cubicBezTo>
                    <a:cubicBezTo>
                      <a:pt x="17961" y="5585"/>
                      <a:pt x="18451" y="5797"/>
                      <a:pt x="18940" y="6062"/>
                    </a:cubicBezTo>
                    <a:cubicBezTo>
                      <a:pt x="19443" y="6340"/>
                      <a:pt x="19906" y="6671"/>
                      <a:pt x="20356" y="7041"/>
                    </a:cubicBezTo>
                    <a:cubicBezTo>
                      <a:pt x="20555" y="7187"/>
                      <a:pt x="20740" y="7372"/>
                      <a:pt x="20926" y="7531"/>
                    </a:cubicBezTo>
                    <a:cubicBezTo>
                      <a:pt x="22620" y="9185"/>
                      <a:pt x="23731" y="11475"/>
                      <a:pt x="23811" y="14016"/>
                    </a:cubicBezTo>
                    <a:cubicBezTo>
                      <a:pt x="23851" y="14122"/>
                      <a:pt x="23851" y="14241"/>
                      <a:pt x="23851" y="14347"/>
                    </a:cubicBezTo>
                    <a:cubicBezTo>
                      <a:pt x="23851" y="14479"/>
                      <a:pt x="23851" y="14612"/>
                      <a:pt x="23837" y="14744"/>
                    </a:cubicBezTo>
                    <a:lnTo>
                      <a:pt x="23837" y="14810"/>
                    </a:lnTo>
                    <a:cubicBezTo>
                      <a:pt x="23824" y="15313"/>
                      <a:pt x="23758" y="15790"/>
                      <a:pt x="23652" y="16253"/>
                    </a:cubicBezTo>
                    <a:cubicBezTo>
                      <a:pt x="23361" y="17709"/>
                      <a:pt x="22726" y="19032"/>
                      <a:pt x="21852" y="20171"/>
                    </a:cubicBezTo>
                    <a:cubicBezTo>
                      <a:pt x="21706" y="20369"/>
                      <a:pt x="21534" y="20554"/>
                      <a:pt x="21376" y="20740"/>
                    </a:cubicBezTo>
                    <a:cubicBezTo>
                      <a:pt x="19854" y="22407"/>
                      <a:pt x="17736" y="23546"/>
                      <a:pt x="15354" y="23797"/>
                    </a:cubicBezTo>
                    <a:cubicBezTo>
                      <a:pt x="15168" y="23810"/>
                      <a:pt x="14983" y="23837"/>
                      <a:pt x="14784" y="23850"/>
                    </a:cubicBezTo>
                    <a:cubicBezTo>
                      <a:pt x="14639" y="23863"/>
                      <a:pt x="14493" y="23863"/>
                      <a:pt x="14334" y="23863"/>
                    </a:cubicBezTo>
                    <a:lnTo>
                      <a:pt x="14043" y="23863"/>
                    </a:lnTo>
                    <a:cubicBezTo>
                      <a:pt x="11992" y="23797"/>
                      <a:pt x="10099" y="23082"/>
                      <a:pt x="8564" y="21918"/>
                    </a:cubicBezTo>
                    <a:cubicBezTo>
                      <a:pt x="8365" y="21759"/>
                      <a:pt x="8180" y="21600"/>
                      <a:pt x="7981" y="21428"/>
                    </a:cubicBezTo>
                    <a:cubicBezTo>
                      <a:pt x="7121" y="20660"/>
                      <a:pt x="6420" y="19747"/>
                      <a:pt x="5877" y="18701"/>
                    </a:cubicBezTo>
                    <a:cubicBezTo>
                      <a:pt x="5652" y="18238"/>
                      <a:pt x="5440" y="17762"/>
                      <a:pt x="5281" y="17246"/>
                    </a:cubicBezTo>
                    <a:cubicBezTo>
                      <a:pt x="5043" y="16452"/>
                      <a:pt x="4871" y="15604"/>
                      <a:pt x="4845" y="14744"/>
                    </a:cubicBezTo>
                    <a:cubicBezTo>
                      <a:pt x="4845" y="14612"/>
                      <a:pt x="4818" y="14479"/>
                      <a:pt x="4818" y="14347"/>
                    </a:cubicBezTo>
                    <a:lnTo>
                      <a:pt x="4818" y="14003"/>
                    </a:lnTo>
                    <a:cubicBezTo>
                      <a:pt x="4911" y="11872"/>
                      <a:pt x="5679" y="9913"/>
                      <a:pt x="6936" y="8378"/>
                    </a:cubicBezTo>
                    <a:cubicBezTo>
                      <a:pt x="6962" y="8338"/>
                      <a:pt x="6976" y="8325"/>
                      <a:pt x="7002" y="8312"/>
                    </a:cubicBezTo>
                    <a:cubicBezTo>
                      <a:pt x="7134" y="8140"/>
                      <a:pt x="7293" y="7981"/>
                      <a:pt x="7439" y="7835"/>
                    </a:cubicBezTo>
                    <a:cubicBezTo>
                      <a:pt x="7664" y="7597"/>
                      <a:pt x="7902" y="7372"/>
                      <a:pt x="8154" y="7147"/>
                    </a:cubicBezTo>
                    <a:cubicBezTo>
                      <a:pt x="9742" y="5797"/>
                      <a:pt x="11793" y="4950"/>
                      <a:pt x="14017" y="4871"/>
                    </a:cubicBezTo>
                    <a:close/>
                    <a:moveTo>
                      <a:pt x="14361" y="0"/>
                    </a:moveTo>
                    <a:cubicBezTo>
                      <a:pt x="10390" y="0"/>
                      <a:pt x="6790" y="1615"/>
                      <a:pt x="4196" y="4222"/>
                    </a:cubicBezTo>
                    <a:cubicBezTo>
                      <a:pt x="4117" y="4328"/>
                      <a:pt x="4011" y="4407"/>
                      <a:pt x="3931" y="4513"/>
                    </a:cubicBezTo>
                    <a:cubicBezTo>
                      <a:pt x="1496" y="7081"/>
                      <a:pt x="1" y="10562"/>
                      <a:pt x="1" y="14387"/>
                    </a:cubicBezTo>
                    <a:cubicBezTo>
                      <a:pt x="1" y="16332"/>
                      <a:pt x="398" y="18212"/>
                      <a:pt x="1099" y="19906"/>
                    </a:cubicBezTo>
                    <a:cubicBezTo>
                      <a:pt x="1152" y="20038"/>
                      <a:pt x="1205" y="20157"/>
                      <a:pt x="1271" y="20276"/>
                    </a:cubicBezTo>
                    <a:cubicBezTo>
                      <a:pt x="3521" y="25266"/>
                      <a:pt x="8537" y="28747"/>
                      <a:pt x="14374" y="28747"/>
                    </a:cubicBezTo>
                    <a:cubicBezTo>
                      <a:pt x="21574" y="28747"/>
                      <a:pt x="27543" y="23453"/>
                      <a:pt x="28589" y="16531"/>
                    </a:cubicBezTo>
                    <a:cubicBezTo>
                      <a:pt x="28589" y="16478"/>
                      <a:pt x="28602" y="16452"/>
                      <a:pt x="28602" y="16399"/>
                    </a:cubicBezTo>
                    <a:cubicBezTo>
                      <a:pt x="28695" y="15737"/>
                      <a:pt x="28748" y="15062"/>
                      <a:pt x="28748" y="14387"/>
                    </a:cubicBezTo>
                    <a:cubicBezTo>
                      <a:pt x="28721" y="8749"/>
                      <a:pt x="25505" y="3878"/>
                      <a:pt x="20806" y="1535"/>
                    </a:cubicBezTo>
                    <a:cubicBezTo>
                      <a:pt x="20687" y="1482"/>
                      <a:pt x="20581" y="1416"/>
                      <a:pt x="20462" y="1363"/>
                    </a:cubicBezTo>
                    <a:cubicBezTo>
                      <a:pt x="18609" y="490"/>
                      <a:pt x="16545" y="0"/>
                      <a:pt x="14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8423771" y="2237420"/>
                <a:ext cx="1436286" cy="1434577"/>
              </a:xfrm>
              <a:custGeom>
                <a:avLst/>
                <a:gdLst/>
                <a:ahLst/>
                <a:cxnLst/>
                <a:rect l="l" t="t" r="r" b="b"/>
                <a:pathLst>
                  <a:path w="22700" h="22673" extrusionOk="0">
                    <a:moveTo>
                      <a:pt x="11330" y="1880"/>
                    </a:moveTo>
                    <a:cubicBezTo>
                      <a:pt x="11476" y="1880"/>
                      <a:pt x="11621" y="1880"/>
                      <a:pt x="11780" y="1893"/>
                    </a:cubicBezTo>
                    <a:cubicBezTo>
                      <a:pt x="12707" y="1946"/>
                      <a:pt x="13607" y="2105"/>
                      <a:pt x="14454" y="2409"/>
                    </a:cubicBezTo>
                    <a:cubicBezTo>
                      <a:pt x="14970" y="2594"/>
                      <a:pt x="15460" y="2806"/>
                      <a:pt x="15949" y="3071"/>
                    </a:cubicBezTo>
                    <a:cubicBezTo>
                      <a:pt x="16452" y="3349"/>
                      <a:pt x="16915" y="3680"/>
                      <a:pt x="17365" y="4050"/>
                    </a:cubicBezTo>
                    <a:cubicBezTo>
                      <a:pt x="17564" y="4196"/>
                      <a:pt x="17749" y="4381"/>
                      <a:pt x="17935" y="4540"/>
                    </a:cubicBezTo>
                    <a:cubicBezTo>
                      <a:pt x="19629" y="6194"/>
                      <a:pt x="20740" y="8484"/>
                      <a:pt x="20820" y="11025"/>
                    </a:cubicBezTo>
                    <a:lnTo>
                      <a:pt x="20820" y="11369"/>
                    </a:lnTo>
                    <a:cubicBezTo>
                      <a:pt x="20820" y="11502"/>
                      <a:pt x="20820" y="11634"/>
                      <a:pt x="20807" y="11766"/>
                    </a:cubicBezTo>
                    <a:cubicBezTo>
                      <a:pt x="20846" y="11780"/>
                      <a:pt x="20846" y="11806"/>
                      <a:pt x="20846" y="11819"/>
                    </a:cubicBezTo>
                    <a:cubicBezTo>
                      <a:pt x="20833" y="12322"/>
                      <a:pt x="20767" y="12799"/>
                      <a:pt x="20661" y="13262"/>
                    </a:cubicBezTo>
                    <a:cubicBezTo>
                      <a:pt x="20370" y="14718"/>
                      <a:pt x="19735" y="16041"/>
                      <a:pt x="18861" y="17180"/>
                    </a:cubicBezTo>
                    <a:cubicBezTo>
                      <a:pt x="18715" y="17378"/>
                      <a:pt x="18543" y="17563"/>
                      <a:pt x="18385" y="17749"/>
                    </a:cubicBezTo>
                    <a:cubicBezTo>
                      <a:pt x="16863" y="19416"/>
                      <a:pt x="14745" y="20555"/>
                      <a:pt x="12363" y="20806"/>
                    </a:cubicBezTo>
                    <a:cubicBezTo>
                      <a:pt x="12177" y="20819"/>
                      <a:pt x="11992" y="20846"/>
                      <a:pt x="11793" y="20859"/>
                    </a:cubicBezTo>
                    <a:cubicBezTo>
                      <a:pt x="11648" y="20872"/>
                      <a:pt x="11502" y="20872"/>
                      <a:pt x="11343" y="20872"/>
                    </a:cubicBezTo>
                    <a:lnTo>
                      <a:pt x="11052" y="20872"/>
                    </a:lnTo>
                    <a:cubicBezTo>
                      <a:pt x="9001" y="20806"/>
                      <a:pt x="7108" y="20091"/>
                      <a:pt x="5573" y="18927"/>
                    </a:cubicBezTo>
                    <a:cubicBezTo>
                      <a:pt x="5374" y="18768"/>
                      <a:pt x="5189" y="18609"/>
                      <a:pt x="4990" y="18437"/>
                    </a:cubicBezTo>
                    <a:cubicBezTo>
                      <a:pt x="4130" y="17669"/>
                      <a:pt x="3429" y="16756"/>
                      <a:pt x="2886" y="15710"/>
                    </a:cubicBezTo>
                    <a:cubicBezTo>
                      <a:pt x="2661" y="15247"/>
                      <a:pt x="2449" y="14771"/>
                      <a:pt x="2290" y="14255"/>
                    </a:cubicBezTo>
                    <a:cubicBezTo>
                      <a:pt x="2052" y="13461"/>
                      <a:pt x="1880" y="12613"/>
                      <a:pt x="1854" y="11753"/>
                    </a:cubicBezTo>
                    <a:cubicBezTo>
                      <a:pt x="1854" y="11621"/>
                      <a:pt x="1827" y="11488"/>
                      <a:pt x="1827" y="11356"/>
                    </a:cubicBezTo>
                    <a:lnTo>
                      <a:pt x="1827" y="11012"/>
                    </a:lnTo>
                    <a:cubicBezTo>
                      <a:pt x="1920" y="8881"/>
                      <a:pt x="2688" y="6922"/>
                      <a:pt x="3945" y="5387"/>
                    </a:cubicBezTo>
                    <a:cubicBezTo>
                      <a:pt x="3971" y="5347"/>
                      <a:pt x="3985" y="5334"/>
                      <a:pt x="4011" y="5321"/>
                    </a:cubicBezTo>
                    <a:cubicBezTo>
                      <a:pt x="4143" y="5149"/>
                      <a:pt x="4302" y="4990"/>
                      <a:pt x="4448" y="4844"/>
                    </a:cubicBezTo>
                    <a:cubicBezTo>
                      <a:pt x="4673" y="4606"/>
                      <a:pt x="4911" y="4381"/>
                      <a:pt x="5163" y="4156"/>
                    </a:cubicBezTo>
                    <a:cubicBezTo>
                      <a:pt x="6751" y="2806"/>
                      <a:pt x="8802" y="1959"/>
                      <a:pt x="11026" y="1880"/>
                    </a:cubicBezTo>
                    <a:close/>
                    <a:moveTo>
                      <a:pt x="11052" y="0"/>
                    </a:moveTo>
                    <a:cubicBezTo>
                      <a:pt x="8207" y="66"/>
                      <a:pt x="5613" y="1191"/>
                      <a:pt x="3654" y="2991"/>
                    </a:cubicBezTo>
                    <a:cubicBezTo>
                      <a:pt x="3455" y="3177"/>
                      <a:pt x="3257" y="3375"/>
                      <a:pt x="3058" y="3587"/>
                    </a:cubicBezTo>
                    <a:cubicBezTo>
                      <a:pt x="2992" y="3666"/>
                      <a:pt x="2913" y="3733"/>
                      <a:pt x="2846" y="3812"/>
                    </a:cubicBezTo>
                    <a:cubicBezTo>
                      <a:pt x="2740" y="3918"/>
                      <a:pt x="2661" y="4037"/>
                      <a:pt x="2568" y="4143"/>
                    </a:cubicBezTo>
                    <a:cubicBezTo>
                      <a:pt x="1020" y="6022"/>
                      <a:pt x="80" y="8378"/>
                      <a:pt x="1" y="10986"/>
                    </a:cubicBezTo>
                    <a:lnTo>
                      <a:pt x="1" y="11330"/>
                    </a:lnTo>
                    <a:lnTo>
                      <a:pt x="1" y="11727"/>
                    </a:lnTo>
                    <a:cubicBezTo>
                      <a:pt x="27" y="12944"/>
                      <a:pt x="279" y="14122"/>
                      <a:pt x="676" y="15234"/>
                    </a:cubicBezTo>
                    <a:cubicBezTo>
                      <a:pt x="808" y="15578"/>
                      <a:pt x="954" y="15922"/>
                      <a:pt x="1113" y="16280"/>
                    </a:cubicBezTo>
                    <a:cubicBezTo>
                      <a:pt x="1774" y="17630"/>
                      <a:pt x="2674" y="18821"/>
                      <a:pt x="3786" y="19813"/>
                    </a:cubicBezTo>
                    <a:cubicBezTo>
                      <a:pt x="3971" y="19985"/>
                      <a:pt x="4170" y="20144"/>
                      <a:pt x="4355" y="20290"/>
                    </a:cubicBezTo>
                    <a:cubicBezTo>
                      <a:pt x="6208" y="21733"/>
                      <a:pt x="8498" y="22633"/>
                      <a:pt x="11013" y="22672"/>
                    </a:cubicBezTo>
                    <a:lnTo>
                      <a:pt x="11383" y="22672"/>
                    </a:lnTo>
                    <a:cubicBezTo>
                      <a:pt x="11515" y="22672"/>
                      <a:pt x="11635" y="22672"/>
                      <a:pt x="11754" y="22659"/>
                    </a:cubicBezTo>
                    <a:cubicBezTo>
                      <a:pt x="11886" y="22659"/>
                      <a:pt x="12032" y="22646"/>
                      <a:pt x="12177" y="22646"/>
                    </a:cubicBezTo>
                    <a:cubicBezTo>
                      <a:pt x="15168" y="22408"/>
                      <a:pt x="17842" y="21018"/>
                      <a:pt x="19748" y="18927"/>
                    </a:cubicBezTo>
                    <a:cubicBezTo>
                      <a:pt x="19920" y="18741"/>
                      <a:pt x="20079" y="18543"/>
                      <a:pt x="20224" y="18358"/>
                    </a:cubicBezTo>
                    <a:cubicBezTo>
                      <a:pt x="21349" y="16915"/>
                      <a:pt x="22143" y="15221"/>
                      <a:pt x="22501" y="13328"/>
                    </a:cubicBezTo>
                    <a:cubicBezTo>
                      <a:pt x="22540" y="13011"/>
                      <a:pt x="22593" y="12706"/>
                      <a:pt x="22633" y="12388"/>
                    </a:cubicBezTo>
                    <a:cubicBezTo>
                      <a:pt x="22646" y="12177"/>
                      <a:pt x="22660" y="11938"/>
                      <a:pt x="22673" y="11727"/>
                    </a:cubicBezTo>
                    <a:lnTo>
                      <a:pt x="22673" y="11330"/>
                    </a:lnTo>
                    <a:cubicBezTo>
                      <a:pt x="22699" y="11250"/>
                      <a:pt x="22699" y="11131"/>
                      <a:pt x="22699" y="11012"/>
                    </a:cubicBezTo>
                    <a:cubicBezTo>
                      <a:pt x="22593" y="7902"/>
                      <a:pt x="21257" y="5122"/>
                      <a:pt x="19152" y="3124"/>
                    </a:cubicBezTo>
                    <a:cubicBezTo>
                      <a:pt x="18980" y="2952"/>
                      <a:pt x="18795" y="2793"/>
                      <a:pt x="18596" y="2621"/>
                    </a:cubicBezTo>
                    <a:cubicBezTo>
                      <a:pt x="18001" y="2131"/>
                      <a:pt x="17352" y="1694"/>
                      <a:pt x="16664" y="1337"/>
                    </a:cubicBezTo>
                    <a:cubicBezTo>
                      <a:pt x="16307" y="1152"/>
                      <a:pt x="15963" y="993"/>
                      <a:pt x="15618" y="834"/>
                    </a:cubicBezTo>
                    <a:cubicBezTo>
                      <a:pt x="14427" y="358"/>
                      <a:pt x="13157" y="80"/>
                      <a:pt x="11793" y="13"/>
                    </a:cubicBezTo>
                    <a:cubicBezTo>
                      <a:pt x="11648" y="13"/>
                      <a:pt x="11502" y="0"/>
                      <a:pt x="11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1"/>
            <p:cNvGrpSpPr/>
            <p:nvPr/>
          </p:nvGrpSpPr>
          <p:grpSpPr>
            <a:xfrm>
              <a:off x="2665551" y="4430825"/>
              <a:ext cx="1818958" cy="1818958"/>
              <a:chOff x="2665551" y="4430825"/>
              <a:chExt cx="1818958" cy="1818958"/>
            </a:xfrm>
          </p:grpSpPr>
          <p:sp>
            <p:nvSpPr>
              <p:cNvPr id="292" name="Google Shape;292;p11"/>
              <p:cNvSpPr/>
              <p:nvPr/>
            </p:nvSpPr>
            <p:spPr>
              <a:xfrm>
                <a:off x="2779439" y="4608301"/>
                <a:ext cx="1614651" cy="1615473"/>
              </a:xfrm>
              <a:custGeom>
                <a:avLst/>
                <a:gdLst/>
                <a:ahLst/>
                <a:cxnLst/>
                <a:rect l="l" t="t" r="r" b="b"/>
                <a:pathLst>
                  <a:path w="25519" h="25532" extrusionOk="0">
                    <a:moveTo>
                      <a:pt x="12470" y="8949"/>
                    </a:moveTo>
                    <a:cubicBezTo>
                      <a:pt x="14322" y="8949"/>
                      <a:pt x="16075" y="11060"/>
                      <a:pt x="14652" y="13091"/>
                    </a:cubicBezTo>
                    <a:cubicBezTo>
                      <a:pt x="14085" y="13843"/>
                      <a:pt x="13356" y="14156"/>
                      <a:pt x="12642" y="14156"/>
                    </a:cubicBezTo>
                    <a:cubicBezTo>
                      <a:pt x="10805" y="14156"/>
                      <a:pt x="9064" y="12084"/>
                      <a:pt x="10417" y="10073"/>
                    </a:cubicBezTo>
                    <a:cubicBezTo>
                      <a:pt x="10990" y="9278"/>
                      <a:pt x="11738" y="8949"/>
                      <a:pt x="12470" y="8949"/>
                    </a:cubicBezTo>
                    <a:close/>
                    <a:moveTo>
                      <a:pt x="12270" y="1"/>
                    </a:moveTo>
                    <a:lnTo>
                      <a:pt x="12270" y="5785"/>
                    </a:lnTo>
                    <a:cubicBezTo>
                      <a:pt x="12270" y="6499"/>
                      <a:pt x="11833" y="7108"/>
                      <a:pt x="11145" y="7333"/>
                    </a:cubicBezTo>
                    <a:cubicBezTo>
                      <a:pt x="10906" y="7413"/>
                      <a:pt x="10655" y="7532"/>
                      <a:pt x="10417" y="7664"/>
                    </a:cubicBezTo>
                    <a:cubicBezTo>
                      <a:pt x="10167" y="7803"/>
                      <a:pt x="9891" y="7872"/>
                      <a:pt x="9618" y="7872"/>
                    </a:cubicBezTo>
                    <a:cubicBezTo>
                      <a:pt x="9239" y="7872"/>
                      <a:pt x="8863" y="7740"/>
                      <a:pt x="8564" y="7479"/>
                    </a:cubicBezTo>
                    <a:cubicBezTo>
                      <a:pt x="6936" y="6076"/>
                      <a:pt x="4620" y="4091"/>
                      <a:pt x="3402" y="3045"/>
                    </a:cubicBezTo>
                    <a:lnTo>
                      <a:pt x="2926" y="3601"/>
                    </a:lnTo>
                    <a:cubicBezTo>
                      <a:pt x="4104" y="4620"/>
                      <a:pt x="6406" y="6579"/>
                      <a:pt x="8021" y="7995"/>
                    </a:cubicBezTo>
                    <a:cubicBezTo>
                      <a:pt x="8551" y="8458"/>
                      <a:pt x="8736" y="9199"/>
                      <a:pt x="8471" y="9848"/>
                    </a:cubicBezTo>
                    <a:cubicBezTo>
                      <a:pt x="8431" y="9941"/>
                      <a:pt x="8405" y="10020"/>
                      <a:pt x="8365" y="10126"/>
                    </a:cubicBezTo>
                    <a:cubicBezTo>
                      <a:pt x="8154" y="10774"/>
                      <a:pt x="7531" y="11198"/>
                      <a:pt x="6830" y="11198"/>
                    </a:cubicBezTo>
                    <a:lnTo>
                      <a:pt x="1" y="11198"/>
                    </a:lnTo>
                    <a:lnTo>
                      <a:pt x="1" y="11939"/>
                    </a:lnTo>
                    <a:lnTo>
                      <a:pt x="6830" y="11939"/>
                    </a:lnTo>
                    <a:cubicBezTo>
                      <a:pt x="7505" y="11939"/>
                      <a:pt x="8140" y="12363"/>
                      <a:pt x="8365" y="13024"/>
                    </a:cubicBezTo>
                    <a:cubicBezTo>
                      <a:pt x="8471" y="13329"/>
                      <a:pt x="8617" y="13633"/>
                      <a:pt x="8789" y="13898"/>
                    </a:cubicBezTo>
                    <a:cubicBezTo>
                      <a:pt x="9159" y="14494"/>
                      <a:pt x="9093" y="15274"/>
                      <a:pt x="8630" y="15817"/>
                    </a:cubicBezTo>
                    <a:cubicBezTo>
                      <a:pt x="7227" y="17458"/>
                      <a:pt x="5281" y="19735"/>
                      <a:pt x="4236" y="20926"/>
                    </a:cubicBezTo>
                    <a:lnTo>
                      <a:pt x="4792" y="21402"/>
                    </a:lnTo>
                    <a:cubicBezTo>
                      <a:pt x="5837" y="20198"/>
                      <a:pt x="7862" y="17829"/>
                      <a:pt x="9279" y="16201"/>
                    </a:cubicBezTo>
                    <a:cubicBezTo>
                      <a:pt x="9598" y="15835"/>
                      <a:pt x="10037" y="15635"/>
                      <a:pt x="10497" y="15635"/>
                    </a:cubicBezTo>
                    <a:cubicBezTo>
                      <a:pt x="10685" y="15635"/>
                      <a:pt x="10877" y="15668"/>
                      <a:pt x="11065" y="15738"/>
                    </a:cubicBezTo>
                    <a:cubicBezTo>
                      <a:pt x="11079" y="15738"/>
                      <a:pt x="11118" y="15751"/>
                      <a:pt x="11131" y="15751"/>
                    </a:cubicBezTo>
                    <a:cubicBezTo>
                      <a:pt x="11806" y="15976"/>
                      <a:pt x="12256" y="16598"/>
                      <a:pt x="12256" y="17299"/>
                    </a:cubicBezTo>
                    <a:lnTo>
                      <a:pt x="12256" y="25532"/>
                    </a:lnTo>
                    <a:lnTo>
                      <a:pt x="12998" y="25532"/>
                    </a:lnTo>
                    <a:lnTo>
                      <a:pt x="12998" y="17260"/>
                    </a:lnTo>
                    <a:cubicBezTo>
                      <a:pt x="12998" y="16571"/>
                      <a:pt x="13421" y="15963"/>
                      <a:pt x="14056" y="15738"/>
                    </a:cubicBezTo>
                    <a:cubicBezTo>
                      <a:pt x="14321" y="15632"/>
                      <a:pt x="14586" y="15499"/>
                      <a:pt x="14837" y="15354"/>
                    </a:cubicBezTo>
                    <a:cubicBezTo>
                      <a:pt x="15106" y="15191"/>
                      <a:pt x="15405" y="15110"/>
                      <a:pt x="15701" y="15110"/>
                    </a:cubicBezTo>
                    <a:cubicBezTo>
                      <a:pt x="16076" y="15110"/>
                      <a:pt x="16447" y="15240"/>
                      <a:pt x="16743" y="15499"/>
                    </a:cubicBezTo>
                    <a:cubicBezTo>
                      <a:pt x="18490" y="17008"/>
                      <a:pt x="20873" y="19060"/>
                      <a:pt x="22262" y="20251"/>
                    </a:cubicBezTo>
                    <a:lnTo>
                      <a:pt x="22752" y="19682"/>
                    </a:lnTo>
                    <a:cubicBezTo>
                      <a:pt x="21362" y="18491"/>
                      <a:pt x="18927" y="16413"/>
                      <a:pt x="17167" y="14891"/>
                    </a:cubicBezTo>
                    <a:cubicBezTo>
                      <a:pt x="16637" y="14441"/>
                      <a:pt x="16479" y="13713"/>
                      <a:pt x="16704" y="13064"/>
                    </a:cubicBezTo>
                    <a:cubicBezTo>
                      <a:pt x="16704" y="13051"/>
                      <a:pt x="16704" y="13051"/>
                      <a:pt x="16730" y="13038"/>
                    </a:cubicBezTo>
                    <a:cubicBezTo>
                      <a:pt x="16968" y="12389"/>
                      <a:pt x="17590" y="11939"/>
                      <a:pt x="18279" y="11939"/>
                    </a:cubicBezTo>
                    <a:lnTo>
                      <a:pt x="25518" y="11939"/>
                    </a:lnTo>
                    <a:lnTo>
                      <a:pt x="25518" y="11198"/>
                    </a:lnTo>
                    <a:lnTo>
                      <a:pt x="18292" y="11198"/>
                    </a:lnTo>
                    <a:cubicBezTo>
                      <a:pt x="17604" y="11198"/>
                      <a:pt x="16981" y="10774"/>
                      <a:pt x="16756" y="10126"/>
                    </a:cubicBezTo>
                    <a:cubicBezTo>
                      <a:pt x="16677" y="9888"/>
                      <a:pt x="16571" y="9663"/>
                      <a:pt x="16465" y="9451"/>
                    </a:cubicBezTo>
                    <a:cubicBezTo>
                      <a:pt x="16148" y="8855"/>
                      <a:pt x="16201" y="8127"/>
                      <a:pt x="16637" y="7611"/>
                    </a:cubicBezTo>
                    <a:cubicBezTo>
                      <a:pt x="18146" y="5851"/>
                      <a:pt x="20237" y="3429"/>
                      <a:pt x="21442" y="2039"/>
                    </a:cubicBezTo>
                    <a:lnTo>
                      <a:pt x="20873" y="1549"/>
                    </a:lnTo>
                    <a:cubicBezTo>
                      <a:pt x="19721" y="2913"/>
                      <a:pt x="17670" y="5295"/>
                      <a:pt x="16174" y="7029"/>
                    </a:cubicBezTo>
                    <a:cubicBezTo>
                      <a:pt x="15858" y="7399"/>
                      <a:pt x="15406" y="7597"/>
                      <a:pt x="14945" y="7597"/>
                    </a:cubicBezTo>
                    <a:cubicBezTo>
                      <a:pt x="14731" y="7597"/>
                      <a:pt x="14514" y="7554"/>
                      <a:pt x="14308" y="7466"/>
                    </a:cubicBezTo>
                    <a:cubicBezTo>
                      <a:pt x="14229" y="7426"/>
                      <a:pt x="14162" y="7399"/>
                      <a:pt x="14083" y="7360"/>
                    </a:cubicBezTo>
                    <a:cubicBezTo>
                      <a:pt x="13434" y="7135"/>
                      <a:pt x="13024" y="6499"/>
                      <a:pt x="13024" y="5824"/>
                    </a:cubicBezTo>
                    <a:lnTo>
                      <a:pt x="130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2665551" y="4430825"/>
                <a:ext cx="1818958" cy="1818958"/>
              </a:xfrm>
              <a:custGeom>
                <a:avLst/>
                <a:gdLst/>
                <a:ahLst/>
                <a:cxnLst/>
                <a:rect l="l" t="t" r="r" b="b"/>
                <a:pathLst>
                  <a:path w="28748" h="28748" extrusionOk="0">
                    <a:moveTo>
                      <a:pt x="14321" y="4871"/>
                    </a:moveTo>
                    <a:cubicBezTo>
                      <a:pt x="14467" y="4871"/>
                      <a:pt x="14612" y="4871"/>
                      <a:pt x="14771" y="4884"/>
                    </a:cubicBezTo>
                    <a:cubicBezTo>
                      <a:pt x="15698" y="4937"/>
                      <a:pt x="16598" y="5096"/>
                      <a:pt x="17445" y="5400"/>
                    </a:cubicBezTo>
                    <a:cubicBezTo>
                      <a:pt x="17961" y="5585"/>
                      <a:pt x="18451" y="5797"/>
                      <a:pt x="18940" y="6062"/>
                    </a:cubicBezTo>
                    <a:cubicBezTo>
                      <a:pt x="19443" y="6340"/>
                      <a:pt x="19906" y="6671"/>
                      <a:pt x="20356" y="7041"/>
                    </a:cubicBezTo>
                    <a:cubicBezTo>
                      <a:pt x="20555" y="7187"/>
                      <a:pt x="20740" y="7372"/>
                      <a:pt x="20926" y="7531"/>
                    </a:cubicBezTo>
                    <a:cubicBezTo>
                      <a:pt x="22620" y="9185"/>
                      <a:pt x="23731" y="11475"/>
                      <a:pt x="23811" y="14016"/>
                    </a:cubicBezTo>
                    <a:cubicBezTo>
                      <a:pt x="23851" y="14122"/>
                      <a:pt x="23851" y="14241"/>
                      <a:pt x="23851" y="14347"/>
                    </a:cubicBezTo>
                    <a:cubicBezTo>
                      <a:pt x="23851" y="14479"/>
                      <a:pt x="23851" y="14612"/>
                      <a:pt x="23837" y="14744"/>
                    </a:cubicBezTo>
                    <a:lnTo>
                      <a:pt x="23837" y="14810"/>
                    </a:lnTo>
                    <a:cubicBezTo>
                      <a:pt x="23824" y="15313"/>
                      <a:pt x="23758" y="15790"/>
                      <a:pt x="23652" y="16253"/>
                    </a:cubicBezTo>
                    <a:cubicBezTo>
                      <a:pt x="23361" y="17709"/>
                      <a:pt x="22726" y="19032"/>
                      <a:pt x="21852" y="20171"/>
                    </a:cubicBezTo>
                    <a:cubicBezTo>
                      <a:pt x="21706" y="20369"/>
                      <a:pt x="21534" y="20554"/>
                      <a:pt x="21376" y="20740"/>
                    </a:cubicBezTo>
                    <a:cubicBezTo>
                      <a:pt x="19854" y="22407"/>
                      <a:pt x="17736" y="23546"/>
                      <a:pt x="15354" y="23797"/>
                    </a:cubicBezTo>
                    <a:cubicBezTo>
                      <a:pt x="15168" y="23810"/>
                      <a:pt x="14983" y="23837"/>
                      <a:pt x="14784" y="23850"/>
                    </a:cubicBezTo>
                    <a:cubicBezTo>
                      <a:pt x="14639" y="23863"/>
                      <a:pt x="14493" y="23863"/>
                      <a:pt x="14334" y="23863"/>
                    </a:cubicBezTo>
                    <a:lnTo>
                      <a:pt x="14043" y="23863"/>
                    </a:lnTo>
                    <a:cubicBezTo>
                      <a:pt x="11992" y="23797"/>
                      <a:pt x="10099" y="23082"/>
                      <a:pt x="8564" y="21918"/>
                    </a:cubicBezTo>
                    <a:cubicBezTo>
                      <a:pt x="8365" y="21759"/>
                      <a:pt x="8180" y="21600"/>
                      <a:pt x="7981" y="21428"/>
                    </a:cubicBezTo>
                    <a:cubicBezTo>
                      <a:pt x="7121" y="20660"/>
                      <a:pt x="6420" y="19747"/>
                      <a:pt x="5877" y="18701"/>
                    </a:cubicBezTo>
                    <a:cubicBezTo>
                      <a:pt x="5652" y="18238"/>
                      <a:pt x="5440" y="17762"/>
                      <a:pt x="5281" y="17246"/>
                    </a:cubicBezTo>
                    <a:cubicBezTo>
                      <a:pt x="5043" y="16452"/>
                      <a:pt x="4871" y="15604"/>
                      <a:pt x="4845" y="14744"/>
                    </a:cubicBezTo>
                    <a:cubicBezTo>
                      <a:pt x="4845" y="14612"/>
                      <a:pt x="4818" y="14479"/>
                      <a:pt x="4818" y="14347"/>
                    </a:cubicBezTo>
                    <a:lnTo>
                      <a:pt x="4818" y="14003"/>
                    </a:lnTo>
                    <a:cubicBezTo>
                      <a:pt x="4911" y="11872"/>
                      <a:pt x="5679" y="9913"/>
                      <a:pt x="6936" y="8378"/>
                    </a:cubicBezTo>
                    <a:cubicBezTo>
                      <a:pt x="6962" y="8338"/>
                      <a:pt x="6976" y="8325"/>
                      <a:pt x="7002" y="8312"/>
                    </a:cubicBezTo>
                    <a:cubicBezTo>
                      <a:pt x="7134" y="8140"/>
                      <a:pt x="7293" y="7981"/>
                      <a:pt x="7439" y="7835"/>
                    </a:cubicBezTo>
                    <a:cubicBezTo>
                      <a:pt x="7664" y="7597"/>
                      <a:pt x="7902" y="7372"/>
                      <a:pt x="8154" y="7147"/>
                    </a:cubicBezTo>
                    <a:cubicBezTo>
                      <a:pt x="9742" y="5797"/>
                      <a:pt x="11793" y="4950"/>
                      <a:pt x="14017" y="4871"/>
                    </a:cubicBezTo>
                    <a:close/>
                    <a:moveTo>
                      <a:pt x="14361" y="0"/>
                    </a:moveTo>
                    <a:cubicBezTo>
                      <a:pt x="10390" y="0"/>
                      <a:pt x="6790" y="1615"/>
                      <a:pt x="4196" y="4222"/>
                    </a:cubicBezTo>
                    <a:cubicBezTo>
                      <a:pt x="4117" y="4328"/>
                      <a:pt x="4011" y="4407"/>
                      <a:pt x="3931" y="4513"/>
                    </a:cubicBezTo>
                    <a:cubicBezTo>
                      <a:pt x="1496" y="7081"/>
                      <a:pt x="1" y="10562"/>
                      <a:pt x="1" y="14387"/>
                    </a:cubicBezTo>
                    <a:cubicBezTo>
                      <a:pt x="1" y="16332"/>
                      <a:pt x="398" y="18212"/>
                      <a:pt x="1099" y="19906"/>
                    </a:cubicBezTo>
                    <a:cubicBezTo>
                      <a:pt x="1152" y="20038"/>
                      <a:pt x="1205" y="20157"/>
                      <a:pt x="1271" y="20276"/>
                    </a:cubicBezTo>
                    <a:cubicBezTo>
                      <a:pt x="3521" y="25266"/>
                      <a:pt x="8537" y="28747"/>
                      <a:pt x="14374" y="28747"/>
                    </a:cubicBezTo>
                    <a:cubicBezTo>
                      <a:pt x="21574" y="28747"/>
                      <a:pt x="27543" y="23453"/>
                      <a:pt x="28589" y="16531"/>
                    </a:cubicBezTo>
                    <a:cubicBezTo>
                      <a:pt x="28589" y="16478"/>
                      <a:pt x="28602" y="16452"/>
                      <a:pt x="28602" y="16399"/>
                    </a:cubicBezTo>
                    <a:cubicBezTo>
                      <a:pt x="28695" y="15737"/>
                      <a:pt x="28748" y="15062"/>
                      <a:pt x="28748" y="14387"/>
                    </a:cubicBezTo>
                    <a:cubicBezTo>
                      <a:pt x="28721" y="8749"/>
                      <a:pt x="25505" y="3878"/>
                      <a:pt x="20806" y="1535"/>
                    </a:cubicBezTo>
                    <a:cubicBezTo>
                      <a:pt x="20687" y="1482"/>
                      <a:pt x="20581" y="1416"/>
                      <a:pt x="20462" y="1363"/>
                    </a:cubicBezTo>
                    <a:cubicBezTo>
                      <a:pt x="18609" y="490"/>
                      <a:pt x="16545" y="0"/>
                      <a:pt x="143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2854796" y="4620070"/>
                <a:ext cx="1436286" cy="1434577"/>
              </a:xfrm>
              <a:custGeom>
                <a:avLst/>
                <a:gdLst/>
                <a:ahLst/>
                <a:cxnLst/>
                <a:rect l="l" t="t" r="r" b="b"/>
                <a:pathLst>
                  <a:path w="22700" h="22673" extrusionOk="0">
                    <a:moveTo>
                      <a:pt x="11330" y="1880"/>
                    </a:moveTo>
                    <a:cubicBezTo>
                      <a:pt x="11476" y="1880"/>
                      <a:pt x="11621" y="1880"/>
                      <a:pt x="11780" y="1893"/>
                    </a:cubicBezTo>
                    <a:cubicBezTo>
                      <a:pt x="12707" y="1946"/>
                      <a:pt x="13607" y="2105"/>
                      <a:pt x="14454" y="2409"/>
                    </a:cubicBezTo>
                    <a:cubicBezTo>
                      <a:pt x="14970" y="2594"/>
                      <a:pt x="15460" y="2806"/>
                      <a:pt x="15949" y="3071"/>
                    </a:cubicBezTo>
                    <a:cubicBezTo>
                      <a:pt x="16452" y="3349"/>
                      <a:pt x="16915" y="3680"/>
                      <a:pt x="17365" y="4050"/>
                    </a:cubicBezTo>
                    <a:cubicBezTo>
                      <a:pt x="17564" y="4196"/>
                      <a:pt x="17749" y="4381"/>
                      <a:pt x="17935" y="4540"/>
                    </a:cubicBezTo>
                    <a:cubicBezTo>
                      <a:pt x="19629" y="6194"/>
                      <a:pt x="20740" y="8484"/>
                      <a:pt x="20820" y="11025"/>
                    </a:cubicBezTo>
                    <a:lnTo>
                      <a:pt x="20820" y="11369"/>
                    </a:lnTo>
                    <a:cubicBezTo>
                      <a:pt x="20820" y="11502"/>
                      <a:pt x="20820" y="11634"/>
                      <a:pt x="20807" y="11766"/>
                    </a:cubicBezTo>
                    <a:cubicBezTo>
                      <a:pt x="20846" y="11780"/>
                      <a:pt x="20846" y="11806"/>
                      <a:pt x="20846" y="11819"/>
                    </a:cubicBezTo>
                    <a:cubicBezTo>
                      <a:pt x="20833" y="12322"/>
                      <a:pt x="20767" y="12799"/>
                      <a:pt x="20661" y="13262"/>
                    </a:cubicBezTo>
                    <a:cubicBezTo>
                      <a:pt x="20370" y="14718"/>
                      <a:pt x="19735" y="16041"/>
                      <a:pt x="18861" y="17180"/>
                    </a:cubicBezTo>
                    <a:cubicBezTo>
                      <a:pt x="18715" y="17378"/>
                      <a:pt x="18543" y="17563"/>
                      <a:pt x="18385" y="17749"/>
                    </a:cubicBezTo>
                    <a:cubicBezTo>
                      <a:pt x="16863" y="19416"/>
                      <a:pt x="14745" y="20555"/>
                      <a:pt x="12363" y="20806"/>
                    </a:cubicBezTo>
                    <a:cubicBezTo>
                      <a:pt x="12177" y="20819"/>
                      <a:pt x="11992" y="20846"/>
                      <a:pt x="11793" y="20859"/>
                    </a:cubicBezTo>
                    <a:cubicBezTo>
                      <a:pt x="11648" y="20872"/>
                      <a:pt x="11502" y="20872"/>
                      <a:pt x="11343" y="20872"/>
                    </a:cubicBezTo>
                    <a:lnTo>
                      <a:pt x="11052" y="20872"/>
                    </a:lnTo>
                    <a:cubicBezTo>
                      <a:pt x="9001" y="20806"/>
                      <a:pt x="7108" y="20091"/>
                      <a:pt x="5573" y="18927"/>
                    </a:cubicBezTo>
                    <a:cubicBezTo>
                      <a:pt x="5374" y="18768"/>
                      <a:pt x="5189" y="18609"/>
                      <a:pt x="4990" y="18437"/>
                    </a:cubicBezTo>
                    <a:cubicBezTo>
                      <a:pt x="4130" y="17669"/>
                      <a:pt x="3429" y="16756"/>
                      <a:pt x="2886" y="15710"/>
                    </a:cubicBezTo>
                    <a:cubicBezTo>
                      <a:pt x="2661" y="15247"/>
                      <a:pt x="2449" y="14771"/>
                      <a:pt x="2290" y="14255"/>
                    </a:cubicBezTo>
                    <a:cubicBezTo>
                      <a:pt x="2052" y="13461"/>
                      <a:pt x="1880" y="12613"/>
                      <a:pt x="1854" y="11753"/>
                    </a:cubicBezTo>
                    <a:cubicBezTo>
                      <a:pt x="1854" y="11621"/>
                      <a:pt x="1827" y="11488"/>
                      <a:pt x="1827" y="11356"/>
                    </a:cubicBezTo>
                    <a:lnTo>
                      <a:pt x="1827" y="11012"/>
                    </a:lnTo>
                    <a:cubicBezTo>
                      <a:pt x="1920" y="8881"/>
                      <a:pt x="2688" y="6922"/>
                      <a:pt x="3945" y="5387"/>
                    </a:cubicBezTo>
                    <a:cubicBezTo>
                      <a:pt x="3971" y="5347"/>
                      <a:pt x="3985" y="5334"/>
                      <a:pt x="4011" y="5321"/>
                    </a:cubicBezTo>
                    <a:cubicBezTo>
                      <a:pt x="4143" y="5149"/>
                      <a:pt x="4302" y="4990"/>
                      <a:pt x="4448" y="4844"/>
                    </a:cubicBezTo>
                    <a:cubicBezTo>
                      <a:pt x="4673" y="4606"/>
                      <a:pt x="4911" y="4381"/>
                      <a:pt x="5163" y="4156"/>
                    </a:cubicBezTo>
                    <a:cubicBezTo>
                      <a:pt x="6751" y="2806"/>
                      <a:pt x="8802" y="1959"/>
                      <a:pt x="11026" y="1880"/>
                    </a:cubicBezTo>
                    <a:close/>
                    <a:moveTo>
                      <a:pt x="11052" y="0"/>
                    </a:moveTo>
                    <a:cubicBezTo>
                      <a:pt x="8207" y="66"/>
                      <a:pt x="5613" y="1191"/>
                      <a:pt x="3654" y="2991"/>
                    </a:cubicBezTo>
                    <a:cubicBezTo>
                      <a:pt x="3455" y="3177"/>
                      <a:pt x="3257" y="3375"/>
                      <a:pt x="3058" y="3587"/>
                    </a:cubicBezTo>
                    <a:cubicBezTo>
                      <a:pt x="2992" y="3666"/>
                      <a:pt x="2913" y="3733"/>
                      <a:pt x="2846" y="3812"/>
                    </a:cubicBezTo>
                    <a:cubicBezTo>
                      <a:pt x="2740" y="3918"/>
                      <a:pt x="2661" y="4037"/>
                      <a:pt x="2568" y="4143"/>
                    </a:cubicBezTo>
                    <a:cubicBezTo>
                      <a:pt x="1020" y="6022"/>
                      <a:pt x="80" y="8378"/>
                      <a:pt x="1" y="10986"/>
                    </a:cubicBezTo>
                    <a:lnTo>
                      <a:pt x="1" y="11330"/>
                    </a:lnTo>
                    <a:lnTo>
                      <a:pt x="1" y="11727"/>
                    </a:lnTo>
                    <a:cubicBezTo>
                      <a:pt x="27" y="12944"/>
                      <a:pt x="279" y="14122"/>
                      <a:pt x="676" y="15234"/>
                    </a:cubicBezTo>
                    <a:cubicBezTo>
                      <a:pt x="808" y="15578"/>
                      <a:pt x="954" y="15922"/>
                      <a:pt x="1113" y="16280"/>
                    </a:cubicBezTo>
                    <a:cubicBezTo>
                      <a:pt x="1774" y="17630"/>
                      <a:pt x="2674" y="18821"/>
                      <a:pt x="3786" y="19813"/>
                    </a:cubicBezTo>
                    <a:cubicBezTo>
                      <a:pt x="3971" y="19985"/>
                      <a:pt x="4170" y="20144"/>
                      <a:pt x="4355" y="20290"/>
                    </a:cubicBezTo>
                    <a:cubicBezTo>
                      <a:pt x="6208" y="21733"/>
                      <a:pt x="8498" y="22633"/>
                      <a:pt x="11013" y="22672"/>
                    </a:cubicBezTo>
                    <a:lnTo>
                      <a:pt x="11383" y="22672"/>
                    </a:lnTo>
                    <a:cubicBezTo>
                      <a:pt x="11515" y="22672"/>
                      <a:pt x="11635" y="22672"/>
                      <a:pt x="11754" y="22659"/>
                    </a:cubicBezTo>
                    <a:cubicBezTo>
                      <a:pt x="11886" y="22659"/>
                      <a:pt x="12032" y="22646"/>
                      <a:pt x="12177" y="22646"/>
                    </a:cubicBezTo>
                    <a:cubicBezTo>
                      <a:pt x="15168" y="22408"/>
                      <a:pt x="17842" y="21018"/>
                      <a:pt x="19748" y="18927"/>
                    </a:cubicBezTo>
                    <a:cubicBezTo>
                      <a:pt x="19920" y="18741"/>
                      <a:pt x="20079" y="18543"/>
                      <a:pt x="20224" y="18358"/>
                    </a:cubicBezTo>
                    <a:cubicBezTo>
                      <a:pt x="21349" y="16915"/>
                      <a:pt x="22143" y="15221"/>
                      <a:pt x="22501" y="13328"/>
                    </a:cubicBezTo>
                    <a:cubicBezTo>
                      <a:pt x="22540" y="13011"/>
                      <a:pt x="22593" y="12706"/>
                      <a:pt x="22633" y="12388"/>
                    </a:cubicBezTo>
                    <a:cubicBezTo>
                      <a:pt x="22646" y="12177"/>
                      <a:pt x="22660" y="11938"/>
                      <a:pt x="22673" y="11727"/>
                    </a:cubicBezTo>
                    <a:lnTo>
                      <a:pt x="22673" y="11330"/>
                    </a:lnTo>
                    <a:cubicBezTo>
                      <a:pt x="22699" y="11250"/>
                      <a:pt x="22699" y="11131"/>
                      <a:pt x="22699" y="11012"/>
                    </a:cubicBezTo>
                    <a:cubicBezTo>
                      <a:pt x="22593" y="7902"/>
                      <a:pt x="21257" y="5122"/>
                      <a:pt x="19152" y="3124"/>
                    </a:cubicBezTo>
                    <a:cubicBezTo>
                      <a:pt x="18980" y="2952"/>
                      <a:pt x="18795" y="2793"/>
                      <a:pt x="18596" y="2621"/>
                    </a:cubicBezTo>
                    <a:cubicBezTo>
                      <a:pt x="18001" y="2131"/>
                      <a:pt x="17352" y="1694"/>
                      <a:pt x="16664" y="1337"/>
                    </a:cubicBezTo>
                    <a:cubicBezTo>
                      <a:pt x="16307" y="1152"/>
                      <a:pt x="15963" y="993"/>
                      <a:pt x="15618" y="834"/>
                    </a:cubicBezTo>
                    <a:cubicBezTo>
                      <a:pt x="14427" y="358"/>
                      <a:pt x="13157" y="80"/>
                      <a:pt x="11793" y="13"/>
                    </a:cubicBezTo>
                    <a:cubicBezTo>
                      <a:pt x="11648" y="13"/>
                      <a:pt x="11502" y="0"/>
                      <a:pt x="113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11"/>
            <p:cNvGrpSpPr/>
            <p:nvPr/>
          </p:nvGrpSpPr>
          <p:grpSpPr>
            <a:xfrm>
              <a:off x="-119340" y="-595982"/>
              <a:ext cx="9885700" cy="6213408"/>
              <a:chOff x="-119340" y="-595982"/>
              <a:chExt cx="9885700" cy="6213408"/>
            </a:xfrm>
          </p:grpSpPr>
          <p:sp>
            <p:nvSpPr>
              <p:cNvPr id="296" name="Google Shape;296;p11"/>
              <p:cNvSpPr/>
              <p:nvPr/>
            </p:nvSpPr>
            <p:spPr>
              <a:xfrm>
                <a:off x="196271" y="305158"/>
                <a:ext cx="570591" cy="556418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8794" extrusionOk="0">
                    <a:moveTo>
                      <a:pt x="4345" y="1799"/>
                    </a:moveTo>
                    <a:cubicBezTo>
                      <a:pt x="6114" y="1799"/>
                      <a:pt x="7813" y="3682"/>
                      <a:pt x="6684" y="5697"/>
                    </a:cubicBezTo>
                    <a:cubicBezTo>
                      <a:pt x="6127" y="6619"/>
                      <a:pt x="5324" y="7000"/>
                      <a:pt x="4530" y="7000"/>
                    </a:cubicBezTo>
                    <a:cubicBezTo>
                      <a:pt x="2704" y="7000"/>
                      <a:pt x="924" y="4985"/>
                      <a:pt x="2290" y="2918"/>
                    </a:cubicBezTo>
                    <a:cubicBezTo>
                      <a:pt x="2852" y="2129"/>
                      <a:pt x="3605" y="1799"/>
                      <a:pt x="4345" y="1799"/>
                    </a:cubicBezTo>
                    <a:close/>
                    <a:moveTo>
                      <a:pt x="4455" y="0"/>
                    </a:moveTo>
                    <a:cubicBezTo>
                      <a:pt x="2252" y="0"/>
                      <a:pt x="48" y="1500"/>
                      <a:pt x="0" y="4414"/>
                    </a:cubicBezTo>
                    <a:cubicBezTo>
                      <a:pt x="83" y="7363"/>
                      <a:pt x="2236" y="8794"/>
                      <a:pt x="4400" y="8794"/>
                    </a:cubicBezTo>
                    <a:cubicBezTo>
                      <a:pt x="6702" y="8794"/>
                      <a:pt x="9018" y="7175"/>
                      <a:pt x="8868" y="4043"/>
                    </a:cubicBezTo>
                    <a:cubicBezTo>
                      <a:pt x="8592" y="1324"/>
                      <a:pt x="6524" y="0"/>
                      <a:pt x="4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8862621" y="2678358"/>
                <a:ext cx="570591" cy="556418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8794" extrusionOk="0">
                    <a:moveTo>
                      <a:pt x="4345" y="1799"/>
                    </a:moveTo>
                    <a:cubicBezTo>
                      <a:pt x="6114" y="1799"/>
                      <a:pt x="7813" y="3682"/>
                      <a:pt x="6684" y="5697"/>
                    </a:cubicBezTo>
                    <a:cubicBezTo>
                      <a:pt x="6127" y="6619"/>
                      <a:pt x="5324" y="7000"/>
                      <a:pt x="4530" y="7000"/>
                    </a:cubicBezTo>
                    <a:cubicBezTo>
                      <a:pt x="2704" y="7000"/>
                      <a:pt x="924" y="4985"/>
                      <a:pt x="2290" y="2918"/>
                    </a:cubicBezTo>
                    <a:cubicBezTo>
                      <a:pt x="2852" y="2129"/>
                      <a:pt x="3605" y="1799"/>
                      <a:pt x="4345" y="1799"/>
                    </a:cubicBezTo>
                    <a:close/>
                    <a:moveTo>
                      <a:pt x="4455" y="0"/>
                    </a:moveTo>
                    <a:cubicBezTo>
                      <a:pt x="2252" y="0"/>
                      <a:pt x="48" y="1500"/>
                      <a:pt x="0" y="4414"/>
                    </a:cubicBezTo>
                    <a:cubicBezTo>
                      <a:pt x="83" y="7363"/>
                      <a:pt x="2236" y="8794"/>
                      <a:pt x="4400" y="8794"/>
                    </a:cubicBezTo>
                    <a:cubicBezTo>
                      <a:pt x="6702" y="8794"/>
                      <a:pt x="9018" y="7175"/>
                      <a:pt x="8868" y="4043"/>
                    </a:cubicBezTo>
                    <a:cubicBezTo>
                      <a:pt x="8592" y="1324"/>
                      <a:pt x="6524" y="0"/>
                      <a:pt x="4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3293646" y="5061008"/>
                <a:ext cx="570591" cy="556418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8794" extrusionOk="0">
                    <a:moveTo>
                      <a:pt x="4345" y="1799"/>
                    </a:moveTo>
                    <a:cubicBezTo>
                      <a:pt x="6114" y="1799"/>
                      <a:pt x="7813" y="3682"/>
                      <a:pt x="6684" y="5697"/>
                    </a:cubicBezTo>
                    <a:cubicBezTo>
                      <a:pt x="6127" y="6619"/>
                      <a:pt x="5324" y="7000"/>
                      <a:pt x="4530" y="7000"/>
                    </a:cubicBezTo>
                    <a:cubicBezTo>
                      <a:pt x="2704" y="7000"/>
                      <a:pt x="924" y="4985"/>
                      <a:pt x="2290" y="2918"/>
                    </a:cubicBezTo>
                    <a:cubicBezTo>
                      <a:pt x="2852" y="2129"/>
                      <a:pt x="3605" y="1799"/>
                      <a:pt x="4345" y="1799"/>
                    </a:cubicBezTo>
                    <a:close/>
                    <a:moveTo>
                      <a:pt x="4455" y="0"/>
                    </a:moveTo>
                    <a:cubicBezTo>
                      <a:pt x="2252" y="0"/>
                      <a:pt x="48" y="1500"/>
                      <a:pt x="0" y="4414"/>
                    </a:cubicBezTo>
                    <a:cubicBezTo>
                      <a:pt x="83" y="7363"/>
                      <a:pt x="2236" y="8794"/>
                      <a:pt x="4400" y="8794"/>
                    </a:cubicBezTo>
                    <a:cubicBezTo>
                      <a:pt x="6702" y="8794"/>
                      <a:pt x="9018" y="7175"/>
                      <a:pt x="8868" y="4043"/>
                    </a:cubicBezTo>
                    <a:cubicBezTo>
                      <a:pt x="8592" y="1324"/>
                      <a:pt x="6524" y="0"/>
                      <a:pt x="4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930200" y="4505540"/>
                <a:ext cx="1303446" cy="187765"/>
              </a:xfrm>
              <a:custGeom>
                <a:avLst/>
                <a:gdLst/>
                <a:ahLst/>
                <a:cxnLst/>
                <a:rect l="l" t="t" r="r" b="b"/>
                <a:pathLst>
                  <a:path w="15473" h="2229" extrusionOk="0">
                    <a:moveTo>
                      <a:pt x="6864" y="1"/>
                    </a:moveTo>
                    <a:cubicBezTo>
                      <a:pt x="6793" y="1"/>
                      <a:pt x="6720" y="2"/>
                      <a:pt x="6644" y="5"/>
                    </a:cubicBezTo>
                    <a:cubicBezTo>
                      <a:pt x="4196" y="84"/>
                      <a:pt x="3389" y="1553"/>
                      <a:pt x="2899" y="1699"/>
                    </a:cubicBezTo>
                    <a:cubicBezTo>
                      <a:pt x="2692" y="1762"/>
                      <a:pt x="2511" y="1782"/>
                      <a:pt x="2323" y="1782"/>
                    </a:cubicBezTo>
                    <a:cubicBezTo>
                      <a:pt x="2040" y="1782"/>
                      <a:pt x="1739" y="1739"/>
                      <a:pt x="1311" y="1739"/>
                    </a:cubicBezTo>
                    <a:cubicBezTo>
                      <a:pt x="583" y="1739"/>
                      <a:pt x="0" y="2228"/>
                      <a:pt x="0" y="2228"/>
                    </a:cubicBezTo>
                    <a:lnTo>
                      <a:pt x="15472" y="2228"/>
                    </a:lnTo>
                    <a:cubicBezTo>
                      <a:pt x="15472" y="2228"/>
                      <a:pt x="14652" y="1130"/>
                      <a:pt x="13130" y="1037"/>
                    </a:cubicBezTo>
                    <a:cubicBezTo>
                      <a:pt x="13053" y="1034"/>
                      <a:pt x="12980" y="1032"/>
                      <a:pt x="12910" y="1032"/>
                    </a:cubicBezTo>
                    <a:cubicBezTo>
                      <a:pt x="11724" y="1032"/>
                      <a:pt x="11458" y="1489"/>
                      <a:pt x="10545" y="1489"/>
                    </a:cubicBezTo>
                    <a:cubicBezTo>
                      <a:pt x="10452" y="1489"/>
                      <a:pt x="10352" y="1484"/>
                      <a:pt x="10244" y="1474"/>
                    </a:cubicBezTo>
                    <a:cubicBezTo>
                      <a:pt x="9052" y="1359"/>
                      <a:pt x="9077" y="1"/>
                      <a:pt x="68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6102111" y="412478"/>
                <a:ext cx="1443958" cy="343942"/>
              </a:xfrm>
              <a:custGeom>
                <a:avLst/>
                <a:gdLst/>
                <a:ahLst/>
                <a:cxnLst/>
                <a:rect l="l" t="t" r="r" b="b"/>
                <a:pathLst>
                  <a:path w="17141" h="4083" extrusionOk="0">
                    <a:moveTo>
                      <a:pt x="7584" y="1"/>
                    </a:moveTo>
                    <a:cubicBezTo>
                      <a:pt x="7516" y="1"/>
                      <a:pt x="7445" y="3"/>
                      <a:pt x="7373" y="6"/>
                    </a:cubicBezTo>
                    <a:cubicBezTo>
                      <a:pt x="4673" y="139"/>
                      <a:pt x="3773" y="2826"/>
                      <a:pt x="3217" y="3104"/>
                    </a:cubicBezTo>
                    <a:cubicBezTo>
                      <a:pt x="2991" y="3214"/>
                      <a:pt x="2797" y="3247"/>
                      <a:pt x="2593" y="3247"/>
                    </a:cubicBezTo>
                    <a:cubicBezTo>
                      <a:pt x="2283" y="3247"/>
                      <a:pt x="1952" y="3170"/>
                      <a:pt x="1456" y="3170"/>
                    </a:cubicBezTo>
                    <a:cubicBezTo>
                      <a:pt x="649" y="3170"/>
                      <a:pt x="0" y="4083"/>
                      <a:pt x="0" y="4083"/>
                    </a:cubicBezTo>
                    <a:lnTo>
                      <a:pt x="17140" y="4083"/>
                    </a:lnTo>
                    <a:cubicBezTo>
                      <a:pt x="17140" y="4083"/>
                      <a:pt x="16227" y="2045"/>
                      <a:pt x="14559" y="1912"/>
                    </a:cubicBezTo>
                    <a:cubicBezTo>
                      <a:pt x="14466" y="1905"/>
                      <a:pt x="14378" y="1901"/>
                      <a:pt x="14294" y="1901"/>
                    </a:cubicBezTo>
                    <a:cubicBezTo>
                      <a:pt x="13000" y="1901"/>
                      <a:pt x="12705" y="2720"/>
                      <a:pt x="11688" y="2720"/>
                    </a:cubicBezTo>
                    <a:cubicBezTo>
                      <a:pt x="11585" y="2720"/>
                      <a:pt x="11475" y="2712"/>
                      <a:pt x="11356" y="2693"/>
                    </a:cubicBezTo>
                    <a:cubicBezTo>
                      <a:pt x="10017" y="2487"/>
                      <a:pt x="10056" y="1"/>
                      <a:pt x="7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 rot="-1733072" flipH="1">
                <a:off x="8043560" y="-486977"/>
                <a:ext cx="1144198" cy="2690323"/>
                <a:chOff x="859147" y="1654998"/>
                <a:chExt cx="647569" cy="1522612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889264" y="3102072"/>
                  <a:ext cx="314872" cy="75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3" h="1229" extrusionOk="0">
                      <a:moveTo>
                        <a:pt x="2231" y="0"/>
                      </a:moveTo>
                      <a:cubicBezTo>
                        <a:pt x="1374" y="0"/>
                        <a:pt x="525" y="152"/>
                        <a:pt x="0" y="637"/>
                      </a:cubicBezTo>
                      <a:lnTo>
                        <a:pt x="0" y="1087"/>
                      </a:lnTo>
                      <a:cubicBezTo>
                        <a:pt x="389" y="1143"/>
                        <a:pt x="1091" y="1228"/>
                        <a:pt x="1884" y="1228"/>
                      </a:cubicBezTo>
                      <a:cubicBezTo>
                        <a:pt x="2985" y="1228"/>
                        <a:pt x="4261" y="1064"/>
                        <a:pt x="5122" y="426"/>
                      </a:cubicBezTo>
                      <a:cubicBezTo>
                        <a:pt x="5122" y="426"/>
                        <a:pt x="3665" y="0"/>
                        <a:pt x="22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888465" y="2867900"/>
                  <a:ext cx="407558" cy="215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1" h="3508" extrusionOk="0">
                      <a:moveTo>
                        <a:pt x="6631" y="0"/>
                      </a:moveTo>
                      <a:lnTo>
                        <a:pt x="6631" y="0"/>
                      </a:lnTo>
                      <a:cubicBezTo>
                        <a:pt x="6631" y="0"/>
                        <a:pt x="1257" y="239"/>
                        <a:pt x="13" y="3230"/>
                      </a:cubicBezTo>
                      <a:lnTo>
                        <a:pt x="0" y="3230"/>
                      </a:lnTo>
                      <a:lnTo>
                        <a:pt x="0" y="3508"/>
                      </a:lnTo>
                      <a:cubicBezTo>
                        <a:pt x="450" y="3494"/>
                        <a:pt x="2330" y="3296"/>
                        <a:pt x="4169" y="1986"/>
                      </a:cubicBezTo>
                      <a:cubicBezTo>
                        <a:pt x="6260" y="477"/>
                        <a:pt x="6631" y="0"/>
                        <a:pt x="66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897377" y="2672633"/>
                  <a:ext cx="401903" cy="289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9" h="4713" extrusionOk="0">
                      <a:moveTo>
                        <a:pt x="6539" y="1"/>
                      </a:moveTo>
                      <a:lnTo>
                        <a:pt x="6539" y="1"/>
                      </a:lnTo>
                      <a:cubicBezTo>
                        <a:pt x="6539" y="1"/>
                        <a:pt x="199" y="2621"/>
                        <a:pt x="1" y="4713"/>
                      </a:cubicBezTo>
                      <a:cubicBezTo>
                        <a:pt x="1" y="4713"/>
                        <a:pt x="1615" y="4382"/>
                        <a:pt x="3508" y="2952"/>
                      </a:cubicBezTo>
                      <a:cubicBezTo>
                        <a:pt x="5387" y="1510"/>
                        <a:pt x="6539" y="1"/>
                        <a:pt x="653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935607" y="2534343"/>
                  <a:ext cx="410078" cy="279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4541" extrusionOk="0">
                      <a:moveTo>
                        <a:pt x="6671" y="1"/>
                      </a:moveTo>
                      <a:lnTo>
                        <a:pt x="6671" y="1"/>
                      </a:lnTo>
                      <a:cubicBezTo>
                        <a:pt x="6671" y="1"/>
                        <a:pt x="1033" y="1893"/>
                        <a:pt x="1" y="4540"/>
                      </a:cubicBezTo>
                      <a:cubicBezTo>
                        <a:pt x="1" y="4540"/>
                        <a:pt x="1893" y="4090"/>
                        <a:pt x="3733" y="2886"/>
                      </a:cubicBezTo>
                      <a:cubicBezTo>
                        <a:pt x="5560" y="1668"/>
                        <a:pt x="6671" y="1"/>
                        <a:pt x="667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974697" y="2413138"/>
                  <a:ext cx="363674" cy="25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7" h="4157" extrusionOk="0">
                      <a:moveTo>
                        <a:pt x="5916" y="1"/>
                      </a:moveTo>
                      <a:cubicBezTo>
                        <a:pt x="5916" y="1"/>
                        <a:pt x="1218" y="1642"/>
                        <a:pt x="0" y="4157"/>
                      </a:cubicBezTo>
                      <a:cubicBezTo>
                        <a:pt x="0" y="4157"/>
                        <a:pt x="1866" y="3429"/>
                        <a:pt x="3388" y="2211"/>
                      </a:cubicBezTo>
                      <a:cubicBezTo>
                        <a:pt x="4924" y="980"/>
                        <a:pt x="5916" y="1"/>
                        <a:pt x="59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1033271" y="2236618"/>
                  <a:ext cx="385616" cy="260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4" h="4236" extrusionOk="0">
                      <a:moveTo>
                        <a:pt x="6274" y="1"/>
                      </a:moveTo>
                      <a:cubicBezTo>
                        <a:pt x="6273" y="1"/>
                        <a:pt x="1773" y="954"/>
                        <a:pt x="0" y="4236"/>
                      </a:cubicBezTo>
                      <a:cubicBezTo>
                        <a:pt x="0" y="4236"/>
                        <a:pt x="1840" y="3839"/>
                        <a:pt x="3362" y="2701"/>
                      </a:cubicBezTo>
                      <a:cubicBezTo>
                        <a:pt x="4897" y="1549"/>
                        <a:pt x="6273" y="1"/>
                        <a:pt x="62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1094241" y="2089415"/>
                  <a:ext cx="348247" cy="256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6" h="4170" extrusionOk="0">
                      <a:moveTo>
                        <a:pt x="5665" y="0"/>
                      </a:moveTo>
                      <a:lnTo>
                        <a:pt x="5665" y="0"/>
                      </a:lnTo>
                      <a:cubicBezTo>
                        <a:pt x="5665" y="0"/>
                        <a:pt x="1364" y="1363"/>
                        <a:pt x="1" y="4169"/>
                      </a:cubicBezTo>
                      <a:cubicBezTo>
                        <a:pt x="1" y="4169"/>
                        <a:pt x="1893" y="3507"/>
                        <a:pt x="3309" y="2422"/>
                      </a:cubicBezTo>
                      <a:cubicBezTo>
                        <a:pt x="4726" y="1350"/>
                        <a:pt x="5665" y="0"/>
                        <a:pt x="56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1165046" y="1654998"/>
                  <a:ext cx="341670" cy="532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9" h="8657" extrusionOk="0">
                      <a:moveTo>
                        <a:pt x="5559" y="0"/>
                      </a:moveTo>
                      <a:cubicBezTo>
                        <a:pt x="5559" y="1"/>
                        <a:pt x="397" y="3931"/>
                        <a:pt x="0" y="8656"/>
                      </a:cubicBezTo>
                      <a:cubicBezTo>
                        <a:pt x="0" y="8656"/>
                        <a:pt x="2091" y="7902"/>
                        <a:pt x="3243" y="5745"/>
                      </a:cubicBezTo>
                      <a:cubicBezTo>
                        <a:pt x="4381" y="3574"/>
                        <a:pt x="5559" y="1"/>
                        <a:pt x="5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11"/>
                <p:cNvSpPr/>
                <p:nvPr/>
              </p:nvSpPr>
              <p:spPr>
                <a:xfrm>
                  <a:off x="889264" y="2793039"/>
                  <a:ext cx="32575" cy="120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960" extrusionOk="0">
                      <a:moveTo>
                        <a:pt x="0" y="1"/>
                      </a:moveTo>
                      <a:lnTo>
                        <a:pt x="0" y="1893"/>
                      </a:lnTo>
                      <a:cubicBezTo>
                        <a:pt x="93" y="1920"/>
                        <a:pt x="172" y="1946"/>
                        <a:pt x="265" y="1959"/>
                      </a:cubicBezTo>
                      <a:cubicBezTo>
                        <a:pt x="265" y="1959"/>
                        <a:pt x="530" y="125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11"/>
                <p:cNvSpPr/>
                <p:nvPr/>
              </p:nvSpPr>
              <p:spPr>
                <a:xfrm>
                  <a:off x="889264" y="2555486"/>
                  <a:ext cx="82237" cy="2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3628" extrusionOk="0">
                      <a:moveTo>
                        <a:pt x="0" y="1"/>
                      </a:moveTo>
                      <a:lnTo>
                        <a:pt x="0" y="3164"/>
                      </a:lnTo>
                      <a:cubicBezTo>
                        <a:pt x="172" y="3363"/>
                        <a:pt x="371" y="3535"/>
                        <a:pt x="609" y="3627"/>
                      </a:cubicBezTo>
                      <a:cubicBezTo>
                        <a:pt x="609" y="3627"/>
                        <a:pt x="1337" y="2582"/>
                        <a:pt x="199" y="385"/>
                      </a:cubicBezTo>
                      <a:cubicBezTo>
                        <a:pt x="133" y="252"/>
                        <a:pt x="67" y="12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89264" y="2280564"/>
                  <a:ext cx="111493" cy="34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" h="5652" extrusionOk="0">
                      <a:moveTo>
                        <a:pt x="0" y="0"/>
                      </a:moveTo>
                      <a:lnTo>
                        <a:pt x="0" y="3865"/>
                      </a:lnTo>
                      <a:cubicBezTo>
                        <a:pt x="318" y="4659"/>
                        <a:pt x="755" y="5321"/>
                        <a:pt x="1417" y="5652"/>
                      </a:cubicBezTo>
                      <a:cubicBezTo>
                        <a:pt x="1417" y="5652"/>
                        <a:pt x="1814" y="4249"/>
                        <a:pt x="980" y="2118"/>
                      </a:cubicBezTo>
                      <a:cubicBezTo>
                        <a:pt x="622" y="1231"/>
                        <a:pt x="278" y="5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>
                  <a:off x="859147" y="2098327"/>
                  <a:ext cx="192869" cy="393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" h="6407" extrusionOk="0">
                      <a:moveTo>
                        <a:pt x="1470" y="1"/>
                      </a:moveTo>
                      <a:cubicBezTo>
                        <a:pt x="1470" y="1"/>
                        <a:pt x="1" y="5162"/>
                        <a:pt x="2727" y="6407"/>
                      </a:cubicBezTo>
                      <a:cubicBezTo>
                        <a:pt x="2727" y="6407"/>
                        <a:pt x="3137" y="4898"/>
                        <a:pt x="2687" y="3124"/>
                      </a:cubicBezTo>
                      <a:cubicBezTo>
                        <a:pt x="2237" y="1351"/>
                        <a:pt x="1470" y="1"/>
                        <a:pt x="14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11"/>
                <p:cNvSpPr/>
                <p:nvPr/>
              </p:nvSpPr>
              <p:spPr>
                <a:xfrm>
                  <a:off x="987665" y="1892550"/>
                  <a:ext cx="134296" cy="429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6989" extrusionOk="0">
                      <a:moveTo>
                        <a:pt x="1576" y="0"/>
                      </a:moveTo>
                      <a:cubicBezTo>
                        <a:pt x="1576" y="0"/>
                        <a:pt x="1" y="5599"/>
                        <a:pt x="1668" y="6988"/>
                      </a:cubicBezTo>
                      <a:cubicBezTo>
                        <a:pt x="1668" y="6988"/>
                        <a:pt x="2185" y="5916"/>
                        <a:pt x="1933" y="3680"/>
                      </a:cubicBezTo>
                      <a:cubicBezTo>
                        <a:pt x="1695" y="1456"/>
                        <a:pt x="1576" y="0"/>
                        <a:pt x="157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11"/>
                <p:cNvSpPr/>
                <p:nvPr/>
              </p:nvSpPr>
              <p:spPr>
                <a:xfrm>
                  <a:off x="887604" y="1938340"/>
                  <a:ext cx="426120" cy="113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18513" extrusionOk="0">
                      <a:moveTo>
                        <a:pt x="6864" y="1"/>
                      </a:moveTo>
                      <a:cubicBezTo>
                        <a:pt x="6850" y="1"/>
                        <a:pt x="6838" y="7"/>
                        <a:pt x="6830" y="23"/>
                      </a:cubicBezTo>
                      <a:cubicBezTo>
                        <a:pt x="6711" y="168"/>
                        <a:pt x="6592" y="301"/>
                        <a:pt x="6473" y="473"/>
                      </a:cubicBezTo>
                      <a:cubicBezTo>
                        <a:pt x="5639" y="1730"/>
                        <a:pt x="4871" y="3054"/>
                        <a:pt x="4183" y="4390"/>
                      </a:cubicBezTo>
                      <a:cubicBezTo>
                        <a:pt x="3482" y="5740"/>
                        <a:pt x="2860" y="7130"/>
                        <a:pt x="2304" y="8546"/>
                      </a:cubicBezTo>
                      <a:cubicBezTo>
                        <a:pt x="1761" y="9962"/>
                        <a:pt x="1285" y="11405"/>
                        <a:pt x="861" y="12861"/>
                      </a:cubicBezTo>
                      <a:cubicBezTo>
                        <a:pt x="530" y="14052"/>
                        <a:pt x="252" y="15257"/>
                        <a:pt x="27" y="16461"/>
                      </a:cubicBezTo>
                      <a:lnTo>
                        <a:pt x="1" y="16461"/>
                      </a:lnTo>
                      <a:lnTo>
                        <a:pt x="1" y="18512"/>
                      </a:lnTo>
                      <a:cubicBezTo>
                        <a:pt x="94" y="17957"/>
                        <a:pt x="186" y="17387"/>
                        <a:pt x="292" y="16832"/>
                      </a:cubicBezTo>
                      <a:cubicBezTo>
                        <a:pt x="570" y="15336"/>
                        <a:pt x="914" y="13867"/>
                        <a:pt x="1351" y="12424"/>
                      </a:cubicBezTo>
                      <a:cubicBezTo>
                        <a:pt x="1774" y="10968"/>
                        <a:pt x="2277" y="9552"/>
                        <a:pt x="2833" y="8149"/>
                      </a:cubicBezTo>
                      <a:cubicBezTo>
                        <a:pt x="3402" y="6733"/>
                        <a:pt x="4024" y="5370"/>
                        <a:pt x="4726" y="4020"/>
                      </a:cubicBezTo>
                      <a:cubicBezTo>
                        <a:pt x="5070" y="3345"/>
                        <a:pt x="5441" y="2683"/>
                        <a:pt x="5798" y="2035"/>
                      </a:cubicBezTo>
                      <a:cubicBezTo>
                        <a:pt x="6182" y="1373"/>
                        <a:pt x="6592" y="751"/>
                        <a:pt x="6923" y="76"/>
                      </a:cubicBezTo>
                      <a:cubicBezTo>
                        <a:pt x="6932" y="38"/>
                        <a:pt x="6895" y="1"/>
                        <a:pt x="6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6" name="Google Shape;316;p11"/>
              <p:cNvGrpSpPr/>
              <p:nvPr/>
            </p:nvGrpSpPr>
            <p:grpSpPr>
              <a:xfrm flipH="1">
                <a:off x="-119340" y="3415496"/>
                <a:ext cx="839572" cy="1841824"/>
                <a:chOff x="1951643" y="2416150"/>
                <a:chExt cx="475167" cy="1042404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1951643" y="2416150"/>
                  <a:ext cx="475167" cy="104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1" h="16960" extrusionOk="0">
                      <a:moveTo>
                        <a:pt x="443" y="0"/>
                      </a:moveTo>
                      <a:cubicBezTo>
                        <a:pt x="333" y="0"/>
                        <a:pt x="262" y="18"/>
                        <a:pt x="239" y="58"/>
                      </a:cubicBezTo>
                      <a:cubicBezTo>
                        <a:pt x="1" y="441"/>
                        <a:pt x="3045" y="2969"/>
                        <a:pt x="2899" y="3300"/>
                      </a:cubicBezTo>
                      <a:cubicBezTo>
                        <a:pt x="2877" y="3350"/>
                        <a:pt x="2816" y="3371"/>
                        <a:pt x="2726" y="3371"/>
                      </a:cubicBezTo>
                      <a:cubicBezTo>
                        <a:pt x="2278" y="3371"/>
                        <a:pt x="1130" y="2842"/>
                        <a:pt x="756" y="2842"/>
                      </a:cubicBezTo>
                      <a:cubicBezTo>
                        <a:pt x="715" y="2842"/>
                        <a:pt x="683" y="2849"/>
                        <a:pt x="662" y="2863"/>
                      </a:cubicBezTo>
                      <a:cubicBezTo>
                        <a:pt x="437" y="3062"/>
                        <a:pt x="437" y="4108"/>
                        <a:pt x="1377" y="5908"/>
                      </a:cubicBezTo>
                      <a:cubicBezTo>
                        <a:pt x="2330" y="7721"/>
                        <a:pt x="4620" y="7959"/>
                        <a:pt x="4514" y="8449"/>
                      </a:cubicBezTo>
                      <a:cubicBezTo>
                        <a:pt x="4448" y="8753"/>
                        <a:pt x="3309" y="8621"/>
                        <a:pt x="2582" y="8713"/>
                      </a:cubicBezTo>
                      <a:cubicBezTo>
                        <a:pt x="2264" y="8727"/>
                        <a:pt x="1867" y="8806"/>
                        <a:pt x="1708" y="9124"/>
                      </a:cubicBezTo>
                      <a:cubicBezTo>
                        <a:pt x="1430" y="9706"/>
                        <a:pt x="3283" y="12922"/>
                        <a:pt x="4620" y="13359"/>
                      </a:cubicBezTo>
                      <a:cubicBezTo>
                        <a:pt x="5957" y="13783"/>
                        <a:pt x="7280" y="13690"/>
                        <a:pt x="7426" y="14219"/>
                      </a:cubicBezTo>
                      <a:cubicBezTo>
                        <a:pt x="7584" y="14749"/>
                        <a:pt x="5427" y="14219"/>
                        <a:pt x="5242" y="14828"/>
                      </a:cubicBezTo>
                      <a:cubicBezTo>
                        <a:pt x="5162" y="15133"/>
                        <a:pt x="6261" y="16138"/>
                        <a:pt x="7730" y="16959"/>
                      </a:cubicBezTo>
                      <a:lnTo>
                        <a:pt x="7730" y="4544"/>
                      </a:lnTo>
                      <a:lnTo>
                        <a:pt x="7717" y="4544"/>
                      </a:lnTo>
                      <a:cubicBezTo>
                        <a:pt x="7545" y="5153"/>
                        <a:pt x="7465" y="5894"/>
                        <a:pt x="7227" y="5908"/>
                      </a:cubicBezTo>
                      <a:cubicBezTo>
                        <a:pt x="7223" y="5908"/>
                        <a:pt x="7219" y="5908"/>
                        <a:pt x="7216" y="5908"/>
                      </a:cubicBezTo>
                      <a:cubicBezTo>
                        <a:pt x="6856" y="5908"/>
                        <a:pt x="6848" y="3474"/>
                        <a:pt x="6089" y="2387"/>
                      </a:cubicBezTo>
                      <a:cubicBezTo>
                        <a:pt x="5411" y="1412"/>
                        <a:pt x="1415" y="0"/>
                        <a:pt x="4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2119927" y="2546758"/>
                  <a:ext cx="306882" cy="423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3" h="6893" extrusionOk="0">
                      <a:moveTo>
                        <a:pt x="89" y="1"/>
                      </a:moveTo>
                      <a:cubicBezTo>
                        <a:pt x="37" y="1"/>
                        <a:pt x="0" y="72"/>
                        <a:pt x="55" y="116"/>
                      </a:cubicBezTo>
                      <a:cubicBezTo>
                        <a:pt x="571" y="580"/>
                        <a:pt x="1021" y="1096"/>
                        <a:pt x="1445" y="1625"/>
                      </a:cubicBezTo>
                      <a:cubicBezTo>
                        <a:pt x="1882" y="2128"/>
                        <a:pt x="2292" y="2684"/>
                        <a:pt x="2676" y="3240"/>
                      </a:cubicBezTo>
                      <a:lnTo>
                        <a:pt x="3364" y="4286"/>
                      </a:lnTo>
                      <a:cubicBezTo>
                        <a:pt x="3311" y="4272"/>
                        <a:pt x="3271" y="4233"/>
                        <a:pt x="3232" y="4219"/>
                      </a:cubicBezTo>
                      <a:lnTo>
                        <a:pt x="2345" y="3822"/>
                      </a:lnTo>
                      <a:cubicBezTo>
                        <a:pt x="2041" y="3690"/>
                        <a:pt x="1749" y="3571"/>
                        <a:pt x="1445" y="3452"/>
                      </a:cubicBezTo>
                      <a:cubicBezTo>
                        <a:pt x="1154" y="3346"/>
                        <a:pt x="836" y="3227"/>
                        <a:pt x="519" y="3161"/>
                      </a:cubicBezTo>
                      <a:cubicBezTo>
                        <a:pt x="514" y="3160"/>
                        <a:pt x="510" y="3159"/>
                        <a:pt x="506" y="3159"/>
                      </a:cubicBezTo>
                      <a:cubicBezTo>
                        <a:pt x="446" y="3159"/>
                        <a:pt x="404" y="3243"/>
                        <a:pt x="466" y="3293"/>
                      </a:cubicBezTo>
                      <a:cubicBezTo>
                        <a:pt x="995" y="3624"/>
                        <a:pt x="1617" y="3836"/>
                        <a:pt x="2186" y="4074"/>
                      </a:cubicBezTo>
                      <a:cubicBezTo>
                        <a:pt x="2477" y="4206"/>
                        <a:pt x="2755" y="4338"/>
                        <a:pt x="3060" y="4444"/>
                      </a:cubicBezTo>
                      <a:cubicBezTo>
                        <a:pt x="3271" y="4537"/>
                        <a:pt x="3483" y="4616"/>
                        <a:pt x="3682" y="4749"/>
                      </a:cubicBezTo>
                      <a:cubicBezTo>
                        <a:pt x="4092" y="5411"/>
                        <a:pt x="4516" y="6086"/>
                        <a:pt x="4926" y="6761"/>
                      </a:cubicBezTo>
                      <a:cubicBezTo>
                        <a:pt x="4952" y="6813"/>
                        <a:pt x="4979" y="6853"/>
                        <a:pt x="4992" y="6893"/>
                      </a:cubicBezTo>
                      <a:lnTo>
                        <a:pt x="4992" y="6297"/>
                      </a:lnTo>
                      <a:cubicBezTo>
                        <a:pt x="4410" y="5344"/>
                        <a:pt x="3827" y="4378"/>
                        <a:pt x="3205" y="3452"/>
                      </a:cubicBezTo>
                      <a:cubicBezTo>
                        <a:pt x="2927" y="3041"/>
                        <a:pt x="2636" y="2631"/>
                        <a:pt x="2345" y="2234"/>
                      </a:cubicBezTo>
                      <a:cubicBezTo>
                        <a:pt x="2332" y="2168"/>
                        <a:pt x="2305" y="2115"/>
                        <a:pt x="2279" y="2062"/>
                      </a:cubicBezTo>
                      <a:cubicBezTo>
                        <a:pt x="2239" y="1969"/>
                        <a:pt x="2213" y="1890"/>
                        <a:pt x="2173" y="1784"/>
                      </a:cubicBezTo>
                      <a:cubicBezTo>
                        <a:pt x="2107" y="1586"/>
                        <a:pt x="2027" y="1387"/>
                        <a:pt x="1961" y="1188"/>
                      </a:cubicBezTo>
                      <a:cubicBezTo>
                        <a:pt x="1895" y="990"/>
                        <a:pt x="1829" y="805"/>
                        <a:pt x="1776" y="606"/>
                      </a:cubicBezTo>
                      <a:cubicBezTo>
                        <a:pt x="1749" y="513"/>
                        <a:pt x="1723" y="408"/>
                        <a:pt x="1696" y="315"/>
                      </a:cubicBezTo>
                      <a:cubicBezTo>
                        <a:pt x="1670" y="209"/>
                        <a:pt x="1644" y="116"/>
                        <a:pt x="1564" y="50"/>
                      </a:cubicBezTo>
                      <a:cubicBezTo>
                        <a:pt x="1550" y="36"/>
                        <a:pt x="1533" y="31"/>
                        <a:pt x="1516" y="31"/>
                      </a:cubicBezTo>
                      <a:cubicBezTo>
                        <a:pt x="1483" y="31"/>
                        <a:pt x="1449" y="51"/>
                        <a:pt x="1432" y="77"/>
                      </a:cubicBezTo>
                      <a:cubicBezTo>
                        <a:pt x="1392" y="183"/>
                        <a:pt x="1419" y="275"/>
                        <a:pt x="1432" y="381"/>
                      </a:cubicBezTo>
                      <a:cubicBezTo>
                        <a:pt x="1445" y="474"/>
                        <a:pt x="1485" y="593"/>
                        <a:pt x="1511" y="699"/>
                      </a:cubicBezTo>
                      <a:cubicBezTo>
                        <a:pt x="1564" y="897"/>
                        <a:pt x="1630" y="1096"/>
                        <a:pt x="1696" y="1294"/>
                      </a:cubicBezTo>
                      <a:cubicBezTo>
                        <a:pt x="1723" y="1387"/>
                        <a:pt x="1776" y="1493"/>
                        <a:pt x="1816" y="1599"/>
                      </a:cubicBezTo>
                      <a:cubicBezTo>
                        <a:pt x="1419" y="1136"/>
                        <a:pt x="1008" y="712"/>
                        <a:pt x="519" y="328"/>
                      </a:cubicBezTo>
                      <a:cubicBezTo>
                        <a:pt x="386" y="236"/>
                        <a:pt x="254" y="116"/>
                        <a:pt x="121" y="11"/>
                      </a:cubicBezTo>
                      <a:cubicBezTo>
                        <a:pt x="110" y="4"/>
                        <a:pt x="99" y="1"/>
                        <a:pt x="8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2245926" y="3111722"/>
                  <a:ext cx="180024" cy="98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1606" extrusionOk="0">
                      <a:moveTo>
                        <a:pt x="135" y="0"/>
                      </a:moveTo>
                      <a:cubicBezTo>
                        <a:pt x="46" y="0"/>
                        <a:pt x="0" y="113"/>
                        <a:pt x="96" y="149"/>
                      </a:cubicBezTo>
                      <a:cubicBezTo>
                        <a:pt x="560" y="401"/>
                        <a:pt x="1023" y="613"/>
                        <a:pt x="1486" y="851"/>
                      </a:cubicBezTo>
                      <a:cubicBezTo>
                        <a:pt x="1949" y="1076"/>
                        <a:pt x="2413" y="1327"/>
                        <a:pt x="2863" y="1579"/>
                      </a:cubicBezTo>
                      <a:cubicBezTo>
                        <a:pt x="2876" y="1592"/>
                        <a:pt x="2889" y="1592"/>
                        <a:pt x="2902" y="1605"/>
                      </a:cubicBezTo>
                      <a:lnTo>
                        <a:pt x="2902" y="1301"/>
                      </a:lnTo>
                      <a:lnTo>
                        <a:pt x="2929" y="1301"/>
                      </a:lnTo>
                      <a:cubicBezTo>
                        <a:pt x="2558" y="1076"/>
                        <a:pt x="2201" y="877"/>
                        <a:pt x="1817" y="692"/>
                      </a:cubicBezTo>
                      <a:cubicBezTo>
                        <a:pt x="1288" y="427"/>
                        <a:pt x="745" y="189"/>
                        <a:pt x="163" y="4"/>
                      </a:cubicBezTo>
                      <a:cubicBezTo>
                        <a:pt x="153" y="1"/>
                        <a:pt x="144" y="0"/>
                        <a:pt x="1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0" name="Google Shape;320;p11"/>
              <p:cNvSpPr/>
              <p:nvPr/>
            </p:nvSpPr>
            <p:spPr>
              <a:xfrm>
                <a:off x="165493" y="2312342"/>
                <a:ext cx="269903" cy="284755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780" extrusionOk="0">
                    <a:moveTo>
                      <a:pt x="1324" y="0"/>
                    </a:moveTo>
                    <a:lnTo>
                      <a:pt x="1099" y="1112"/>
                    </a:lnTo>
                    <a:lnTo>
                      <a:pt x="0" y="1390"/>
                    </a:lnTo>
                    <a:lnTo>
                      <a:pt x="1099" y="1668"/>
                    </a:lnTo>
                    <a:lnTo>
                      <a:pt x="1324" y="2780"/>
                    </a:lnTo>
                    <a:lnTo>
                      <a:pt x="1562" y="1668"/>
                    </a:lnTo>
                    <a:lnTo>
                      <a:pt x="2634" y="1390"/>
                    </a:lnTo>
                    <a:lnTo>
                      <a:pt x="1562" y="1112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4291081" y="439130"/>
                <a:ext cx="269903" cy="284755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780" extrusionOk="0">
                    <a:moveTo>
                      <a:pt x="1324" y="0"/>
                    </a:moveTo>
                    <a:lnTo>
                      <a:pt x="1099" y="1112"/>
                    </a:lnTo>
                    <a:lnTo>
                      <a:pt x="0" y="1390"/>
                    </a:lnTo>
                    <a:lnTo>
                      <a:pt x="1099" y="1668"/>
                    </a:lnTo>
                    <a:lnTo>
                      <a:pt x="1324" y="2780"/>
                    </a:lnTo>
                    <a:lnTo>
                      <a:pt x="1562" y="1668"/>
                    </a:lnTo>
                    <a:lnTo>
                      <a:pt x="2634" y="1390"/>
                    </a:lnTo>
                    <a:lnTo>
                      <a:pt x="1562" y="1112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7195056" y="4620080"/>
                <a:ext cx="269903" cy="284755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780" extrusionOk="0">
                    <a:moveTo>
                      <a:pt x="1324" y="0"/>
                    </a:moveTo>
                    <a:lnTo>
                      <a:pt x="1099" y="1112"/>
                    </a:lnTo>
                    <a:lnTo>
                      <a:pt x="0" y="1390"/>
                    </a:lnTo>
                    <a:lnTo>
                      <a:pt x="1099" y="1668"/>
                    </a:lnTo>
                    <a:lnTo>
                      <a:pt x="1324" y="2780"/>
                    </a:lnTo>
                    <a:lnTo>
                      <a:pt x="1562" y="1668"/>
                    </a:lnTo>
                    <a:lnTo>
                      <a:pt x="2634" y="1390"/>
                    </a:lnTo>
                    <a:lnTo>
                      <a:pt x="1562" y="1112"/>
                    </a:lnTo>
                    <a:lnTo>
                      <a:pt x="13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11"/>
          <p:cNvSpPr txBox="1">
            <a:spLocks noGrp="1"/>
          </p:cNvSpPr>
          <p:nvPr>
            <p:ph type="title" hasCustomPrompt="1"/>
          </p:nvPr>
        </p:nvSpPr>
        <p:spPr>
          <a:xfrm>
            <a:off x="1337550" y="1665778"/>
            <a:ext cx="6468900" cy="130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96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4" name="Google Shape;324;p11"/>
          <p:cNvSpPr txBox="1">
            <a:spLocks noGrp="1"/>
          </p:cNvSpPr>
          <p:nvPr>
            <p:ph type="subTitle" idx="1"/>
          </p:nvPr>
        </p:nvSpPr>
        <p:spPr>
          <a:xfrm>
            <a:off x="1961850" y="3070322"/>
            <a:ext cx="5220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miko SemiBold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4761594" y="406023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1811644" y="991006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/>
          <p:nvPr/>
        </p:nvSpPr>
        <p:spPr>
          <a:xfrm>
            <a:off x="7519419" y="1796831"/>
            <a:ext cx="1822701" cy="307804"/>
          </a:xfrm>
          <a:custGeom>
            <a:avLst/>
            <a:gdLst/>
            <a:ahLst/>
            <a:cxnLst/>
            <a:rect l="l" t="t" r="r" b="b"/>
            <a:pathLst>
              <a:path w="21637" h="3654" extrusionOk="0">
                <a:moveTo>
                  <a:pt x="10155" y="1"/>
                </a:moveTo>
                <a:cubicBezTo>
                  <a:pt x="10110" y="1"/>
                  <a:pt x="10065" y="2"/>
                  <a:pt x="10020" y="3"/>
                </a:cubicBezTo>
                <a:cubicBezTo>
                  <a:pt x="8233" y="69"/>
                  <a:pt x="6499" y="1062"/>
                  <a:pt x="5573" y="1697"/>
                </a:cubicBezTo>
                <a:cubicBezTo>
                  <a:pt x="5123" y="2015"/>
                  <a:pt x="4580" y="2174"/>
                  <a:pt x="4024" y="2187"/>
                </a:cubicBezTo>
                <a:cubicBezTo>
                  <a:pt x="3667" y="2187"/>
                  <a:pt x="3230" y="2213"/>
                  <a:pt x="2648" y="2240"/>
                </a:cubicBezTo>
                <a:cubicBezTo>
                  <a:pt x="1086" y="2346"/>
                  <a:pt x="1" y="3577"/>
                  <a:pt x="1" y="3577"/>
                </a:cubicBezTo>
                <a:cubicBezTo>
                  <a:pt x="1" y="3577"/>
                  <a:pt x="9648" y="3653"/>
                  <a:pt x="16048" y="3653"/>
                </a:cubicBezTo>
                <a:cubicBezTo>
                  <a:pt x="19248" y="3653"/>
                  <a:pt x="21636" y="3634"/>
                  <a:pt x="21601" y="3577"/>
                </a:cubicBezTo>
                <a:cubicBezTo>
                  <a:pt x="21045" y="2716"/>
                  <a:pt x="20145" y="2041"/>
                  <a:pt x="18808" y="2041"/>
                </a:cubicBezTo>
                <a:cubicBezTo>
                  <a:pt x="17557" y="2041"/>
                  <a:pt x="17315" y="2633"/>
                  <a:pt x="16258" y="2633"/>
                </a:cubicBezTo>
                <a:cubicBezTo>
                  <a:pt x="16186" y="2633"/>
                  <a:pt x="16110" y="2630"/>
                  <a:pt x="16029" y="2624"/>
                </a:cubicBezTo>
                <a:cubicBezTo>
                  <a:pt x="14780" y="2546"/>
                  <a:pt x="12714" y="1"/>
                  <a:pt x="1015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13"/>
          <p:cNvGrpSpPr/>
          <p:nvPr/>
        </p:nvGrpSpPr>
        <p:grpSpPr>
          <a:xfrm>
            <a:off x="-35158" y="1227175"/>
            <a:ext cx="9211678" cy="3975613"/>
            <a:chOff x="-35158" y="1227175"/>
            <a:chExt cx="9211678" cy="3975613"/>
          </a:xfrm>
        </p:grpSpPr>
        <p:grpSp>
          <p:nvGrpSpPr>
            <p:cNvPr id="331" name="Google Shape;331;p13"/>
            <p:cNvGrpSpPr/>
            <p:nvPr/>
          </p:nvGrpSpPr>
          <p:grpSpPr>
            <a:xfrm>
              <a:off x="7858101" y="2678208"/>
              <a:ext cx="1318419" cy="2524580"/>
              <a:chOff x="3224716" y="3669126"/>
              <a:chExt cx="736259" cy="1409828"/>
            </a:xfrm>
          </p:grpSpPr>
          <p:sp>
            <p:nvSpPr>
              <p:cNvPr id="332" name="Google Shape;332;p13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3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3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3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 flipH="1">
              <a:off x="-35158" y="1796832"/>
              <a:ext cx="1432616" cy="2291010"/>
              <a:chOff x="869719" y="3820447"/>
              <a:chExt cx="836320" cy="1337425"/>
            </a:xfrm>
          </p:grpSpPr>
          <p:sp>
            <p:nvSpPr>
              <p:cNvPr id="341" name="Google Shape;341;p13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3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3"/>
            <p:cNvSpPr/>
            <p:nvPr/>
          </p:nvSpPr>
          <p:spPr>
            <a:xfrm>
              <a:off x="61500" y="4505540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661336" y="47264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1521843" y="46932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8582625" y="12271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13"/>
          <p:cNvSpPr txBox="1">
            <a:spLocks noGrp="1"/>
          </p:cNvSpPr>
          <p:nvPr>
            <p:ph type="subTitle" idx="1"/>
          </p:nvPr>
        </p:nvSpPr>
        <p:spPr>
          <a:xfrm>
            <a:off x="2706300" y="12580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2"/>
          </p:nvPr>
        </p:nvSpPr>
        <p:spPr>
          <a:xfrm>
            <a:off x="4744500" y="11639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1911000" y="12579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66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4"/>
          </p:nvPr>
        </p:nvSpPr>
        <p:spPr>
          <a:xfrm>
            <a:off x="2706300" y="19705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5"/>
          </p:nvPr>
        </p:nvSpPr>
        <p:spPr>
          <a:xfrm>
            <a:off x="4744500" y="18764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6" hasCustomPrompt="1"/>
          </p:nvPr>
        </p:nvSpPr>
        <p:spPr>
          <a:xfrm>
            <a:off x="1911000" y="19704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7"/>
          </p:nvPr>
        </p:nvSpPr>
        <p:spPr>
          <a:xfrm>
            <a:off x="2706300" y="26830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8"/>
          </p:nvPr>
        </p:nvSpPr>
        <p:spPr>
          <a:xfrm>
            <a:off x="4744500" y="25889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9" hasCustomPrompt="1"/>
          </p:nvPr>
        </p:nvSpPr>
        <p:spPr>
          <a:xfrm>
            <a:off x="1911000" y="26829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13"/>
          </p:nvPr>
        </p:nvSpPr>
        <p:spPr>
          <a:xfrm>
            <a:off x="2706300" y="33955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14"/>
          </p:nvPr>
        </p:nvSpPr>
        <p:spPr>
          <a:xfrm>
            <a:off x="4744500" y="33014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5" hasCustomPrompt="1"/>
          </p:nvPr>
        </p:nvSpPr>
        <p:spPr>
          <a:xfrm>
            <a:off x="1911000" y="33954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6"/>
          </p:nvPr>
        </p:nvSpPr>
        <p:spPr>
          <a:xfrm>
            <a:off x="2706300" y="4108000"/>
            <a:ext cx="2038200" cy="400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7"/>
          </p:nvPr>
        </p:nvSpPr>
        <p:spPr>
          <a:xfrm>
            <a:off x="4744500" y="4013941"/>
            <a:ext cx="24885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18" hasCustomPrompt="1"/>
          </p:nvPr>
        </p:nvSpPr>
        <p:spPr>
          <a:xfrm>
            <a:off x="1911000" y="4107991"/>
            <a:ext cx="621000" cy="400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22"/>
          <p:cNvGrpSpPr/>
          <p:nvPr/>
        </p:nvGrpSpPr>
        <p:grpSpPr>
          <a:xfrm>
            <a:off x="-35158" y="1227175"/>
            <a:ext cx="9211678" cy="3975613"/>
            <a:chOff x="-35158" y="1227175"/>
            <a:chExt cx="9211678" cy="3975613"/>
          </a:xfrm>
        </p:grpSpPr>
        <p:grpSp>
          <p:nvGrpSpPr>
            <p:cNvPr id="612" name="Google Shape;612;p22"/>
            <p:cNvGrpSpPr/>
            <p:nvPr/>
          </p:nvGrpSpPr>
          <p:grpSpPr>
            <a:xfrm>
              <a:off x="7858101" y="2678208"/>
              <a:ext cx="1318419" cy="2524580"/>
              <a:chOff x="3224716" y="3669126"/>
              <a:chExt cx="736259" cy="1409828"/>
            </a:xfrm>
          </p:grpSpPr>
          <p:sp>
            <p:nvSpPr>
              <p:cNvPr id="613" name="Google Shape;613;p22"/>
              <p:cNvSpPr/>
              <p:nvPr/>
            </p:nvSpPr>
            <p:spPr>
              <a:xfrm>
                <a:off x="3537929" y="4954001"/>
                <a:ext cx="423046" cy="124953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33" extrusionOk="0">
                    <a:moveTo>
                      <a:pt x="710" y="1"/>
                    </a:moveTo>
                    <a:cubicBezTo>
                      <a:pt x="265" y="1"/>
                      <a:pt x="0" y="21"/>
                      <a:pt x="0" y="21"/>
                    </a:cubicBezTo>
                    <a:cubicBezTo>
                      <a:pt x="0" y="21"/>
                      <a:pt x="3574" y="1437"/>
                      <a:pt x="5030" y="1662"/>
                    </a:cubicBezTo>
                    <a:cubicBezTo>
                      <a:pt x="5573" y="1742"/>
                      <a:pt x="6261" y="1874"/>
                      <a:pt x="6883" y="2033"/>
                    </a:cubicBezTo>
                    <a:lnTo>
                      <a:pt x="6883" y="1318"/>
                    </a:lnTo>
                    <a:cubicBezTo>
                      <a:pt x="6420" y="1106"/>
                      <a:pt x="5864" y="881"/>
                      <a:pt x="5215" y="669"/>
                    </a:cubicBezTo>
                    <a:cubicBezTo>
                      <a:pt x="3431" y="93"/>
                      <a:pt x="1659" y="1"/>
                      <a:pt x="7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3484210" y="4681660"/>
                <a:ext cx="475966" cy="157344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2560" extrusionOk="0">
                    <a:moveTo>
                      <a:pt x="901" y="1"/>
                    </a:moveTo>
                    <a:cubicBezTo>
                      <a:pt x="326" y="1"/>
                      <a:pt x="1" y="45"/>
                      <a:pt x="1" y="45"/>
                    </a:cubicBezTo>
                    <a:cubicBezTo>
                      <a:pt x="1" y="45"/>
                      <a:pt x="3177" y="1673"/>
                      <a:pt x="5308" y="2070"/>
                    </a:cubicBezTo>
                    <a:cubicBezTo>
                      <a:pt x="6314" y="2268"/>
                      <a:pt x="7148" y="2440"/>
                      <a:pt x="7744" y="2559"/>
                    </a:cubicBezTo>
                    <a:lnTo>
                      <a:pt x="7744" y="2003"/>
                    </a:lnTo>
                    <a:cubicBezTo>
                      <a:pt x="6870" y="1448"/>
                      <a:pt x="5560" y="706"/>
                      <a:pt x="4130" y="389"/>
                    </a:cubicBezTo>
                    <a:cubicBezTo>
                      <a:pt x="2756" y="71"/>
                      <a:pt x="1629" y="1"/>
                      <a:pt x="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363867" y="4420014"/>
                <a:ext cx="560538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2476" extrusionOk="0">
                    <a:moveTo>
                      <a:pt x="2201" y="1"/>
                    </a:moveTo>
                    <a:cubicBezTo>
                      <a:pt x="920" y="1"/>
                      <a:pt x="0" y="172"/>
                      <a:pt x="0" y="172"/>
                    </a:cubicBezTo>
                    <a:cubicBezTo>
                      <a:pt x="0" y="172"/>
                      <a:pt x="2515" y="1231"/>
                      <a:pt x="4937" y="1562"/>
                    </a:cubicBezTo>
                    <a:cubicBezTo>
                      <a:pt x="7346" y="1919"/>
                      <a:pt x="9119" y="2475"/>
                      <a:pt x="9119" y="2475"/>
                    </a:cubicBezTo>
                    <a:cubicBezTo>
                      <a:pt x="9119" y="2475"/>
                      <a:pt x="7610" y="953"/>
                      <a:pt x="5082" y="331"/>
                    </a:cubicBezTo>
                    <a:cubicBezTo>
                      <a:pt x="4071" y="77"/>
                      <a:pt x="3056" y="1"/>
                      <a:pt x="22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3866569" y="3936796"/>
                <a:ext cx="72464" cy="553224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9001" extrusionOk="0">
                    <a:moveTo>
                      <a:pt x="1059" y="0"/>
                    </a:moveTo>
                    <a:lnTo>
                      <a:pt x="1059" y="0"/>
                    </a:lnTo>
                    <a:cubicBezTo>
                      <a:pt x="1059" y="1"/>
                      <a:pt x="120" y="2449"/>
                      <a:pt x="53" y="4620"/>
                    </a:cubicBezTo>
                    <a:cubicBezTo>
                      <a:pt x="1" y="6764"/>
                      <a:pt x="477" y="9000"/>
                      <a:pt x="477" y="9000"/>
                    </a:cubicBezTo>
                    <a:cubicBezTo>
                      <a:pt x="477" y="9000"/>
                      <a:pt x="914" y="6314"/>
                      <a:pt x="1046" y="3839"/>
                    </a:cubicBezTo>
                    <a:cubicBezTo>
                      <a:pt x="1178" y="1351"/>
                      <a:pt x="1059" y="1"/>
                      <a:pt x="10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260548" y="4155725"/>
                <a:ext cx="537735" cy="180515"/>
              </a:xfrm>
              <a:custGeom>
                <a:avLst/>
                <a:gdLst/>
                <a:ahLst/>
                <a:cxnLst/>
                <a:rect l="l" t="t" r="r" b="b"/>
                <a:pathLst>
                  <a:path w="8749" h="2937" extrusionOk="0">
                    <a:moveTo>
                      <a:pt x="502" y="1"/>
                    </a:moveTo>
                    <a:cubicBezTo>
                      <a:pt x="186" y="1"/>
                      <a:pt x="0" y="12"/>
                      <a:pt x="0" y="12"/>
                    </a:cubicBezTo>
                    <a:cubicBezTo>
                      <a:pt x="0" y="12"/>
                      <a:pt x="993" y="819"/>
                      <a:pt x="3719" y="1587"/>
                    </a:cubicBezTo>
                    <a:cubicBezTo>
                      <a:pt x="6433" y="2328"/>
                      <a:pt x="8749" y="2937"/>
                      <a:pt x="8749" y="2937"/>
                    </a:cubicBezTo>
                    <a:cubicBezTo>
                      <a:pt x="8749" y="2937"/>
                      <a:pt x="6486" y="1163"/>
                      <a:pt x="4355" y="528"/>
                    </a:cubicBezTo>
                    <a:cubicBezTo>
                      <a:pt x="2832" y="68"/>
                      <a:pt x="1276" y="1"/>
                      <a:pt x="5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696563" y="3757816"/>
                <a:ext cx="96865" cy="510139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300" extrusionOk="0">
                    <a:moveTo>
                      <a:pt x="794" y="1"/>
                    </a:moveTo>
                    <a:cubicBezTo>
                      <a:pt x="794" y="1"/>
                      <a:pt x="0" y="2184"/>
                      <a:pt x="146" y="4117"/>
                    </a:cubicBezTo>
                    <a:cubicBezTo>
                      <a:pt x="318" y="6049"/>
                      <a:pt x="1192" y="8299"/>
                      <a:pt x="1192" y="8299"/>
                    </a:cubicBezTo>
                    <a:cubicBezTo>
                      <a:pt x="1192" y="8299"/>
                      <a:pt x="1575" y="7664"/>
                      <a:pt x="1377" y="5030"/>
                    </a:cubicBezTo>
                    <a:cubicBezTo>
                      <a:pt x="1192" y="2396"/>
                      <a:pt x="794" y="1"/>
                      <a:pt x="7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3224716" y="3669126"/>
                <a:ext cx="433679" cy="44670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7268" extrusionOk="0">
                    <a:moveTo>
                      <a:pt x="1" y="1"/>
                    </a:moveTo>
                    <a:cubicBezTo>
                      <a:pt x="1" y="1"/>
                      <a:pt x="517" y="1523"/>
                      <a:pt x="2330" y="3614"/>
                    </a:cubicBezTo>
                    <a:cubicBezTo>
                      <a:pt x="4157" y="5692"/>
                      <a:pt x="7055" y="7267"/>
                      <a:pt x="7055" y="7267"/>
                    </a:cubicBezTo>
                    <a:cubicBezTo>
                      <a:pt x="7055" y="7267"/>
                      <a:pt x="6446" y="5242"/>
                      <a:pt x="4699" y="3482"/>
                    </a:cubicBezTo>
                    <a:cubicBezTo>
                      <a:pt x="2952" y="1708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3456860" y="3893280"/>
                <a:ext cx="503316" cy="783032"/>
              </a:xfrm>
              <a:custGeom>
                <a:avLst/>
                <a:gdLst/>
                <a:ahLst/>
                <a:cxnLst/>
                <a:rect l="l" t="t" r="r" b="b"/>
                <a:pathLst>
                  <a:path w="8189" h="12740" extrusionOk="0">
                    <a:moveTo>
                      <a:pt x="78" y="1"/>
                    </a:moveTo>
                    <a:cubicBezTo>
                      <a:pt x="34" y="1"/>
                      <a:pt x="0" y="57"/>
                      <a:pt x="22" y="113"/>
                    </a:cubicBezTo>
                    <a:cubicBezTo>
                      <a:pt x="155" y="272"/>
                      <a:pt x="287" y="444"/>
                      <a:pt x="446" y="589"/>
                    </a:cubicBezTo>
                    <a:cubicBezTo>
                      <a:pt x="1015" y="1225"/>
                      <a:pt x="1597" y="1847"/>
                      <a:pt x="2140" y="2495"/>
                    </a:cubicBezTo>
                    <a:cubicBezTo>
                      <a:pt x="2696" y="3144"/>
                      <a:pt x="3225" y="3805"/>
                      <a:pt x="3715" y="4494"/>
                    </a:cubicBezTo>
                    <a:cubicBezTo>
                      <a:pt x="4721" y="5870"/>
                      <a:pt x="5621" y="7313"/>
                      <a:pt x="6415" y="8808"/>
                    </a:cubicBezTo>
                    <a:cubicBezTo>
                      <a:pt x="7077" y="10092"/>
                      <a:pt x="7672" y="11389"/>
                      <a:pt x="8189" y="12739"/>
                    </a:cubicBezTo>
                    <a:lnTo>
                      <a:pt x="8189" y="11985"/>
                    </a:lnTo>
                    <a:cubicBezTo>
                      <a:pt x="7633" y="10661"/>
                      <a:pt x="7024" y="9364"/>
                      <a:pt x="6336" y="8107"/>
                    </a:cubicBezTo>
                    <a:cubicBezTo>
                      <a:pt x="5502" y="6598"/>
                      <a:pt x="4575" y="5155"/>
                      <a:pt x="3530" y="3805"/>
                    </a:cubicBezTo>
                    <a:cubicBezTo>
                      <a:pt x="3027" y="3104"/>
                      <a:pt x="2484" y="2442"/>
                      <a:pt x="1902" y="1794"/>
                    </a:cubicBezTo>
                    <a:cubicBezTo>
                      <a:pt x="1333" y="1172"/>
                      <a:pt x="764" y="536"/>
                      <a:pt x="102" y="7"/>
                    </a:cubicBezTo>
                    <a:cubicBezTo>
                      <a:pt x="94" y="3"/>
                      <a:pt x="85" y="1"/>
                      <a:pt x="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" name="Google Shape;621;p22"/>
            <p:cNvGrpSpPr/>
            <p:nvPr/>
          </p:nvGrpSpPr>
          <p:grpSpPr>
            <a:xfrm flipH="1">
              <a:off x="-35158" y="1796832"/>
              <a:ext cx="1432616" cy="2291010"/>
              <a:chOff x="869719" y="3820447"/>
              <a:chExt cx="836320" cy="1337425"/>
            </a:xfrm>
          </p:grpSpPr>
          <p:sp>
            <p:nvSpPr>
              <p:cNvPr id="622" name="Google Shape;622;p22"/>
              <p:cNvSpPr/>
              <p:nvPr/>
            </p:nvSpPr>
            <p:spPr>
              <a:xfrm>
                <a:off x="1360251" y="4688421"/>
                <a:ext cx="34419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3337" extrusionOk="0">
                    <a:moveTo>
                      <a:pt x="1" y="1"/>
                    </a:moveTo>
                    <a:cubicBezTo>
                      <a:pt x="1" y="1"/>
                      <a:pt x="2859" y="3124"/>
                      <a:pt x="5599" y="3336"/>
                    </a:cubicBezTo>
                    <a:lnTo>
                      <a:pt x="5599" y="636"/>
                    </a:lnTo>
                    <a:cubicBezTo>
                      <a:pt x="4537" y="666"/>
                      <a:pt x="3713" y="725"/>
                      <a:pt x="2988" y="725"/>
                    </a:cubicBezTo>
                    <a:cubicBezTo>
                      <a:pt x="2746" y="725"/>
                      <a:pt x="2515" y="719"/>
                      <a:pt x="2290" y="702"/>
                    </a:cubicBezTo>
                    <a:cubicBezTo>
                      <a:pt x="1126" y="636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1608006" y="5100897"/>
                <a:ext cx="96435" cy="56976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927" extrusionOk="0">
                    <a:moveTo>
                      <a:pt x="1568" y="0"/>
                    </a:moveTo>
                    <a:cubicBezTo>
                      <a:pt x="864" y="252"/>
                      <a:pt x="279" y="372"/>
                      <a:pt x="98" y="372"/>
                    </a:cubicBezTo>
                    <a:cubicBezTo>
                      <a:pt x="88" y="372"/>
                      <a:pt x="80" y="371"/>
                      <a:pt x="73" y="371"/>
                    </a:cubicBezTo>
                    <a:cubicBezTo>
                      <a:pt x="66" y="369"/>
                      <a:pt x="61" y="368"/>
                      <a:pt x="58" y="368"/>
                    </a:cubicBezTo>
                    <a:cubicBezTo>
                      <a:pt x="0" y="368"/>
                      <a:pt x="598" y="725"/>
                      <a:pt x="1568" y="927"/>
                    </a:cubicBezTo>
                    <a:lnTo>
                      <a:pt x="1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2"/>
              <p:cNvSpPr/>
              <p:nvPr/>
            </p:nvSpPr>
            <p:spPr>
              <a:xfrm>
                <a:off x="1377338" y="4467156"/>
                <a:ext cx="327103" cy="84941"/>
              </a:xfrm>
              <a:custGeom>
                <a:avLst/>
                <a:gdLst/>
                <a:ahLst/>
                <a:cxnLst/>
                <a:rect l="l" t="t" r="r" b="b"/>
                <a:pathLst>
                  <a:path w="5322" h="1382" extrusionOk="0">
                    <a:moveTo>
                      <a:pt x="1" y="1"/>
                    </a:moveTo>
                    <a:cubicBezTo>
                      <a:pt x="1023" y="1118"/>
                      <a:pt x="2251" y="1381"/>
                      <a:pt x="3394" y="1381"/>
                    </a:cubicBezTo>
                    <a:cubicBezTo>
                      <a:pt x="3834" y="1381"/>
                      <a:pt x="4262" y="1342"/>
                      <a:pt x="4659" y="1298"/>
                    </a:cubicBezTo>
                    <a:cubicBezTo>
                      <a:pt x="4911" y="1258"/>
                      <a:pt x="5123" y="1258"/>
                      <a:pt x="5321" y="1258"/>
                    </a:cubicBezTo>
                    <a:lnTo>
                      <a:pt x="5321" y="689"/>
                    </a:lnTo>
                    <a:cubicBezTo>
                      <a:pt x="4983" y="565"/>
                      <a:pt x="4589" y="483"/>
                      <a:pt x="4148" y="483"/>
                    </a:cubicBezTo>
                    <a:cubicBezTo>
                      <a:pt x="3880" y="483"/>
                      <a:pt x="3596" y="513"/>
                      <a:pt x="3296" y="583"/>
                    </a:cubicBezTo>
                    <a:cubicBezTo>
                      <a:pt x="3022" y="647"/>
                      <a:pt x="2748" y="673"/>
                      <a:pt x="2482" y="673"/>
                    </a:cubicBezTo>
                    <a:cubicBezTo>
                      <a:pt x="1143" y="673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2"/>
              <p:cNvSpPr/>
              <p:nvPr/>
            </p:nvSpPr>
            <p:spPr>
              <a:xfrm>
                <a:off x="1439968" y="3918049"/>
                <a:ext cx="264473" cy="48819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94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795" y="1629"/>
                      <a:pt x="1973" y="3336"/>
                    </a:cubicBezTo>
                    <a:cubicBezTo>
                      <a:pt x="2886" y="4673"/>
                      <a:pt x="3945" y="6950"/>
                      <a:pt x="4302" y="7942"/>
                    </a:cubicBezTo>
                    <a:lnTo>
                      <a:pt x="4302" y="5652"/>
                    </a:lnTo>
                    <a:cubicBezTo>
                      <a:pt x="4223" y="5282"/>
                      <a:pt x="4104" y="4885"/>
                      <a:pt x="3958" y="4488"/>
                    </a:cubicBezTo>
                    <a:cubicBezTo>
                      <a:pt x="3151" y="2172"/>
                      <a:pt x="1721" y="71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2"/>
              <p:cNvSpPr/>
              <p:nvPr/>
            </p:nvSpPr>
            <p:spPr>
              <a:xfrm>
                <a:off x="1197560" y="4284551"/>
                <a:ext cx="440133" cy="932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517" extrusionOk="0">
                    <a:moveTo>
                      <a:pt x="3716" y="1"/>
                    </a:moveTo>
                    <a:cubicBezTo>
                      <a:pt x="2197" y="1"/>
                      <a:pt x="1115" y="391"/>
                      <a:pt x="412" y="391"/>
                    </a:cubicBezTo>
                    <a:cubicBezTo>
                      <a:pt x="256" y="391"/>
                      <a:pt x="119" y="371"/>
                      <a:pt x="1" y="325"/>
                    </a:cubicBezTo>
                    <a:lnTo>
                      <a:pt x="1" y="325"/>
                    </a:lnTo>
                    <a:cubicBezTo>
                      <a:pt x="1" y="325"/>
                      <a:pt x="1795" y="1517"/>
                      <a:pt x="3807" y="1517"/>
                    </a:cubicBezTo>
                    <a:cubicBezTo>
                      <a:pt x="3840" y="1517"/>
                      <a:pt x="3872" y="1517"/>
                      <a:pt x="3905" y="1516"/>
                    </a:cubicBezTo>
                    <a:cubicBezTo>
                      <a:pt x="5930" y="1476"/>
                      <a:pt x="7161" y="1053"/>
                      <a:pt x="7161" y="1053"/>
                    </a:cubicBezTo>
                    <a:cubicBezTo>
                      <a:pt x="7161" y="1053"/>
                      <a:pt x="6777" y="245"/>
                      <a:pt x="4474" y="34"/>
                    </a:cubicBezTo>
                    <a:cubicBezTo>
                      <a:pt x="4210" y="11"/>
                      <a:pt x="3957" y="1"/>
                      <a:pt x="3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2"/>
              <p:cNvSpPr/>
              <p:nvPr/>
            </p:nvSpPr>
            <p:spPr>
              <a:xfrm>
                <a:off x="1142244" y="3820447"/>
                <a:ext cx="346587" cy="364534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5931" extrusionOk="0">
                    <a:moveTo>
                      <a:pt x="1" y="1"/>
                    </a:moveTo>
                    <a:cubicBezTo>
                      <a:pt x="1" y="1"/>
                      <a:pt x="993" y="1046"/>
                      <a:pt x="2105" y="2780"/>
                    </a:cubicBezTo>
                    <a:cubicBezTo>
                      <a:pt x="3230" y="4540"/>
                      <a:pt x="5334" y="5930"/>
                      <a:pt x="5334" y="5930"/>
                    </a:cubicBezTo>
                    <a:cubicBezTo>
                      <a:pt x="5639" y="353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2"/>
              <p:cNvSpPr/>
              <p:nvPr/>
            </p:nvSpPr>
            <p:spPr>
              <a:xfrm>
                <a:off x="869719" y="3968510"/>
                <a:ext cx="494650" cy="208051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3385" extrusionOk="0">
                    <a:moveTo>
                      <a:pt x="2332" y="0"/>
                    </a:moveTo>
                    <a:cubicBezTo>
                      <a:pt x="898" y="0"/>
                      <a:pt x="1" y="517"/>
                      <a:pt x="1" y="530"/>
                    </a:cubicBezTo>
                    <a:cubicBezTo>
                      <a:pt x="1735" y="543"/>
                      <a:pt x="2754" y="2012"/>
                      <a:pt x="4487" y="3005"/>
                    </a:cubicBezTo>
                    <a:cubicBezTo>
                      <a:pt x="4975" y="3284"/>
                      <a:pt x="5469" y="3384"/>
                      <a:pt x="5928" y="3384"/>
                    </a:cubicBezTo>
                    <a:cubicBezTo>
                      <a:pt x="7103" y="3384"/>
                      <a:pt x="8048" y="2727"/>
                      <a:pt x="8048" y="2727"/>
                    </a:cubicBezTo>
                    <a:cubicBezTo>
                      <a:pt x="5837" y="543"/>
                      <a:pt x="3803" y="0"/>
                      <a:pt x="2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2"/>
              <p:cNvSpPr/>
              <p:nvPr/>
            </p:nvSpPr>
            <p:spPr>
              <a:xfrm>
                <a:off x="1616980" y="4176254"/>
                <a:ext cx="89059" cy="22427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3649" extrusionOk="0">
                    <a:moveTo>
                      <a:pt x="76" y="0"/>
                    </a:moveTo>
                    <a:cubicBezTo>
                      <a:pt x="35" y="0"/>
                      <a:pt x="0" y="41"/>
                      <a:pt x="19" y="88"/>
                    </a:cubicBezTo>
                    <a:cubicBezTo>
                      <a:pt x="165" y="406"/>
                      <a:pt x="337" y="724"/>
                      <a:pt x="496" y="1028"/>
                    </a:cubicBezTo>
                    <a:cubicBezTo>
                      <a:pt x="654" y="1346"/>
                      <a:pt x="774" y="1676"/>
                      <a:pt x="893" y="1994"/>
                    </a:cubicBezTo>
                    <a:cubicBezTo>
                      <a:pt x="1091" y="2537"/>
                      <a:pt x="1263" y="3106"/>
                      <a:pt x="1449" y="3649"/>
                    </a:cubicBezTo>
                    <a:lnTo>
                      <a:pt x="1449" y="3040"/>
                    </a:lnTo>
                    <a:cubicBezTo>
                      <a:pt x="1224" y="2351"/>
                      <a:pt x="1025" y="1690"/>
                      <a:pt x="734" y="1054"/>
                    </a:cubicBezTo>
                    <a:cubicBezTo>
                      <a:pt x="654" y="869"/>
                      <a:pt x="562" y="684"/>
                      <a:pt x="469" y="525"/>
                    </a:cubicBezTo>
                    <a:cubicBezTo>
                      <a:pt x="363" y="340"/>
                      <a:pt x="257" y="194"/>
                      <a:pt x="125" y="22"/>
                    </a:cubicBezTo>
                    <a:cubicBezTo>
                      <a:pt x="110" y="7"/>
                      <a:pt x="93" y="0"/>
                      <a:pt x="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2"/>
              <p:cNvSpPr/>
              <p:nvPr/>
            </p:nvSpPr>
            <p:spPr>
              <a:xfrm>
                <a:off x="1060068" y="4025425"/>
                <a:ext cx="644373" cy="419850"/>
              </a:xfrm>
              <a:custGeom>
                <a:avLst/>
                <a:gdLst/>
                <a:ahLst/>
                <a:cxnLst/>
                <a:rect l="l" t="t" r="r" b="b"/>
                <a:pathLst>
                  <a:path w="10484" h="6831" extrusionOk="0">
                    <a:moveTo>
                      <a:pt x="4264" y="1"/>
                    </a:moveTo>
                    <a:cubicBezTo>
                      <a:pt x="4223" y="1"/>
                      <a:pt x="4189" y="43"/>
                      <a:pt x="4210" y="94"/>
                    </a:cubicBezTo>
                    <a:cubicBezTo>
                      <a:pt x="4315" y="226"/>
                      <a:pt x="4408" y="345"/>
                      <a:pt x="4514" y="451"/>
                    </a:cubicBezTo>
                    <a:cubicBezTo>
                      <a:pt x="4620" y="570"/>
                      <a:pt x="4726" y="689"/>
                      <a:pt x="4832" y="808"/>
                    </a:cubicBezTo>
                    <a:cubicBezTo>
                      <a:pt x="5043" y="1033"/>
                      <a:pt x="5255" y="1245"/>
                      <a:pt x="5493" y="1483"/>
                    </a:cubicBezTo>
                    <a:cubicBezTo>
                      <a:pt x="5838" y="1828"/>
                      <a:pt x="6168" y="2172"/>
                      <a:pt x="6513" y="2529"/>
                    </a:cubicBezTo>
                    <a:cubicBezTo>
                      <a:pt x="6129" y="2278"/>
                      <a:pt x="5745" y="2066"/>
                      <a:pt x="5348" y="1841"/>
                    </a:cubicBezTo>
                    <a:cubicBezTo>
                      <a:pt x="3865" y="1086"/>
                      <a:pt x="2277" y="570"/>
                      <a:pt x="649" y="319"/>
                    </a:cubicBezTo>
                    <a:cubicBezTo>
                      <a:pt x="451" y="292"/>
                      <a:pt x="239" y="279"/>
                      <a:pt x="54" y="253"/>
                    </a:cubicBezTo>
                    <a:cubicBezTo>
                      <a:pt x="14" y="253"/>
                      <a:pt x="1" y="305"/>
                      <a:pt x="27" y="305"/>
                    </a:cubicBezTo>
                    <a:cubicBezTo>
                      <a:pt x="848" y="504"/>
                      <a:pt x="1642" y="689"/>
                      <a:pt x="2436" y="914"/>
                    </a:cubicBezTo>
                    <a:cubicBezTo>
                      <a:pt x="3230" y="1166"/>
                      <a:pt x="3998" y="1470"/>
                      <a:pt x="4752" y="1814"/>
                    </a:cubicBezTo>
                    <a:cubicBezTo>
                      <a:pt x="6235" y="2529"/>
                      <a:pt x="7611" y="3482"/>
                      <a:pt x="8736" y="4673"/>
                    </a:cubicBezTo>
                    <a:cubicBezTo>
                      <a:pt x="8868" y="4805"/>
                      <a:pt x="8988" y="4951"/>
                      <a:pt x="9120" y="5083"/>
                    </a:cubicBezTo>
                    <a:cubicBezTo>
                      <a:pt x="8988" y="5044"/>
                      <a:pt x="8855" y="5004"/>
                      <a:pt x="8723" y="4978"/>
                    </a:cubicBezTo>
                    <a:cubicBezTo>
                      <a:pt x="8260" y="4858"/>
                      <a:pt x="7770" y="4845"/>
                      <a:pt x="7293" y="4832"/>
                    </a:cubicBezTo>
                    <a:cubicBezTo>
                      <a:pt x="7173" y="4821"/>
                      <a:pt x="7048" y="4815"/>
                      <a:pt x="6921" y="4815"/>
                    </a:cubicBezTo>
                    <a:cubicBezTo>
                      <a:pt x="6741" y="4815"/>
                      <a:pt x="6558" y="4827"/>
                      <a:pt x="6380" y="4858"/>
                    </a:cubicBezTo>
                    <a:cubicBezTo>
                      <a:pt x="6314" y="4872"/>
                      <a:pt x="6301" y="4978"/>
                      <a:pt x="6380" y="4978"/>
                    </a:cubicBezTo>
                    <a:cubicBezTo>
                      <a:pt x="6632" y="5030"/>
                      <a:pt x="6896" y="5030"/>
                      <a:pt x="7161" y="5044"/>
                    </a:cubicBezTo>
                    <a:cubicBezTo>
                      <a:pt x="7413" y="5057"/>
                      <a:pt x="7677" y="5070"/>
                      <a:pt x="7929" y="5083"/>
                    </a:cubicBezTo>
                    <a:cubicBezTo>
                      <a:pt x="8339" y="5123"/>
                      <a:pt x="8749" y="5189"/>
                      <a:pt x="9146" y="5335"/>
                    </a:cubicBezTo>
                    <a:cubicBezTo>
                      <a:pt x="9265" y="5375"/>
                      <a:pt x="9358" y="5428"/>
                      <a:pt x="9464" y="5467"/>
                    </a:cubicBezTo>
                    <a:cubicBezTo>
                      <a:pt x="9464" y="5467"/>
                      <a:pt x="9464" y="5467"/>
                      <a:pt x="9464" y="5467"/>
                    </a:cubicBezTo>
                    <a:lnTo>
                      <a:pt x="9464" y="5467"/>
                    </a:lnTo>
                    <a:cubicBezTo>
                      <a:pt x="9464" y="5480"/>
                      <a:pt x="9467" y="5487"/>
                      <a:pt x="9469" y="5487"/>
                    </a:cubicBezTo>
                    <a:cubicBezTo>
                      <a:pt x="9471" y="5487"/>
                      <a:pt x="9471" y="5480"/>
                      <a:pt x="9464" y="5467"/>
                    </a:cubicBezTo>
                    <a:lnTo>
                      <a:pt x="9464" y="5467"/>
                    </a:lnTo>
                    <a:cubicBezTo>
                      <a:pt x="9821" y="5917"/>
                      <a:pt x="10152" y="6367"/>
                      <a:pt x="10483" y="6830"/>
                    </a:cubicBezTo>
                    <a:lnTo>
                      <a:pt x="10483" y="6367"/>
                    </a:lnTo>
                    <a:cubicBezTo>
                      <a:pt x="10099" y="5851"/>
                      <a:pt x="9729" y="5335"/>
                      <a:pt x="9292" y="4858"/>
                    </a:cubicBezTo>
                    <a:cubicBezTo>
                      <a:pt x="8723" y="4197"/>
                      <a:pt x="8061" y="3601"/>
                      <a:pt x="7346" y="3072"/>
                    </a:cubicBezTo>
                    <a:lnTo>
                      <a:pt x="7333" y="3058"/>
                    </a:lnTo>
                    <a:cubicBezTo>
                      <a:pt x="7227" y="2939"/>
                      <a:pt x="7108" y="2820"/>
                      <a:pt x="7015" y="2701"/>
                    </a:cubicBezTo>
                    <a:cubicBezTo>
                      <a:pt x="6790" y="2476"/>
                      <a:pt x="6579" y="2264"/>
                      <a:pt x="6367" y="2039"/>
                    </a:cubicBezTo>
                    <a:cubicBezTo>
                      <a:pt x="5943" y="1603"/>
                      <a:pt x="5493" y="1153"/>
                      <a:pt x="5057" y="716"/>
                    </a:cubicBezTo>
                    <a:cubicBezTo>
                      <a:pt x="4951" y="610"/>
                      <a:pt x="4832" y="478"/>
                      <a:pt x="4699" y="358"/>
                    </a:cubicBezTo>
                    <a:lnTo>
                      <a:pt x="4302" y="14"/>
                    </a:lnTo>
                    <a:cubicBezTo>
                      <a:pt x="4290" y="5"/>
                      <a:pt x="4276" y="1"/>
                      <a:pt x="42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2"/>
              <p:cNvSpPr/>
              <p:nvPr/>
            </p:nvSpPr>
            <p:spPr>
              <a:xfrm>
                <a:off x="1592887" y="4517617"/>
                <a:ext cx="111554" cy="18746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305" extrusionOk="0">
                    <a:moveTo>
                      <a:pt x="477" y="0"/>
                    </a:moveTo>
                    <a:cubicBezTo>
                      <a:pt x="411" y="0"/>
                      <a:pt x="332" y="14"/>
                      <a:pt x="266" y="14"/>
                    </a:cubicBezTo>
                    <a:cubicBezTo>
                      <a:pt x="199" y="14"/>
                      <a:pt x="120" y="27"/>
                      <a:pt x="54" y="40"/>
                    </a:cubicBezTo>
                    <a:cubicBezTo>
                      <a:pt x="1" y="67"/>
                      <a:pt x="1" y="146"/>
                      <a:pt x="54" y="146"/>
                    </a:cubicBezTo>
                    <a:cubicBezTo>
                      <a:pt x="160" y="172"/>
                      <a:pt x="292" y="159"/>
                      <a:pt x="411" y="172"/>
                    </a:cubicBezTo>
                    <a:cubicBezTo>
                      <a:pt x="530" y="199"/>
                      <a:pt x="663" y="199"/>
                      <a:pt x="769" y="199"/>
                    </a:cubicBezTo>
                    <a:cubicBezTo>
                      <a:pt x="1020" y="212"/>
                      <a:pt x="1258" y="225"/>
                      <a:pt x="1496" y="265"/>
                    </a:cubicBezTo>
                    <a:cubicBezTo>
                      <a:pt x="1602" y="278"/>
                      <a:pt x="1721" y="292"/>
                      <a:pt x="1814" y="305"/>
                    </a:cubicBezTo>
                    <a:lnTo>
                      <a:pt x="1814" y="93"/>
                    </a:lnTo>
                    <a:cubicBezTo>
                      <a:pt x="1523" y="40"/>
                      <a:pt x="1205" y="14"/>
                      <a:pt x="8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2" name="Google Shape;632;p22"/>
            <p:cNvSpPr/>
            <p:nvPr/>
          </p:nvSpPr>
          <p:spPr>
            <a:xfrm>
              <a:off x="61500" y="4505540"/>
              <a:ext cx="1303446" cy="187765"/>
            </a:xfrm>
            <a:custGeom>
              <a:avLst/>
              <a:gdLst/>
              <a:ahLst/>
              <a:cxnLst/>
              <a:rect l="l" t="t" r="r" b="b"/>
              <a:pathLst>
                <a:path w="15473" h="2229" extrusionOk="0">
                  <a:moveTo>
                    <a:pt x="6864" y="1"/>
                  </a:moveTo>
                  <a:cubicBezTo>
                    <a:pt x="6793" y="1"/>
                    <a:pt x="6720" y="2"/>
                    <a:pt x="6644" y="5"/>
                  </a:cubicBezTo>
                  <a:cubicBezTo>
                    <a:pt x="4196" y="84"/>
                    <a:pt x="3389" y="1553"/>
                    <a:pt x="2899" y="1699"/>
                  </a:cubicBezTo>
                  <a:cubicBezTo>
                    <a:pt x="2692" y="1762"/>
                    <a:pt x="2511" y="1782"/>
                    <a:pt x="2323" y="1782"/>
                  </a:cubicBezTo>
                  <a:cubicBezTo>
                    <a:pt x="2040" y="1782"/>
                    <a:pt x="1739" y="1739"/>
                    <a:pt x="1311" y="1739"/>
                  </a:cubicBezTo>
                  <a:cubicBezTo>
                    <a:pt x="583" y="1739"/>
                    <a:pt x="0" y="2228"/>
                    <a:pt x="0" y="2228"/>
                  </a:cubicBezTo>
                  <a:lnTo>
                    <a:pt x="15472" y="2228"/>
                  </a:lnTo>
                  <a:cubicBezTo>
                    <a:pt x="15472" y="2228"/>
                    <a:pt x="14652" y="1130"/>
                    <a:pt x="13130" y="1037"/>
                  </a:cubicBezTo>
                  <a:cubicBezTo>
                    <a:pt x="13053" y="1034"/>
                    <a:pt x="12980" y="1032"/>
                    <a:pt x="12910" y="1032"/>
                  </a:cubicBezTo>
                  <a:cubicBezTo>
                    <a:pt x="11724" y="1032"/>
                    <a:pt x="11458" y="1489"/>
                    <a:pt x="10545" y="1489"/>
                  </a:cubicBezTo>
                  <a:cubicBezTo>
                    <a:pt x="10452" y="1489"/>
                    <a:pt x="10352" y="1484"/>
                    <a:pt x="10244" y="1474"/>
                  </a:cubicBezTo>
                  <a:cubicBezTo>
                    <a:pt x="9052" y="1359"/>
                    <a:pt x="9077" y="1"/>
                    <a:pt x="68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6661336" y="4726441"/>
              <a:ext cx="1443958" cy="343942"/>
            </a:xfrm>
            <a:custGeom>
              <a:avLst/>
              <a:gdLst/>
              <a:ahLst/>
              <a:cxnLst/>
              <a:rect l="l" t="t" r="r" b="b"/>
              <a:pathLst>
                <a:path w="17141" h="4083" extrusionOk="0">
                  <a:moveTo>
                    <a:pt x="7584" y="1"/>
                  </a:moveTo>
                  <a:cubicBezTo>
                    <a:pt x="7516" y="1"/>
                    <a:pt x="7445" y="3"/>
                    <a:pt x="7373" y="6"/>
                  </a:cubicBezTo>
                  <a:cubicBezTo>
                    <a:pt x="4673" y="139"/>
                    <a:pt x="3773" y="2826"/>
                    <a:pt x="3217" y="3104"/>
                  </a:cubicBezTo>
                  <a:cubicBezTo>
                    <a:pt x="2991" y="3214"/>
                    <a:pt x="2797" y="3247"/>
                    <a:pt x="2593" y="3247"/>
                  </a:cubicBezTo>
                  <a:cubicBezTo>
                    <a:pt x="2283" y="3247"/>
                    <a:pt x="1952" y="3170"/>
                    <a:pt x="1456" y="3170"/>
                  </a:cubicBezTo>
                  <a:cubicBezTo>
                    <a:pt x="649" y="3170"/>
                    <a:pt x="0" y="4083"/>
                    <a:pt x="0" y="4083"/>
                  </a:cubicBezTo>
                  <a:lnTo>
                    <a:pt x="17140" y="4083"/>
                  </a:lnTo>
                  <a:cubicBezTo>
                    <a:pt x="17140" y="4083"/>
                    <a:pt x="16227" y="2045"/>
                    <a:pt x="14559" y="1912"/>
                  </a:cubicBezTo>
                  <a:cubicBezTo>
                    <a:pt x="14466" y="1905"/>
                    <a:pt x="14378" y="1901"/>
                    <a:pt x="14294" y="1901"/>
                  </a:cubicBezTo>
                  <a:cubicBezTo>
                    <a:pt x="13000" y="1901"/>
                    <a:pt x="12705" y="2720"/>
                    <a:pt x="11688" y="2720"/>
                  </a:cubicBezTo>
                  <a:cubicBezTo>
                    <a:pt x="11585" y="2720"/>
                    <a:pt x="11475" y="2712"/>
                    <a:pt x="11356" y="2693"/>
                  </a:cubicBezTo>
                  <a:cubicBezTo>
                    <a:pt x="10017" y="2487"/>
                    <a:pt x="10056" y="1"/>
                    <a:pt x="75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1521843" y="4693292"/>
              <a:ext cx="269903" cy="284755"/>
            </a:xfrm>
            <a:custGeom>
              <a:avLst/>
              <a:gdLst/>
              <a:ahLst/>
              <a:cxnLst/>
              <a:rect l="l" t="t" r="r" b="b"/>
              <a:pathLst>
                <a:path w="2635" h="2780" extrusionOk="0">
                  <a:moveTo>
                    <a:pt x="1324" y="0"/>
                  </a:moveTo>
                  <a:lnTo>
                    <a:pt x="1099" y="1112"/>
                  </a:lnTo>
                  <a:lnTo>
                    <a:pt x="0" y="1390"/>
                  </a:lnTo>
                  <a:lnTo>
                    <a:pt x="1099" y="1668"/>
                  </a:lnTo>
                  <a:lnTo>
                    <a:pt x="1324" y="2780"/>
                  </a:lnTo>
                  <a:lnTo>
                    <a:pt x="1562" y="1668"/>
                  </a:lnTo>
                  <a:lnTo>
                    <a:pt x="2634" y="1390"/>
                  </a:lnTo>
                  <a:lnTo>
                    <a:pt x="1562" y="1112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8582625" y="1227175"/>
              <a:ext cx="189905" cy="202094"/>
            </a:xfrm>
            <a:custGeom>
              <a:avLst/>
              <a:gdLst/>
              <a:ahLst/>
              <a:cxnLst/>
              <a:rect l="l" t="t" r="r" b="b"/>
              <a:pathLst>
                <a:path w="1854" h="1973" extrusionOk="0">
                  <a:moveTo>
                    <a:pt x="927" y="1"/>
                  </a:moveTo>
                  <a:lnTo>
                    <a:pt x="769" y="781"/>
                  </a:lnTo>
                  <a:lnTo>
                    <a:pt x="1" y="980"/>
                  </a:lnTo>
                  <a:lnTo>
                    <a:pt x="769" y="1178"/>
                  </a:lnTo>
                  <a:lnTo>
                    <a:pt x="927" y="1973"/>
                  </a:lnTo>
                  <a:lnTo>
                    <a:pt x="1099" y="1178"/>
                  </a:lnTo>
                  <a:lnTo>
                    <a:pt x="1854" y="980"/>
                  </a:lnTo>
                  <a:lnTo>
                    <a:pt x="1099" y="78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"/>
          <p:cNvSpPr txBox="1">
            <a:spLocks noGrp="1"/>
          </p:cNvSpPr>
          <p:nvPr>
            <p:ph type="subTitle" idx="1"/>
          </p:nvPr>
        </p:nvSpPr>
        <p:spPr>
          <a:xfrm>
            <a:off x="713225" y="2385705"/>
            <a:ext cx="43137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Изработен от: Екатерина Радева и Деница Радичева</a:t>
            </a:r>
            <a:endParaRPr dirty="0"/>
          </a:p>
        </p:txBody>
      </p:sp>
      <p:sp>
        <p:nvSpPr>
          <p:cNvPr id="677" name="Google Shape;677;p27"/>
          <p:cNvSpPr txBox="1">
            <a:spLocks noGrp="1"/>
          </p:cNvSpPr>
          <p:nvPr>
            <p:ph type="ctrTitle"/>
          </p:nvPr>
        </p:nvSpPr>
        <p:spPr>
          <a:xfrm>
            <a:off x="713225" y="1216939"/>
            <a:ext cx="4313700" cy="972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RENT A CAR </a:t>
            </a:r>
            <a:endParaRPr dirty="0"/>
          </a:p>
        </p:txBody>
      </p:sp>
      <p:grpSp>
        <p:nvGrpSpPr>
          <p:cNvPr id="678" name="Google Shape;678;p27"/>
          <p:cNvGrpSpPr/>
          <p:nvPr/>
        </p:nvGrpSpPr>
        <p:grpSpPr>
          <a:xfrm>
            <a:off x="5387393" y="2242014"/>
            <a:ext cx="3837780" cy="2357406"/>
            <a:chOff x="3723378" y="2856971"/>
            <a:chExt cx="1586384" cy="974457"/>
          </a:xfrm>
        </p:grpSpPr>
        <p:sp>
          <p:nvSpPr>
            <p:cNvPr id="679" name="Google Shape;679;p27"/>
            <p:cNvSpPr/>
            <p:nvPr/>
          </p:nvSpPr>
          <p:spPr>
            <a:xfrm>
              <a:off x="3881173" y="3682708"/>
              <a:ext cx="1428589" cy="143346"/>
            </a:xfrm>
            <a:custGeom>
              <a:avLst/>
              <a:gdLst/>
              <a:ahLst/>
              <a:cxnLst/>
              <a:rect l="l" t="t" r="r" b="b"/>
              <a:pathLst>
                <a:path w="40143" h="4028" extrusionOk="0">
                  <a:moveTo>
                    <a:pt x="40130" y="0"/>
                  </a:moveTo>
                  <a:cubicBezTo>
                    <a:pt x="32255" y="80"/>
                    <a:pt x="24300" y="265"/>
                    <a:pt x="24300" y="265"/>
                  </a:cubicBezTo>
                  <a:lnTo>
                    <a:pt x="0" y="2515"/>
                  </a:lnTo>
                  <a:cubicBezTo>
                    <a:pt x="0" y="2515"/>
                    <a:pt x="20205" y="4028"/>
                    <a:pt x="26480" y="4028"/>
                  </a:cubicBezTo>
                  <a:cubicBezTo>
                    <a:pt x="27075" y="4028"/>
                    <a:pt x="27545" y="4014"/>
                    <a:pt x="27861" y="3984"/>
                  </a:cubicBezTo>
                  <a:cubicBezTo>
                    <a:pt x="29409" y="3839"/>
                    <a:pt x="34637" y="3269"/>
                    <a:pt x="40143" y="2594"/>
                  </a:cubicBezTo>
                  <a:lnTo>
                    <a:pt x="401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4654561" y="3327829"/>
              <a:ext cx="315626" cy="503599"/>
            </a:xfrm>
            <a:custGeom>
              <a:avLst/>
              <a:gdLst/>
              <a:ahLst/>
              <a:cxnLst/>
              <a:rect l="l" t="t" r="r" b="b"/>
              <a:pathLst>
                <a:path w="8869" h="14151" extrusionOk="0">
                  <a:moveTo>
                    <a:pt x="5814" y="1"/>
                  </a:moveTo>
                  <a:cubicBezTo>
                    <a:pt x="5121" y="1"/>
                    <a:pt x="4267" y="110"/>
                    <a:pt x="3984" y="152"/>
                  </a:cubicBezTo>
                  <a:cubicBezTo>
                    <a:pt x="1536" y="509"/>
                    <a:pt x="107" y="3368"/>
                    <a:pt x="54" y="7206"/>
                  </a:cubicBezTo>
                  <a:cubicBezTo>
                    <a:pt x="1" y="11031"/>
                    <a:pt x="1840" y="14009"/>
                    <a:pt x="3812" y="14036"/>
                  </a:cubicBezTo>
                  <a:cubicBezTo>
                    <a:pt x="4157" y="14036"/>
                    <a:pt x="4820" y="14150"/>
                    <a:pt x="5539" y="14150"/>
                  </a:cubicBezTo>
                  <a:cubicBezTo>
                    <a:pt x="6366" y="14150"/>
                    <a:pt x="7269" y="13999"/>
                    <a:pt x="7849" y="13347"/>
                  </a:cubicBezTo>
                  <a:cubicBezTo>
                    <a:pt x="8868" y="12169"/>
                    <a:pt x="7452" y="9536"/>
                    <a:pt x="7479" y="7140"/>
                  </a:cubicBezTo>
                  <a:cubicBezTo>
                    <a:pt x="7518" y="4202"/>
                    <a:pt x="8061" y="1171"/>
                    <a:pt x="6724" y="152"/>
                  </a:cubicBezTo>
                  <a:cubicBezTo>
                    <a:pt x="6577" y="39"/>
                    <a:pt x="6223" y="1"/>
                    <a:pt x="58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4727586" y="3329431"/>
              <a:ext cx="301462" cy="494631"/>
            </a:xfrm>
            <a:custGeom>
              <a:avLst/>
              <a:gdLst/>
              <a:ahLst/>
              <a:cxnLst/>
              <a:rect l="l" t="t" r="r" b="b"/>
              <a:pathLst>
                <a:path w="8471" h="13899" extrusionOk="0">
                  <a:moveTo>
                    <a:pt x="4337" y="0"/>
                  </a:moveTo>
                  <a:cubicBezTo>
                    <a:pt x="2067" y="0"/>
                    <a:pt x="158" y="3056"/>
                    <a:pt x="80" y="6870"/>
                  </a:cubicBezTo>
                  <a:cubicBezTo>
                    <a:pt x="0" y="10695"/>
                    <a:pt x="1787" y="13845"/>
                    <a:pt x="4090" y="13898"/>
                  </a:cubicBezTo>
                  <a:cubicBezTo>
                    <a:pt x="4109" y="13898"/>
                    <a:pt x="4129" y="13899"/>
                    <a:pt x="4148" y="13899"/>
                  </a:cubicBezTo>
                  <a:cubicBezTo>
                    <a:pt x="6412" y="13899"/>
                    <a:pt x="8299" y="10848"/>
                    <a:pt x="8378" y="7042"/>
                  </a:cubicBezTo>
                  <a:cubicBezTo>
                    <a:pt x="8471" y="3204"/>
                    <a:pt x="6671" y="54"/>
                    <a:pt x="4381" y="1"/>
                  </a:cubicBezTo>
                  <a:cubicBezTo>
                    <a:pt x="4366" y="1"/>
                    <a:pt x="4352" y="0"/>
                    <a:pt x="4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741714" y="3359573"/>
              <a:ext cx="262849" cy="433847"/>
            </a:xfrm>
            <a:custGeom>
              <a:avLst/>
              <a:gdLst/>
              <a:ahLst/>
              <a:cxnLst/>
              <a:rect l="l" t="t" r="r" b="b"/>
              <a:pathLst>
                <a:path w="7386" h="12191" extrusionOk="0">
                  <a:moveTo>
                    <a:pt x="3742" y="212"/>
                  </a:moveTo>
                  <a:cubicBezTo>
                    <a:pt x="3757" y="212"/>
                    <a:pt x="3771" y="212"/>
                    <a:pt x="3785" y="213"/>
                  </a:cubicBezTo>
                  <a:cubicBezTo>
                    <a:pt x="5731" y="239"/>
                    <a:pt x="7266" y="2913"/>
                    <a:pt x="7213" y="6142"/>
                  </a:cubicBezTo>
                  <a:cubicBezTo>
                    <a:pt x="7187" y="9360"/>
                    <a:pt x="5583" y="11966"/>
                    <a:pt x="3670" y="11966"/>
                  </a:cubicBezTo>
                  <a:cubicBezTo>
                    <a:pt x="3656" y="11966"/>
                    <a:pt x="3641" y="11966"/>
                    <a:pt x="3627" y="11966"/>
                  </a:cubicBezTo>
                  <a:cubicBezTo>
                    <a:pt x="1694" y="11939"/>
                    <a:pt x="146" y="9279"/>
                    <a:pt x="199" y="6036"/>
                  </a:cubicBezTo>
                  <a:cubicBezTo>
                    <a:pt x="238" y="2818"/>
                    <a:pt x="1829" y="212"/>
                    <a:pt x="3742" y="212"/>
                  </a:cubicBezTo>
                  <a:close/>
                  <a:moveTo>
                    <a:pt x="3729" y="0"/>
                  </a:moveTo>
                  <a:cubicBezTo>
                    <a:pt x="1750" y="0"/>
                    <a:pt x="106" y="2699"/>
                    <a:pt x="53" y="6036"/>
                  </a:cubicBezTo>
                  <a:cubicBezTo>
                    <a:pt x="0" y="9398"/>
                    <a:pt x="1602" y="12151"/>
                    <a:pt x="3613" y="12191"/>
                  </a:cubicBezTo>
                  <a:cubicBezTo>
                    <a:pt x="3623" y="12191"/>
                    <a:pt x="3633" y="12191"/>
                    <a:pt x="3643" y="12191"/>
                  </a:cubicBezTo>
                  <a:cubicBezTo>
                    <a:pt x="5641" y="12191"/>
                    <a:pt x="7293" y="9488"/>
                    <a:pt x="7333" y="6155"/>
                  </a:cubicBezTo>
                  <a:cubicBezTo>
                    <a:pt x="7385" y="2794"/>
                    <a:pt x="5771" y="27"/>
                    <a:pt x="3772" y="1"/>
                  </a:cubicBezTo>
                  <a:cubicBezTo>
                    <a:pt x="3758" y="1"/>
                    <a:pt x="3743" y="0"/>
                    <a:pt x="37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4780327" y="3415624"/>
              <a:ext cx="195518" cy="322707"/>
            </a:xfrm>
            <a:custGeom>
              <a:avLst/>
              <a:gdLst/>
              <a:ahLst/>
              <a:cxnLst/>
              <a:rect l="l" t="t" r="r" b="b"/>
              <a:pathLst>
                <a:path w="5494" h="9068" extrusionOk="0">
                  <a:moveTo>
                    <a:pt x="2792" y="1"/>
                  </a:moveTo>
                  <a:cubicBezTo>
                    <a:pt x="1303" y="1"/>
                    <a:pt x="67" y="2008"/>
                    <a:pt x="40" y="4501"/>
                  </a:cubicBezTo>
                  <a:cubicBezTo>
                    <a:pt x="0" y="7002"/>
                    <a:pt x="1192" y="9054"/>
                    <a:pt x="2687" y="9067"/>
                  </a:cubicBezTo>
                  <a:cubicBezTo>
                    <a:pt x="2697" y="9067"/>
                    <a:pt x="2707" y="9067"/>
                    <a:pt x="2716" y="9067"/>
                  </a:cubicBezTo>
                  <a:cubicBezTo>
                    <a:pt x="4199" y="9067"/>
                    <a:pt x="5427" y="7065"/>
                    <a:pt x="5453" y="4567"/>
                  </a:cubicBezTo>
                  <a:cubicBezTo>
                    <a:pt x="5493" y="2066"/>
                    <a:pt x="4302" y="27"/>
                    <a:pt x="2806" y="1"/>
                  </a:cubicBezTo>
                  <a:cubicBezTo>
                    <a:pt x="2801" y="1"/>
                    <a:pt x="2797" y="1"/>
                    <a:pt x="2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4844847" y="3432635"/>
              <a:ext cx="55161" cy="121033"/>
            </a:xfrm>
            <a:custGeom>
              <a:avLst/>
              <a:gdLst/>
              <a:ahLst/>
              <a:cxnLst/>
              <a:rect l="l" t="t" r="r" b="b"/>
              <a:pathLst>
                <a:path w="1550" h="3401" extrusionOk="0">
                  <a:moveTo>
                    <a:pt x="1081" y="1"/>
                  </a:moveTo>
                  <a:cubicBezTo>
                    <a:pt x="763" y="1"/>
                    <a:pt x="557" y="291"/>
                    <a:pt x="557" y="291"/>
                  </a:cubicBezTo>
                  <a:cubicBezTo>
                    <a:pt x="1" y="1654"/>
                    <a:pt x="1007" y="3401"/>
                    <a:pt x="1007" y="3401"/>
                  </a:cubicBezTo>
                  <a:cubicBezTo>
                    <a:pt x="808" y="1283"/>
                    <a:pt x="1549" y="211"/>
                    <a:pt x="1549" y="211"/>
                  </a:cubicBezTo>
                  <a:cubicBezTo>
                    <a:pt x="1377" y="55"/>
                    <a:pt x="1218" y="1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4855096" y="3595554"/>
              <a:ext cx="55730" cy="120677"/>
            </a:xfrm>
            <a:custGeom>
              <a:avLst/>
              <a:gdLst/>
              <a:ahLst/>
              <a:cxnLst/>
              <a:rect l="l" t="t" r="r" b="b"/>
              <a:pathLst>
                <a:path w="1566" h="3391" extrusionOk="0">
                  <a:moveTo>
                    <a:pt x="573" y="1"/>
                  </a:moveTo>
                  <a:lnTo>
                    <a:pt x="573" y="1"/>
                  </a:lnTo>
                  <a:cubicBezTo>
                    <a:pt x="757" y="2119"/>
                    <a:pt x="0" y="3177"/>
                    <a:pt x="4" y="3177"/>
                  </a:cubicBezTo>
                  <a:cubicBezTo>
                    <a:pt x="4" y="3177"/>
                    <a:pt x="4" y="3177"/>
                    <a:pt x="4" y="3177"/>
                  </a:cubicBezTo>
                  <a:cubicBezTo>
                    <a:pt x="183" y="3336"/>
                    <a:pt x="345" y="3391"/>
                    <a:pt x="485" y="3391"/>
                  </a:cubicBezTo>
                  <a:cubicBezTo>
                    <a:pt x="800" y="3391"/>
                    <a:pt x="997" y="3111"/>
                    <a:pt x="997" y="3111"/>
                  </a:cubicBezTo>
                  <a:cubicBezTo>
                    <a:pt x="1566" y="1774"/>
                    <a:pt x="573" y="1"/>
                    <a:pt x="5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4808583" y="3588045"/>
              <a:ext cx="61744" cy="102243"/>
            </a:xfrm>
            <a:custGeom>
              <a:avLst/>
              <a:gdLst/>
              <a:ahLst/>
              <a:cxnLst/>
              <a:rect l="l" t="t" r="r" b="b"/>
              <a:pathLst>
                <a:path w="1735" h="2873" extrusionOk="0">
                  <a:moveTo>
                    <a:pt x="1642" y="0"/>
                  </a:moveTo>
                  <a:lnTo>
                    <a:pt x="1642" y="0"/>
                  </a:lnTo>
                  <a:cubicBezTo>
                    <a:pt x="980" y="1853"/>
                    <a:pt x="14" y="1879"/>
                    <a:pt x="1" y="1879"/>
                  </a:cubicBezTo>
                  <a:cubicBezTo>
                    <a:pt x="246" y="2860"/>
                    <a:pt x="755" y="2872"/>
                    <a:pt x="780" y="2872"/>
                  </a:cubicBezTo>
                  <a:cubicBezTo>
                    <a:pt x="781" y="2872"/>
                    <a:pt x="781" y="2872"/>
                    <a:pt x="781" y="2872"/>
                  </a:cubicBezTo>
                  <a:cubicBezTo>
                    <a:pt x="1734" y="2449"/>
                    <a:pt x="1642" y="0"/>
                    <a:pt x="1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4884883" y="3458969"/>
              <a:ext cx="61282" cy="101780"/>
            </a:xfrm>
            <a:custGeom>
              <a:avLst/>
              <a:gdLst/>
              <a:ahLst/>
              <a:cxnLst/>
              <a:rect l="l" t="t" r="r" b="b"/>
              <a:pathLst>
                <a:path w="1722" h="2860" extrusionOk="0">
                  <a:moveTo>
                    <a:pt x="941" y="1"/>
                  </a:moveTo>
                  <a:cubicBezTo>
                    <a:pt x="941" y="1"/>
                    <a:pt x="940" y="1"/>
                    <a:pt x="940" y="1"/>
                  </a:cubicBezTo>
                  <a:cubicBezTo>
                    <a:pt x="1" y="411"/>
                    <a:pt x="67" y="2859"/>
                    <a:pt x="67" y="2859"/>
                  </a:cubicBezTo>
                  <a:cubicBezTo>
                    <a:pt x="742" y="1020"/>
                    <a:pt x="1721" y="1006"/>
                    <a:pt x="1721" y="1006"/>
                  </a:cubicBezTo>
                  <a:cubicBezTo>
                    <a:pt x="1476" y="13"/>
                    <a:pt x="967" y="1"/>
                    <a:pt x="9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4788797" y="3575305"/>
              <a:ext cx="75873" cy="59253"/>
            </a:xfrm>
            <a:custGeom>
              <a:avLst/>
              <a:gdLst/>
              <a:ahLst/>
              <a:cxnLst/>
              <a:rect l="l" t="t" r="r" b="b"/>
              <a:pathLst>
                <a:path w="2132" h="1665" extrusionOk="0">
                  <a:moveTo>
                    <a:pt x="146" y="1"/>
                  </a:moveTo>
                  <a:lnTo>
                    <a:pt x="146" y="1"/>
                  </a:lnTo>
                  <a:cubicBezTo>
                    <a:pt x="1" y="1086"/>
                    <a:pt x="451" y="1576"/>
                    <a:pt x="451" y="1576"/>
                  </a:cubicBezTo>
                  <a:cubicBezTo>
                    <a:pt x="556" y="1637"/>
                    <a:pt x="659" y="1665"/>
                    <a:pt x="759" y="1665"/>
                  </a:cubicBezTo>
                  <a:cubicBezTo>
                    <a:pt x="1539" y="1665"/>
                    <a:pt x="2132" y="1"/>
                    <a:pt x="2132" y="1"/>
                  </a:cubicBezTo>
                  <a:lnTo>
                    <a:pt x="2132" y="1"/>
                  </a:lnTo>
                  <a:cubicBezTo>
                    <a:pt x="1743" y="301"/>
                    <a:pt x="1393" y="401"/>
                    <a:pt x="1099" y="401"/>
                  </a:cubicBezTo>
                  <a:cubicBezTo>
                    <a:pt x="511" y="401"/>
                    <a:pt x="146" y="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4890079" y="3514379"/>
              <a:ext cx="75374" cy="60036"/>
            </a:xfrm>
            <a:custGeom>
              <a:avLst/>
              <a:gdLst/>
              <a:ahLst/>
              <a:cxnLst/>
              <a:rect l="l" t="t" r="r" b="b"/>
              <a:pathLst>
                <a:path w="2118" h="1687" extrusionOk="0">
                  <a:moveTo>
                    <a:pt x="1375" y="0"/>
                  </a:moveTo>
                  <a:cubicBezTo>
                    <a:pt x="606" y="0"/>
                    <a:pt x="0" y="1633"/>
                    <a:pt x="0" y="1633"/>
                  </a:cubicBezTo>
                  <a:cubicBezTo>
                    <a:pt x="382" y="1358"/>
                    <a:pt x="722" y="1264"/>
                    <a:pt x="1009" y="1264"/>
                  </a:cubicBezTo>
                  <a:cubicBezTo>
                    <a:pt x="1604" y="1264"/>
                    <a:pt x="1966" y="1669"/>
                    <a:pt x="1972" y="1686"/>
                  </a:cubicBezTo>
                  <a:lnTo>
                    <a:pt x="1972" y="1686"/>
                  </a:lnTo>
                  <a:cubicBezTo>
                    <a:pt x="2118" y="614"/>
                    <a:pt x="1694" y="98"/>
                    <a:pt x="1694" y="98"/>
                  </a:cubicBezTo>
                  <a:cubicBezTo>
                    <a:pt x="1586" y="30"/>
                    <a:pt x="1479" y="0"/>
                    <a:pt x="1375" y="0"/>
                  </a:cubicBezTo>
                  <a:close/>
                  <a:moveTo>
                    <a:pt x="1972" y="1686"/>
                  </a:moveTo>
                  <a:cubicBezTo>
                    <a:pt x="1972" y="1686"/>
                    <a:pt x="1972" y="1686"/>
                    <a:pt x="1972" y="1686"/>
                  </a:cubicBezTo>
                  <a:cubicBezTo>
                    <a:pt x="1973" y="1686"/>
                    <a:pt x="1973" y="1686"/>
                    <a:pt x="1972" y="16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4792569" y="3495233"/>
              <a:ext cx="73986" cy="80890"/>
            </a:xfrm>
            <a:custGeom>
              <a:avLst/>
              <a:gdLst/>
              <a:ahLst/>
              <a:cxnLst/>
              <a:rect l="l" t="t" r="r" b="b"/>
              <a:pathLst>
                <a:path w="2079" h="2273" extrusionOk="0">
                  <a:moveTo>
                    <a:pt x="477" y="1"/>
                  </a:moveTo>
                  <a:cubicBezTo>
                    <a:pt x="1" y="755"/>
                    <a:pt x="173" y="1589"/>
                    <a:pt x="173" y="1589"/>
                  </a:cubicBezTo>
                  <a:cubicBezTo>
                    <a:pt x="398" y="2114"/>
                    <a:pt x="745" y="2273"/>
                    <a:pt x="1081" y="2273"/>
                  </a:cubicBezTo>
                  <a:cubicBezTo>
                    <a:pt x="1592" y="2273"/>
                    <a:pt x="2079" y="1907"/>
                    <a:pt x="2079" y="1907"/>
                  </a:cubicBezTo>
                  <a:cubicBezTo>
                    <a:pt x="821" y="1523"/>
                    <a:pt x="490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4888192" y="3572707"/>
              <a:ext cx="74449" cy="81780"/>
            </a:xfrm>
            <a:custGeom>
              <a:avLst/>
              <a:gdLst/>
              <a:ahLst/>
              <a:cxnLst/>
              <a:rect l="l" t="t" r="r" b="b"/>
              <a:pathLst>
                <a:path w="2092" h="2298" extrusionOk="0">
                  <a:moveTo>
                    <a:pt x="978" y="1"/>
                  </a:moveTo>
                  <a:cubicBezTo>
                    <a:pt x="477" y="1"/>
                    <a:pt x="0" y="338"/>
                    <a:pt x="0" y="338"/>
                  </a:cubicBezTo>
                  <a:cubicBezTo>
                    <a:pt x="1258" y="775"/>
                    <a:pt x="1589" y="2297"/>
                    <a:pt x="1589" y="2297"/>
                  </a:cubicBezTo>
                  <a:cubicBezTo>
                    <a:pt x="2092" y="1556"/>
                    <a:pt x="1906" y="709"/>
                    <a:pt x="1906" y="709"/>
                  </a:cubicBezTo>
                  <a:cubicBezTo>
                    <a:pt x="1684" y="162"/>
                    <a:pt x="1325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4821786" y="3444378"/>
              <a:ext cx="51353" cy="110713"/>
            </a:xfrm>
            <a:custGeom>
              <a:avLst/>
              <a:gdLst/>
              <a:ahLst/>
              <a:cxnLst/>
              <a:rect l="l" t="t" r="r" b="b"/>
              <a:pathLst>
                <a:path w="1443" h="3111" extrusionOk="0">
                  <a:moveTo>
                    <a:pt x="794" y="0"/>
                  </a:moveTo>
                  <a:cubicBezTo>
                    <a:pt x="133" y="146"/>
                    <a:pt x="0" y="1019"/>
                    <a:pt x="0" y="1019"/>
                  </a:cubicBezTo>
                  <a:cubicBezTo>
                    <a:pt x="0" y="2647"/>
                    <a:pt x="1443" y="3111"/>
                    <a:pt x="1443" y="3111"/>
                  </a:cubicBezTo>
                  <a:cubicBezTo>
                    <a:pt x="543" y="1562"/>
                    <a:pt x="794" y="0"/>
                    <a:pt x="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4882997" y="3593668"/>
              <a:ext cx="51388" cy="111211"/>
            </a:xfrm>
            <a:custGeom>
              <a:avLst/>
              <a:gdLst/>
              <a:ahLst/>
              <a:cxnLst/>
              <a:rect l="l" t="t" r="r" b="b"/>
              <a:pathLst>
                <a:path w="1444" h="3125" extrusionOk="0">
                  <a:moveTo>
                    <a:pt x="1" y="1"/>
                  </a:moveTo>
                  <a:lnTo>
                    <a:pt x="1" y="1"/>
                  </a:lnTo>
                  <a:cubicBezTo>
                    <a:pt x="874" y="1563"/>
                    <a:pt x="610" y="3124"/>
                    <a:pt x="636" y="3124"/>
                  </a:cubicBezTo>
                  <a:cubicBezTo>
                    <a:pt x="1271" y="2979"/>
                    <a:pt x="1430" y="2118"/>
                    <a:pt x="1430" y="2118"/>
                  </a:cubicBezTo>
                  <a:cubicBezTo>
                    <a:pt x="1443" y="47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4859936" y="3542351"/>
              <a:ext cx="38648" cy="63132"/>
            </a:xfrm>
            <a:custGeom>
              <a:avLst/>
              <a:gdLst/>
              <a:ahLst/>
              <a:cxnLst/>
              <a:rect l="l" t="t" r="r" b="b"/>
              <a:pathLst>
                <a:path w="1086" h="1774" extrusionOk="0">
                  <a:moveTo>
                    <a:pt x="569" y="0"/>
                  </a:moveTo>
                  <a:cubicBezTo>
                    <a:pt x="265" y="0"/>
                    <a:pt x="27" y="397"/>
                    <a:pt x="27" y="887"/>
                  </a:cubicBezTo>
                  <a:cubicBezTo>
                    <a:pt x="0" y="1377"/>
                    <a:pt x="238" y="1774"/>
                    <a:pt x="530" y="1774"/>
                  </a:cubicBezTo>
                  <a:cubicBezTo>
                    <a:pt x="834" y="1774"/>
                    <a:pt x="1086" y="1377"/>
                    <a:pt x="1086" y="900"/>
                  </a:cubicBezTo>
                  <a:cubicBezTo>
                    <a:pt x="1086" y="397"/>
                    <a:pt x="861" y="0"/>
                    <a:pt x="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3745051" y="3272526"/>
              <a:ext cx="315590" cy="503741"/>
            </a:xfrm>
            <a:custGeom>
              <a:avLst/>
              <a:gdLst/>
              <a:ahLst/>
              <a:cxnLst/>
              <a:rect l="l" t="t" r="r" b="b"/>
              <a:pathLst>
                <a:path w="8868" h="14155" extrusionOk="0">
                  <a:moveTo>
                    <a:pt x="5810" y="0"/>
                  </a:moveTo>
                  <a:cubicBezTo>
                    <a:pt x="5119" y="0"/>
                    <a:pt x="4268" y="115"/>
                    <a:pt x="3984" y="157"/>
                  </a:cubicBezTo>
                  <a:cubicBezTo>
                    <a:pt x="1536" y="501"/>
                    <a:pt x="93" y="3373"/>
                    <a:pt x="53" y="7212"/>
                  </a:cubicBezTo>
                  <a:cubicBezTo>
                    <a:pt x="0" y="11023"/>
                    <a:pt x="1840" y="14001"/>
                    <a:pt x="3799" y="14041"/>
                  </a:cubicBezTo>
                  <a:cubicBezTo>
                    <a:pt x="4148" y="14041"/>
                    <a:pt x="4808" y="14154"/>
                    <a:pt x="5523" y="14154"/>
                  </a:cubicBezTo>
                  <a:cubicBezTo>
                    <a:pt x="6354" y="14154"/>
                    <a:pt x="7259" y="14001"/>
                    <a:pt x="7836" y="13340"/>
                  </a:cubicBezTo>
                  <a:cubicBezTo>
                    <a:pt x="8868" y="12175"/>
                    <a:pt x="7439" y="9541"/>
                    <a:pt x="7478" y="7145"/>
                  </a:cubicBezTo>
                  <a:cubicBezTo>
                    <a:pt x="7531" y="4194"/>
                    <a:pt x="8074" y="1150"/>
                    <a:pt x="6711" y="157"/>
                  </a:cubicBezTo>
                  <a:cubicBezTo>
                    <a:pt x="6564" y="40"/>
                    <a:pt x="6215" y="0"/>
                    <a:pt x="5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818539" y="3274306"/>
              <a:ext cx="300999" cy="494666"/>
            </a:xfrm>
            <a:custGeom>
              <a:avLst/>
              <a:gdLst/>
              <a:ahLst/>
              <a:cxnLst/>
              <a:rect l="l" t="t" r="r" b="b"/>
              <a:pathLst>
                <a:path w="8458" h="13900" extrusionOk="0">
                  <a:moveTo>
                    <a:pt x="4337" y="1"/>
                  </a:moveTo>
                  <a:cubicBezTo>
                    <a:pt x="2067" y="1"/>
                    <a:pt x="158" y="3057"/>
                    <a:pt x="79" y="6870"/>
                  </a:cubicBezTo>
                  <a:cubicBezTo>
                    <a:pt x="0" y="10695"/>
                    <a:pt x="1787" y="13859"/>
                    <a:pt x="4076" y="13898"/>
                  </a:cubicBezTo>
                  <a:cubicBezTo>
                    <a:pt x="4096" y="13899"/>
                    <a:pt x="4116" y="13899"/>
                    <a:pt x="4135" y="13899"/>
                  </a:cubicBezTo>
                  <a:cubicBezTo>
                    <a:pt x="6412" y="13899"/>
                    <a:pt x="8299" y="10848"/>
                    <a:pt x="8378" y="7042"/>
                  </a:cubicBezTo>
                  <a:cubicBezTo>
                    <a:pt x="8457" y="3204"/>
                    <a:pt x="6671" y="54"/>
                    <a:pt x="4381" y="1"/>
                  </a:cubicBezTo>
                  <a:cubicBezTo>
                    <a:pt x="4366" y="1"/>
                    <a:pt x="4352" y="1"/>
                    <a:pt x="4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832667" y="3303986"/>
              <a:ext cx="262849" cy="433883"/>
            </a:xfrm>
            <a:custGeom>
              <a:avLst/>
              <a:gdLst/>
              <a:ahLst/>
              <a:cxnLst/>
              <a:rect l="l" t="t" r="r" b="b"/>
              <a:pathLst>
                <a:path w="7386" h="12192" extrusionOk="0">
                  <a:moveTo>
                    <a:pt x="3743" y="213"/>
                  </a:moveTo>
                  <a:cubicBezTo>
                    <a:pt x="3753" y="213"/>
                    <a:pt x="3762" y="213"/>
                    <a:pt x="3772" y="213"/>
                  </a:cubicBezTo>
                  <a:cubicBezTo>
                    <a:pt x="5704" y="253"/>
                    <a:pt x="7253" y="2913"/>
                    <a:pt x="7200" y="6156"/>
                  </a:cubicBezTo>
                  <a:cubicBezTo>
                    <a:pt x="7161" y="9382"/>
                    <a:pt x="5562" y="11979"/>
                    <a:pt x="3642" y="11979"/>
                  </a:cubicBezTo>
                  <a:cubicBezTo>
                    <a:pt x="3633" y="11979"/>
                    <a:pt x="3623" y="11979"/>
                    <a:pt x="3613" y="11979"/>
                  </a:cubicBezTo>
                  <a:cubicBezTo>
                    <a:pt x="1668" y="11953"/>
                    <a:pt x="132" y="9279"/>
                    <a:pt x="185" y="6036"/>
                  </a:cubicBezTo>
                  <a:cubicBezTo>
                    <a:pt x="212" y="2810"/>
                    <a:pt x="1823" y="213"/>
                    <a:pt x="3743" y="213"/>
                  </a:cubicBezTo>
                  <a:close/>
                  <a:moveTo>
                    <a:pt x="3743" y="1"/>
                  </a:moveTo>
                  <a:cubicBezTo>
                    <a:pt x="1757" y="1"/>
                    <a:pt x="106" y="2704"/>
                    <a:pt x="53" y="6036"/>
                  </a:cubicBezTo>
                  <a:cubicBezTo>
                    <a:pt x="0" y="9398"/>
                    <a:pt x="1602" y="12164"/>
                    <a:pt x="3613" y="12191"/>
                  </a:cubicBezTo>
                  <a:cubicBezTo>
                    <a:pt x="3628" y="12191"/>
                    <a:pt x="3642" y="12191"/>
                    <a:pt x="3657" y="12191"/>
                  </a:cubicBezTo>
                  <a:cubicBezTo>
                    <a:pt x="5636" y="12191"/>
                    <a:pt x="7280" y="9493"/>
                    <a:pt x="7332" y="6156"/>
                  </a:cubicBezTo>
                  <a:cubicBezTo>
                    <a:pt x="7385" y="2794"/>
                    <a:pt x="5771" y="41"/>
                    <a:pt x="3772" y="1"/>
                  </a:cubicBezTo>
                  <a:cubicBezTo>
                    <a:pt x="3762" y="1"/>
                    <a:pt x="3753" y="1"/>
                    <a:pt x="37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871280" y="3360534"/>
              <a:ext cx="195482" cy="322672"/>
            </a:xfrm>
            <a:custGeom>
              <a:avLst/>
              <a:gdLst/>
              <a:ahLst/>
              <a:cxnLst/>
              <a:rect l="l" t="t" r="r" b="b"/>
              <a:pathLst>
                <a:path w="5493" h="9067" extrusionOk="0">
                  <a:moveTo>
                    <a:pt x="2792" y="0"/>
                  </a:moveTo>
                  <a:cubicBezTo>
                    <a:pt x="1303" y="0"/>
                    <a:pt x="66" y="2007"/>
                    <a:pt x="27" y="4500"/>
                  </a:cubicBezTo>
                  <a:cubicBezTo>
                    <a:pt x="0" y="7002"/>
                    <a:pt x="1192" y="9053"/>
                    <a:pt x="2687" y="9067"/>
                  </a:cubicBezTo>
                  <a:cubicBezTo>
                    <a:pt x="2697" y="9067"/>
                    <a:pt x="2707" y="9067"/>
                    <a:pt x="2716" y="9067"/>
                  </a:cubicBezTo>
                  <a:cubicBezTo>
                    <a:pt x="4199" y="9067"/>
                    <a:pt x="5427" y="7065"/>
                    <a:pt x="5453" y="4567"/>
                  </a:cubicBezTo>
                  <a:cubicBezTo>
                    <a:pt x="5493" y="2065"/>
                    <a:pt x="4302" y="27"/>
                    <a:pt x="2806" y="0"/>
                  </a:cubicBezTo>
                  <a:cubicBezTo>
                    <a:pt x="2801" y="0"/>
                    <a:pt x="2796" y="0"/>
                    <a:pt x="2792" y="0"/>
                  </a:cubicBezTo>
                  <a:close/>
                </a:path>
              </a:pathLst>
            </a:custGeom>
            <a:solidFill>
              <a:srgbClr val="756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935337" y="3377154"/>
              <a:ext cx="55125" cy="121425"/>
            </a:xfrm>
            <a:custGeom>
              <a:avLst/>
              <a:gdLst/>
              <a:ahLst/>
              <a:cxnLst/>
              <a:rect l="l" t="t" r="r" b="b"/>
              <a:pathLst>
                <a:path w="1549" h="3412" extrusionOk="0">
                  <a:moveTo>
                    <a:pt x="1081" y="1"/>
                  </a:moveTo>
                  <a:cubicBezTo>
                    <a:pt x="759" y="1"/>
                    <a:pt x="556" y="301"/>
                    <a:pt x="556" y="301"/>
                  </a:cubicBezTo>
                  <a:cubicBezTo>
                    <a:pt x="0" y="1651"/>
                    <a:pt x="1006" y="3411"/>
                    <a:pt x="1006" y="3411"/>
                  </a:cubicBezTo>
                  <a:cubicBezTo>
                    <a:pt x="808" y="1294"/>
                    <a:pt x="1549" y="208"/>
                    <a:pt x="1549" y="208"/>
                  </a:cubicBezTo>
                  <a:cubicBezTo>
                    <a:pt x="1376" y="55"/>
                    <a:pt x="1217" y="1"/>
                    <a:pt x="1081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945693" y="3540002"/>
              <a:ext cx="55623" cy="120642"/>
            </a:xfrm>
            <a:custGeom>
              <a:avLst/>
              <a:gdLst/>
              <a:ahLst/>
              <a:cxnLst/>
              <a:rect l="l" t="t" r="r" b="b"/>
              <a:pathLst>
                <a:path w="1563" h="3390" extrusionOk="0">
                  <a:moveTo>
                    <a:pt x="570" y="0"/>
                  </a:moveTo>
                  <a:lnTo>
                    <a:pt x="570" y="0"/>
                  </a:lnTo>
                  <a:cubicBezTo>
                    <a:pt x="742" y="2144"/>
                    <a:pt x="1" y="3176"/>
                    <a:pt x="1" y="3176"/>
                  </a:cubicBezTo>
                  <a:cubicBezTo>
                    <a:pt x="179" y="3335"/>
                    <a:pt x="342" y="3390"/>
                    <a:pt x="481" y="3390"/>
                  </a:cubicBezTo>
                  <a:cubicBezTo>
                    <a:pt x="796" y="3390"/>
                    <a:pt x="993" y="3110"/>
                    <a:pt x="993" y="3110"/>
                  </a:cubicBezTo>
                  <a:cubicBezTo>
                    <a:pt x="1562" y="1774"/>
                    <a:pt x="570" y="0"/>
                    <a:pt x="570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899536" y="3532457"/>
              <a:ext cx="61744" cy="102706"/>
            </a:xfrm>
            <a:custGeom>
              <a:avLst/>
              <a:gdLst/>
              <a:ahLst/>
              <a:cxnLst/>
              <a:rect l="l" t="t" r="r" b="b"/>
              <a:pathLst>
                <a:path w="1735" h="2886" extrusionOk="0">
                  <a:moveTo>
                    <a:pt x="1642" y="0"/>
                  </a:moveTo>
                  <a:cubicBezTo>
                    <a:pt x="967" y="1853"/>
                    <a:pt x="14" y="1893"/>
                    <a:pt x="0" y="1893"/>
                  </a:cubicBezTo>
                  <a:cubicBezTo>
                    <a:pt x="245" y="2873"/>
                    <a:pt x="754" y="2886"/>
                    <a:pt x="780" y="2886"/>
                  </a:cubicBezTo>
                  <a:cubicBezTo>
                    <a:pt x="781" y="2886"/>
                    <a:pt x="781" y="2886"/>
                    <a:pt x="781" y="2886"/>
                  </a:cubicBezTo>
                  <a:cubicBezTo>
                    <a:pt x="1734" y="2449"/>
                    <a:pt x="1642" y="1"/>
                    <a:pt x="1642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975836" y="3403382"/>
              <a:ext cx="61282" cy="102243"/>
            </a:xfrm>
            <a:custGeom>
              <a:avLst/>
              <a:gdLst/>
              <a:ahLst/>
              <a:cxnLst/>
              <a:rect l="l" t="t" r="r" b="b"/>
              <a:pathLst>
                <a:path w="1722" h="2873" extrusionOk="0">
                  <a:moveTo>
                    <a:pt x="941" y="1"/>
                  </a:moveTo>
                  <a:cubicBezTo>
                    <a:pt x="941" y="1"/>
                    <a:pt x="940" y="1"/>
                    <a:pt x="940" y="1"/>
                  </a:cubicBezTo>
                  <a:cubicBezTo>
                    <a:pt x="1" y="424"/>
                    <a:pt x="67" y="2873"/>
                    <a:pt x="67" y="2873"/>
                  </a:cubicBezTo>
                  <a:cubicBezTo>
                    <a:pt x="742" y="1033"/>
                    <a:pt x="1721" y="1020"/>
                    <a:pt x="1721" y="1020"/>
                  </a:cubicBezTo>
                  <a:cubicBezTo>
                    <a:pt x="1476" y="13"/>
                    <a:pt x="967" y="1"/>
                    <a:pt x="941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879749" y="3520180"/>
              <a:ext cx="75873" cy="59289"/>
            </a:xfrm>
            <a:custGeom>
              <a:avLst/>
              <a:gdLst/>
              <a:ahLst/>
              <a:cxnLst/>
              <a:rect l="l" t="t" r="r" b="b"/>
              <a:pathLst>
                <a:path w="2132" h="1666" extrusionOk="0">
                  <a:moveTo>
                    <a:pt x="146" y="1"/>
                  </a:moveTo>
                  <a:cubicBezTo>
                    <a:pt x="146" y="1"/>
                    <a:pt x="146" y="1"/>
                    <a:pt x="146" y="1"/>
                  </a:cubicBezTo>
                  <a:cubicBezTo>
                    <a:pt x="1" y="1073"/>
                    <a:pt x="451" y="1576"/>
                    <a:pt x="451" y="1576"/>
                  </a:cubicBezTo>
                  <a:cubicBezTo>
                    <a:pt x="556" y="1638"/>
                    <a:pt x="659" y="1665"/>
                    <a:pt x="759" y="1665"/>
                  </a:cubicBezTo>
                  <a:cubicBezTo>
                    <a:pt x="1539" y="1665"/>
                    <a:pt x="2131" y="1"/>
                    <a:pt x="2131" y="1"/>
                  </a:cubicBezTo>
                  <a:lnTo>
                    <a:pt x="2131" y="1"/>
                  </a:lnTo>
                  <a:cubicBezTo>
                    <a:pt x="1737" y="295"/>
                    <a:pt x="1387" y="392"/>
                    <a:pt x="1094" y="392"/>
                  </a:cubicBezTo>
                  <a:cubicBezTo>
                    <a:pt x="508" y="392"/>
                    <a:pt x="154" y="1"/>
                    <a:pt x="146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3981032" y="3458934"/>
              <a:ext cx="75374" cy="59894"/>
            </a:xfrm>
            <a:custGeom>
              <a:avLst/>
              <a:gdLst/>
              <a:ahLst/>
              <a:cxnLst/>
              <a:rect l="l" t="t" r="r" b="b"/>
              <a:pathLst>
                <a:path w="2118" h="1683" extrusionOk="0">
                  <a:moveTo>
                    <a:pt x="1381" y="1"/>
                  </a:moveTo>
                  <a:cubicBezTo>
                    <a:pt x="609" y="1"/>
                    <a:pt x="0" y="1643"/>
                    <a:pt x="0" y="1643"/>
                  </a:cubicBezTo>
                  <a:cubicBezTo>
                    <a:pt x="381" y="1356"/>
                    <a:pt x="723" y="1259"/>
                    <a:pt x="1009" y="1259"/>
                  </a:cubicBezTo>
                  <a:cubicBezTo>
                    <a:pt x="1609" y="1259"/>
                    <a:pt x="1972" y="1682"/>
                    <a:pt x="1972" y="1682"/>
                  </a:cubicBezTo>
                  <a:cubicBezTo>
                    <a:pt x="2118" y="610"/>
                    <a:pt x="1694" y="94"/>
                    <a:pt x="1694" y="94"/>
                  </a:cubicBezTo>
                  <a:cubicBezTo>
                    <a:pt x="1588" y="29"/>
                    <a:pt x="1483" y="1"/>
                    <a:pt x="1381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3883522" y="3440144"/>
              <a:ext cx="73986" cy="80855"/>
            </a:xfrm>
            <a:custGeom>
              <a:avLst/>
              <a:gdLst/>
              <a:ahLst/>
              <a:cxnLst/>
              <a:rect l="l" t="t" r="r" b="b"/>
              <a:pathLst>
                <a:path w="2079" h="2272" extrusionOk="0">
                  <a:moveTo>
                    <a:pt x="477" y="0"/>
                  </a:moveTo>
                  <a:cubicBezTo>
                    <a:pt x="0" y="741"/>
                    <a:pt x="173" y="1588"/>
                    <a:pt x="173" y="1588"/>
                  </a:cubicBezTo>
                  <a:cubicBezTo>
                    <a:pt x="398" y="2114"/>
                    <a:pt x="745" y="2272"/>
                    <a:pt x="1081" y="2272"/>
                  </a:cubicBezTo>
                  <a:cubicBezTo>
                    <a:pt x="1592" y="2272"/>
                    <a:pt x="2078" y="1906"/>
                    <a:pt x="2078" y="1906"/>
                  </a:cubicBezTo>
                  <a:cubicBezTo>
                    <a:pt x="821" y="1509"/>
                    <a:pt x="477" y="0"/>
                    <a:pt x="477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3979145" y="3517297"/>
              <a:ext cx="74449" cy="81602"/>
            </a:xfrm>
            <a:custGeom>
              <a:avLst/>
              <a:gdLst/>
              <a:ahLst/>
              <a:cxnLst/>
              <a:rect l="l" t="t" r="r" b="b"/>
              <a:pathLst>
                <a:path w="2092" h="2293" extrusionOk="0">
                  <a:moveTo>
                    <a:pt x="987" y="1"/>
                  </a:moveTo>
                  <a:cubicBezTo>
                    <a:pt x="482" y="1"/>
                    <a:pt x="0" y="347"/>
                    <a:pt x="0" y="347"/>
                  </a:cubicBezTo>
                  <a:cubicBezTo>
                    <a:pt x="1258" y="757"/>
                    <a:pt x="1588" y="2279"/>
                    <a:pt x="1588" y="2292"/>
                  </a:cubicBezTo>
                  <a:cubicBezTo>
                    <a:pt x="2091" y="1551"/>
                    <a:pt x="1906" y="704"/>
                    <a:pt x="1906" y="704"/>
                  </a:cubicBezTo>
                  <a:cubicBezTo>
                    <a:pt x="1686" y="162"/>
                    <a:pt x="1331" y="1"/>
                    <a:pt x="987" y="1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3912241" y="3388791"/>
              <a:ext cx="51388" cy="110713"/>
            </a:xfrm>
            <a:custGeom>
              <a:avLst/>
              <a:gdLst/>
              <a:ahLst/>
              <a:cxnLst/>
              <a:rect l="l" t="t" r="r" b="b"/>
              <a:pathLst>
                <a:path w="1444" h="3111" extrusionOk="0">
                  <a:moveTo>
                    <a:pt x="795" y="0"/>
                  </a:moveTo>
                  <a:lnTo>
                    <a:pt x="795" y="0"/>
                  </a:lnTo>
                  <a:cubicBezTo>
                    <a:pt x="133" y="146"/>
                    <a:pt x="1" y="1020"/>
                    <a:pt x="1" y="1020"/>
                  </a:cubicBezTo>
                  <a:cubicBezTo>
                    <a:pt x="1" y="2648"/>
                    <a:pt x="1443" y="3111"/>
                    <a:pt x="1443" y="3111"/>
                  </a:cubicBezTo>
                  <a:cubicBezTo>
                    <a:pt x="543" y="1576"/>
                    <a:pt x="795" y="1"/>
                    <a:pt x="795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3973487" y="3538579"/>
              <a:ext cx="51388" cy="111175"/>
            </a:xfrm>
            <a:custGeom>
              <a:avLst/>
              <a:gdLst/>
              <a:ahLst/>
              <a:cxnLst/>
              <a:rect l="l" t="t" r="r" b="b"/>
              <a:pathLst>
                <a:path w="1444" h="3124" extrusionOk="0">
                  <a:moveTo>
                    <a:pt x="0" y="0"/>
                  </a:moveTo>
                  <a:cubicBezTo>
                    <a:pt x="874" y="1549"/>
                    <a:pt x="622" y="3124"/>
                    <a:pt x="622" y="3124"/>
                  </a:cubicBezTo>
                  <a:cubicBezTo>
                    <a:pt x="1271" y="2978"/>
                    <a:pt x="1417" y="2118"/>
                    <a:pt x="1417" y="2118"/>
                  </a:cubicBezTo>
                  <a:cubicBezTo>
                    <a:pt x="1443" y="47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B4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3950889" y="3487226"/>
              <a:ext cx="38648" cy="63168"/>
            </a:xfrm>
            <a:custGeom>
              <a:avLst/>
              <a:gdLst/>
              <a:ahLst/>
              <a:cxnLst/>
              <a:rect l="l" t="t" r="r" b="b"/>
              <a:pathLst>
                <a:path w="1086" h="1775" extrusionOk="0">
                  <a:moveTo>
                    <a:pt x="569" y="1"/>
                  </a:moveTo>
                  <a:cubicBezTo>
                    <a:pt x="265" y="1"/>
                    <a:pt x="27" y="398"/>
                    <a:pt x="27" y="874"/>
                  </a:cubicBezTo>
                  <a:cubicBezTo>
                    <a:pt x="0" y="1377"/>
                    <a:pt x="238" y="1774"/>
                    <a:pt x="530" y="1774"/>
                  </a:cubicBezTo>
                  <a:cubicBezTo>
                    <a:pt x="834" y="1774"/>
                    <a:pt x="1085" y="1377"/>
                    <a:pt x="1085" y="887"/>
                  </a:cubicBezTo>
                  <a:cubicBezTo>
                    <a:pt x="1085" y="398"/>
                    <a:pt x="847" y="1"/>
                    <a:pt x="569" y="1"/>
                  </a:cubicBezTo>
                  <a:close/>
                </a:path>
              </a:pathLst>
            </a:custGeom>
            <a:solidFill>
              <a:srgbClr val="938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3723378" y="2856971"/>
              <a:ext cx="1585921" cy="880399"/>
            </a:xfrm>
            <a:custGeom>
              <a:avLst/>
              <a:gdLst/>
              <a:ahLst/>
              <a:cxnLst/>
              <a:rect l="l" t="t" r="r" b="b"/>
              <a:pathLst>
                <a:path w="44564" h="24739" extrusionOk="0">
                  <a:moveTo>
                    <a:pt x="35897" y="0"/>
                  </a:moveTo>
                  <a:cubicBezTo>
                    <a:pt x="31326" y="0"/>
                    <a:pt x="26552" y="274"/>
                    <a:pt x="23718" y="822"/>
                  </a:cubicBezTo>
                  <a:cubicBezTo>
                    <a:pt x="22368" y="1153"/>
                    <a:pt x="21548" y="1564"/>
                    <a:pt x="18503" y="3178"/>
                  </a:cubicBezTo>
                  <a:cubicBezTo>
                    <a:pt x="15459" y="4806"/>
                    <a:pt x="12945" y="7189"/>
                    <a:pt x="12005" y="7718"/>
                  </a:cubicBezTo>
                  <a:cubicBezTo>
                    <a:pt x="8934" y="8909"/>
                    <a:pt x="6446" y="9783"/>
                    <a:pt x="4540" y="10947"/>
                  </a:cubicBezTo>
                  <a:cubicBezTo>
                    <a:pt x="4474" y="10974"/>
                    <a:pt x="4434" y="11000"/>
                    <a:pt x="4368" y="11053"/>
                  </a:cubicBezTo>
                  <a:cubicBezTo>
                    <a:pt x="3971" y="11305"/>
                    <a:pt x="3587" y="11570"/>
                    <a:pt x="3243" y="11847"/>
                  </a:cubicBezTo>
                  <a:cubicBezTo>
                    <a:pt x="1933" y="12933"/>
                    <a:pt x="1020" y="14296"/>
                    <a:pt x="503" y="16281"/>
                  </a:cubicBezTo>
                  <a:cubicBezTo>
                    <a:pt x="464" y="16480"/>
                    <a:pt x="411" y="16705"/>
                    <a:pt x="358" y="16930"/>
                  </a:cubicBezTo>
                  <a:cubicBezTo>
                    <a:pt x="345" y="16996"/>
                    <a:pt x="345" y="17049"/>
                    <a:pt x="331" y="17115"/>
                  </a:cubicBezTo>
                  <a:cubicBezTo>
                    <a:pt x="305" y="17234"/>
                    <a:pt x="278" y="17340"/>
                    <a:pt x="265" y="17472"/>
                  </a:cubicBezTo>
                  <a:cubicBezTo>
                    <a:pt x="133" y="18280"/>
                    <a:pt x="40" y="19193"/>
                    <a:pt x="14" y="20225"/>
                  </a:cubicBezTo>
                  <a:cubicBezTo>
                    <a:pt x="0" y="20569"/>
                    <a:pt x="0" y="20914"/>
                    <a:pt x="0" y="21284"/>
                  </a:cubicBezTo>
                  <a:cubicBezTo>
                    <a:pt x="0" y="21575"/>
                    <a:pt x="14" y="21880"/>
                    <a:pt x="14" y="22197"/>
                  </a:cubicBezTo>
                  <a:cubicBezTo>
                    <a:pt x="2667" y="24156"/>
                    <a:pt x="12292" y="24469"/>
                    <a:pt x="18590" y="24469"/>
                  </a:cubicBezTo>
                  <a:cubicBezTo>
                    <a:pt x="20931" y="24469"/>
                    <a:pt x="22812" y="24426"/>
                    <a:pt x="23705" y="24408"/>
                  </a:cubicBezTo>
                  <a:cubicBezTo>
                    <a:pt x="26617" y="23997"/>
                    <a:pt x="26286" y="24739"/>
                    <a:pt x="27159" y="21086"/>
                  </a:cubicBezTo>
                  <a:cubicBezTo>
                    <a:pt x="28033" y="17419"/>
                    <a:pt x="29462" y="14031"/>
                    <a:pt x="32308" y="13833"/>
                  </a:cubicBezTo>
                  <a:cubicBezTo>
                    <a:pt x="32411" y="13825"/>
                    <a:pt x="32511" y="13822"/>
                    <a:pt x="32608" y="13822"/>
                  </a:cubicBezTo>
                  <a:cubicBezTo>
                    <a:pt x="37062" y="13822"/>
                    <a:pt x="35652" y="21373"/>
                    <a:pt x="37258" y="22409"/>
                  </a:cubicBezTo>
                  <a:cubicBezTo>
                    <a:pt x="37271" y="22422"/>
                    <a:pt x="37298" y="22436"/>
                    <a:pt x="37324" y="22436"/>
                  </a:cubicBezTo>
                  <a:cubicBezTo>
                    <a:pt x="37337" y="22449"/>
                    <a:pt x="37364" y="22449"/>
                    <a:pt x="37417" y="22449"/>
                  </a:cubicBezTo>
                  <a:cubicBezTo>
                    <a:pt x="37466" y="22454"/>
                    <a:pt x="37530" y="22456"/>
                    <a:pt x="37608" y="22456"/>
                  </a:cubicBezTo>
                  <a:cubicBezTo>
                    <a:pt x="38577" y="22456"/>
                    <a:pt x="41620" y="22084"/>
                    <a:pt x="44537" y="21655"/>
                  </a:cubicBezTo>
                  <a:lnTo>
                    <a:pt x="44537" y="346"/>
                  </a:lnTo>
                  <a:lnTo>
                    <a:pt x="44564" y="346"/>
                  </a:lnTo>
                  <a:cubicBezTo>
                    <a:pt x="44087" y="320"/>
                    <a:pt x="43611" y="293"/>
                    <a:pt x="43108" y="267"/>
                  </a:cubicBezTo>
                  <a:cubicBezTo>
                    <a:pt x="41034" y="89"/>
                    <a:pt x="38498" y="0"/>
                    <a:pt x="358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941396" y="3271494"/>
              <a:ext cx="367904" cy="44093"/>
            </a:xfrm>
            <a:custGeom>
              <a:avLst/>
              <a:gdLst/>
              <a:ahLst/>
              <a:cxnLst/>
              <a:rect l="l" t="t" r="r" b="b"/>
              <a:pathLst>
                <a:path w="10338" h="1239" extrusionOk="0">
                  <a:moveTo>
                    <a:pt x="1" y="1"/>
                  </a:moveTo>
                  <a:cubicBezTo>
                    <a:pt x="378" y="441"/>
                    <a:pt x="4001" y="1239"/>
                    <a:pt x="9454" y="1239"/>
                  </a:cubicBezTo>
                  <a:cubicBezTo>
                    <a:pt x="9744" y="1239"/>
                    <a:pt x="10038" y="1236"/>
                    <a:pt x="10338" y="1232"/>
                  </a:cubicBezTo>
                  <a:lnTo>
                    <a:pt x="10338" y="133"/>
                  </a:lnTo>
                  <a:cubicBezTo>
                    <a:pt x="9094" y="252"/>
                    <a:pt x="7664" y="319"/>
                    <a:pt x="6036" y="332"/>
                  </a:cubicBezTo>
                  <a:cubicBezTo>
                    <a:pt x="5640" y="337"/>
                    <a:pt x="5269" y="339"/>
                    <a:pt x="4922" y="339"/>
                  </a:cubicBezTo>
                  <a:cubicBezTo>
                    <a:pt x="757" y="3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5134529" y="3504664"/>
              <a:ext cx="174770" cy="20427"/>
            </a:xfrm>
            <a:custGeom>
              <a:avLst/>
              <a:gdLst/>
              <a:ahLst/>
              <a:cxnLst/>
              <a:rect l="l" t="t" r="r" b="b"/>
              <a:pathLst>
                <a:path w="4911" h="574" extrusionOk="0">
                  <a:moveTo>
                    <a:pt x="4911" y="0"/>
                  </a:moveTo>
                  <a:cubicBezTo>
                    <a:pt x="2568" y="265"/>
                    <a:pt x="0" y="305"/>
                    <a:pt x="0" y="305"/>
                  </a:cubicBezTo>
                  <a:cubicBezTo>
                    <a:pt x="1403" y="496"/>
                    <a:pt x="2571" y="573"/>
                    <a:pt x="3545" y="573"/>
                  </a:cubicBezTo>
                  <a:cubicBezTo>
                    <a:pt x="4050" y="573"/>
                    <a:pt x="4504" y="553"/>
                    <a:pt x="4911" y="517"/>
                  </a:cubicBezTo>
                  <a:lnTo>
                    <a:pt x="491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4247155" y="3286904"/>
              <a:ext cx="528012" cy="156087"/>
            </a:xfrm>
            <a:custGeom>
              <a:avLst/>
              <a:gdLst/>
              <a:ahLst/>
              <a:cxnLst/>
              <a:rect l="l" t="t" r="r" b="b"/>
              <a:pathLst>
                <a:path w="14837" h="4386" extrusionOk="0">
                  <a:moveTo>
                    <a:pt x="14456" y="1"/>
                  </a:moveTo>
                  <a:cubicBezTo>
                    <a:pt x="13375" y="1"/>
                    <a:pt x="9794" y="554"/>
                    <a:pt x="8060" y="666"/>
                  </a:cubicBezTo>
                  <a:cubicBezTo>
                    <a:pt x="6022" y="799"/>
                    <a:pt x="0" y="1805"/>
                    <a:pt x="1006" y="3102"/>
                  </a:cubicBezTo>
                  <a:cubicBezTo>
                    <a:pt x="2025" y="4386"/>
                    <a:pt x="7452" y="4386"/>
                    <a:pt x="7452" y="4386"/>
                  </a:cubicBezTo>
                  <a:cubicBezTo>
                    <a:pt x="9477" y="4319"/>
                    <a:pt x="10165" y="3644"/>
                    <a:pt x="11859" y="2572"/>
                  </a:cubicBezTo>
                  <a:cubicBezTo>
                    <a:pt x="13156" y="1739"/>
                    <a:pt x="14837" y="322"/>
                    <a:pt x="14771" y="58"/>
                  </a:cubicBezTo>
                  <a:cubicBezTo>
                    <a:pt x="14759" y="18"/>
                    <a:pt x="14646" y="1"/>
                    <a:pt x="144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741279" y="3278114"/>
              <a:ext cx="158756" cy="158507"/>
            </a:xfrm>
            <a:custGeom>
              <a:avLst/>
              <a:gdLst/>
              <a:ahLst/>
              <a:cxnLst/>
              <a:rect l="l" t="t" r="r" b="b"/>
              <a:pathLst>
                <a:path w="4461" h="4454" extrusionOk="0">
                  <a:moveTo>
                    <a:pt x="2753" y="0"/>
                  </a:moveTo>
                  <a:cubicBezTo>
                    <a:pt x="2581" y="146"/>
                    <a:pt x="2422" y="278"/>
                    <a:pt x="2277" y="437"/>
                  </a:cubicBezTo>
                  <a:cubicBezTo>
                    <a:pt x="2131" y="569"/>
                    <a:pt x="2025" y="675"/>
                    <a:pt x="1906" y="808"/>
                  </a:cubicBezTo>
                  <a:cubicBezTo>
                    <a:pt x="1033" y="1774"/>
                    <a:pt x="397" y="2925"/>
                    <a:pt x="0" y="4447"/>
                  </a:cubicBezTo>
                  <a:cubicBezTo>
                    <a:pt x="54" y="4451"/>
                    <a:pt x="109" y="4453"/>
                    <a:pt x="166" y="4453"/>
                  </a:cubicBezTo>
                  <a:cubicBezTo>
                    <a:pt x="1604" y="4453"/>
                    <a:pt x="4083" y="3210"/>
                    <a:pt x="4236" y="2727"/>
                  </a:cubicBezTo>
                  <a:cubicBezTo>
                    <a:pt x="4461" y="2131"/>
                    <a:pt x="4037" y="1986"/>
                    <a:pt x="3442" y="1152"/>
                  </a:cubicBezTo>
                  <a:cubicBezTo>
                    <a:pt x="3177" y="808"/>
                    <a:pt x="2952" y="384"/>
                    <a:pt x="27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233027" y="3246085"/>
              <a:ext cx="586909" cy="224699"/>
            </a:xfrm>
            <a:custGeom>
              <a:avLst/>
              <a:gdLst/>
              <a:ahLst/>
              <a:cxnLst/>
              <a:rect l="l" t="t" r="r" b="b"/>
              <a:pathLst>
                <a:path w="16492" h="6314" extrusionOk="0">
                  <a:moveTo>
                    <a:pt x="16107" y="0"/>
                  </a:moveTo>
                  <a:lnTo>
                    <a:pt x="15949" y="66"/>
                  </a:lnTo>
                  <a:cubicBezTo>
                    <a:pt x="15962" y="66"/>
                    <a:pt x="15962" y="93"/>
                    <a:pt x="15988" y="133"/>
                  </a:cubicBezTo>
                  <a:cubicBezTo>
                    <a:pt x="16068" y="371"/>
                    <a:pt x="16279" y="1165"/>
                    <a:pt x="15896" y="1747"/>
                  </a:cubicBezTo>
                  <a:cubicBezTo>
                    <a:pt x="15446" y="2436"/>
                    <a:pt x="11938" y="4858"/>
                    <a:pt x="10654" y="5427"/>
                  </a:cubicBezTo>
                  <a:cubicBezTo>
                    <a:pt x="9853" y="5782"/>
                    <a:pt x="8932" y="6107"/>
                    <a:pt x="7347" y="6107"/>
                  </a:cubicBezTo>
                  <a:cubicBezTo>
                    <a:pt x="6395" y="6107"/>
                    <a:pt x="5203" y="5989"/>
                    <a:pt x="3653" y="5691"/>
                  </a:cubicBezTo>
                  <a:cubicBezTo>
                    <a:pt x="3190" y="5612"/>
                    <a:pt x="2793" y="5493"/>
                    <a:pt x="2449" y="5400"/>
                  </a:cubicBezTo>
                  <a:cubicBezTo>
                    <a:pt x="2356" y="5360"/>
                    <a:pt x="2263" y="5347"/>
                    <a:pt x="2184" y="5321"/>
                  </a:cubicBezTo>
                  <a:cubicBezTo>
                    <a:pt x="1059" y="4937"/>
                    <a:pt x="582" y="4460"/>
                    <a:pt x="397" y="4090"/>
                  </a:cubicBezTo>
                  <a:cubicBezTo>
                    <a:pt x="172" y="3640"/>
                    <a:pt x="318" y="3296"/>
                    <a:pt x="331" y="3283"/>
                  </a:cubicBezTo>
                  <a:lnTo>
                    <a:pt x="252" y="3243"/>
                  </a:lnTo>
                  <a:lnTo>
                    <a:pt x="172" y="3216"/>
                  </a:lnTo>
                  <a:cubicBezTo>
                    <a:pt x="172" y="3216"/>
                    <a:pt x="146" y="3230"/>
                    <a:pt x="146" y="3243"/>
                  </a:cubicBezTo>
                  <a:cubicBezTo>
                    <a:pt x="106" y="3362"/>
                    <a:pt x="0" y="3733"/>
                    <a:pt x="238" y="4183"/>
                  </a:cubicBezTo>
                  <a:cubicBezTo>
                    <a:pt x="503" y="4685"/>
                    <a:pt x="1059" y="5109"/>
                    <a:pt x="1932" y="5440"/>
                  </a:cubicBezTo>
                  <a:lnTo>
                    <a:pt x="2184" y="5533"/>
                  </a:lnTo>
                  <a:cubicBezTo>
                    <a:pt x="2594" y="5665"/>
                    <a:pt x="3084" y="5797"/>
                    <a:pt x="3613" y="5903"/>
                  </a:cubicBezTo>
                  <a:cubicBezTo>
                    <a:pt x="5149" y="6194"/>
                    <a:pt x="6353" y="6313"/>
                    <a:pt x="7319" y="6313"/>
                  </a:cubicBezTo>
                  <a:cubicBezTo>
                    <a:pt x="8974" y="6313"/>
                    <a:pt x="9927" y="5969"/>
                    <a:pt x="10721" y="5612"/>
                  </a:cubicBezTo>
                  <a:cubicBezTo>
                    <a:pt x="11912" y="5083"/>
                    <a:pt x="15552" y="2634"/>
                    <a:pt x="16054" y="1866"/>
                  </a:cubicBezTo>
                  <a:cubicBezTo>
                    <a:pt x="16491" y="1152"/>
                    <a:pt x="16213" y="252"/>
                    <a:pt x="16134" y="40"/>
                  </a:cubicBezTo>
                  <a:cubicBezTo>
                    <a:pt x="16107" y="27"/>
                    <a:pt x="16107" y="0"/>
                    <a:pt x="16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35620" y="3341210"/>
              <a:ext cx="205874" cy="124378"/>
            </a:xfrm>
            <a:custGeom>
              <a:avLst/>
              <a:gdLst/>
              <a:ahLst/>
              <a:cxnLst/>
              <a:rect l="l" t="t" r="r" b="b"/>
              <a:pathLst>
                <a:path w="5785" h="3495" extrusionOk="0">
                  <a:moveTo>
                    <a:pt x="5612" y="1"/>
                  </a:moveTo>
                  <a:cubicBezTo>
                    <a:pt x="5612" y="1"/>
                    <a:pt x="5612" y="27"/>
                    <a:pt x="5586" y="67"/>
                  </a:cubicBezTo>
                  <a:cubicBezTo>
                    <a:pt x="5559" y="265"/>
                    <a:pt x="5308" y="1020"/>
                    <a:pt x="4156" y="1973"/>
                  </a:cubicBezTo>
                  <a:cubicBezTo>
                    <a:pt x="4051" y="2052"/>
                    <a:pt x="3931" y="2132"/>
                    <a:pt x="3839" y="2198"/>
                  </a:cubicBezTo>
                  <a:lnTo>
                    <a:pt x="3693" y="2304"/>
                  </a:lnTo>
                  <a:cubicBezTo>
                    <a:pt x="2383" y="3124"/>
                    <a:pt x="848" y="3296"/>
                    <a:pt x="27" y="3310"/>
                  </a:cubicBezTo>
                  <a:cubicBezTo>
                    <a:pt x="14" y="3376"/>
                    <a:pt x="14" y="3429"/>
                    <a:pt x="1" y="3495"/>
                  </a:cubicBezTo>
                  <a:cubicBezTo>
                    <a:pt x="808" y="3468"/>
                    <a:pt x="2449" y="3323"/>
                    <a:pt x="3826" y="2436"/>
                  </a:cubicBezTo>
                  <a:lnTo>
                    <a:pt x="3971" y="2330"/>
                  </a:lnTo>
                  <a:cubicBezTo>
                    <a:pt x="4064" y="2264"/>
                    <a:pt x="4170" y="2198"/>
                    <a:pt x="4262" y="2118"/>
                  </a:cubicBezTo>
                  <a:cubicBezTo>
                    <a:pt x="5480" y="1139"/>
                    <a:pt x="5718" y="345"/>
                    <a:pt x="5771" y="93"/>
                  </a:cubicBezTo>
                  <a:cubicBezTo>
                    <a:pt x="5784" y="54"/>
                    <a:pt x="5784" y="14"/>
                    <a:pt x="5784" y="14"/>
                  </a:cubicBezTo>
                  <a:lnTo>
                    <a:pt x="5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877863" y="3164127"/>
              <a:ext cx="979759" cy="198329"/>
            </a:xfrm>
            <a:custGeom>
              <a:avLst/>
              <a:gdLst/>
              <a:ahLst/>
              <a:cxnLst/>
              <a:rect l="l" t="t" r="r" b="b"/>
              <a:pathLst>
                <a:path w="27531" h="5573" extrusionOk="0">
                  <a:moveTo>
                    <a:pt x="27332" y="0"/>
                  </a:moveTo>
                  <a:cubicBezTo>
                    <a:pt x="27332" y="14"/>
                    <a:pt x="27054" y="2356"/>
                    <a:pt x="24777" y="2687"/>
                  </a:cubicBezTo>
                  <a:cubicBezTo>
                    <a:pt x="23533" y="2872"/>
                    <a:pt x="21799" y="3071"/>
                    <a:pt x="20105" y="3269"/>
                  </a:cubicBezTo>
                  <a:cubicBezTo>
                    <a:pt x="18557" y="3455"/>
                    <a:pt x="17101" y="3614"/>
                    <a:pt x="16042" y="3772"/>
                  </a:cubicBezTo>
                  <a:cubicBezTo>
                    <a:pt x="15129" y="3878"/>
                    <a:pt x="14162" y="4249"/>
                    <a:pt x="13223" y="4593"/>
                  </a:cubicBezTo>
                  <a:cubicBezTo>
                    <a:pt x="12111" y="5003"/>
                    <a:pt x="11079" y="5387"/>
                    <a:pt x="10205" y="5387"/>
                  </a:cubicBezTo>
                  <a:cubicBezTo>
                    <a:pt x="9411" y="5387"/>
                    <a:pt x="2423" y="5175"/>
                    <a:pt x="1165" y="4778"/>
                  </a:cubicBezTo>
                  <a:cubicBezTo>
                    <a:pt x="318" y="4514"/>
                    <a:pt x="186" y="3124"/>
                    <a:pt x="186" y="2330"/>
                  </a:cubicBezTo>
                  <a:cubicBezTo>
                    <a:pt x="120" y="2356"/>
                    <a:pt x="67" y="2409"/>
                    <a:pt x="1" y="2449"/>
                  </a:cubicBezTo>
                  <a:cubicBezTo>
                    <a:pt x="14" y="3309"/>
                    <a:pt x="186" y="4659"/>
                    <a:pt x="1112" y="4964"/>
                  </a:cubicBezTo>
                  <a:cubicBezTo>
                    <a:pt x="1232" y="4990"/>
                    <a:pt x="1377" y="5030"/>
                    <a:pt x="1576" y="5056"/>
                  </a:cubicBezTo>
                  <a:cubicBezTo>
                    <a:pt x="1642" y="5069"/>
                    <a:pt x="1695" y="5069"/>
                    <a:pt x="1761" y="5096"/>
                  </a:cubicBezTo>
                  <a:cubicBezTo>
                    <a:pt x="3892" y="5400"/>
                    <a:pt x="9265" y="5546"/>
                    <a:pt x="10126" y="5572"/>
                  </a:cubicBezTo>
                  <a:lnTo>
                    <a:pt x="10232" y="5572"/>
                  </a:lnTo>
                  <a:cubicBezTo>
                    <a:pt x="11145" y="5572"/>
                    <a:pt x="12190" y="5175"/>
                    <a:pt x="13302" y="4765"/>
                  </a:cubicBezTo>
                  <a:cubicBezTo>
                    <a:pt x="14229" y="4408"/>
                    <a:pt x="15195" y="4050"/>
                    <a:pt x="16068" y="3931"/>
                  </a:cubicBezTo>
                  <a:cubicBezTo>
                    <a:pt x="17127" y="3786"/>
                    <a:pt x="18583" y="3614"/>
                    <a:pt x="20145" y="3441"/>
                  </a:cubicBezTo>
                  <a:cubicBezTo>
                    <a:pt x="21826" y="3243"/>
                    <a:pt x="23586" y="3044"/>
                    <a:pt x="24817" y="2859"/>
                  </a:cubicBezTo>
                  <a:cubicBezTo>
                    <a:pt x="25267" y="2793"/>
                    <a:pt x="25651" y="2647"/>
                    <a:pt x="25968" y="2462"/>
                  </a:cubicBezTo>
                  <a:lnTo>
                    <a:pt x="26114" y="2356"/>
                  </a:lnTo>
                  <a:cubicBezTo>
                    <a:pt x="27358" y="1536"/>
                    <a:pt x="27530" y="14"/>
                    <a:pt x="27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867045" y="3419396"/>
              <a:ext cx="453598" cy="70214"/>
            </a:xfrm>
            <a:custGeom>
              <a:avLst/>
              <a:gdLst/>
              <a:ahLst/>
              <a:cxnLst/>
              <a:rect l="l" t="t" r="r" b="b"/>
              <a:pathLst>
                <a:path w="12746" h="1973" extrusionOk="0">
                  <a:moveTo>
                    <a:pt x="146" y="1"/>
                  </a:moveTo>
                  <a:lnTo>
                    <a:pt x="0" y="107"/>
                  </a:lnTo>
                  <a:cubicBezTo>
                    <a:pt x="27" y="146"/>
                    <a:pt x="80" y="186"/>
                    <a:pt x="133" y="239"/>
                  </a:cubicBezTo>
                  <a:lnTo>
                    <a:pt x="212" y="318"/>
                  </a:lnTo>
                  <a:cubicBezTo>
                    <a:pt x="900" y="914"/>
                    <a:pt x="2211" y="1655"/>
                    <a:pt x="4580" y="1907"/>
                  </a:cubicBezTo>
                  <a:cubicBezTo>
                    <a:pt x="5043" y="1960"/>
                    <a:pt x="5506" y="1973"/>
                    <a:pt x="5969" y="1973"/>
                  </a:cubicBezTo>
                  <a:cubicBezTo>
                    <a:pt x="8802" y="1973"/>
                    <a:pt x="11290" y="1126"/>
                    <a:pt x="12481" y="649"/>
                  </a:cubicBezTo>
                  <a:cubicBezTo>
                    <a:pt x="12587" y="610"/>
                    <a:pt x="12666" y="583"/>
                    <a:pt x="12746" y="543"/>
                  </a:cubicBezTo>
                  <a:cubicBezTo>
                    <a:pt x="12653" y="530"/>
                    <a:pt x="12574" y="504"/>
                    <a:pt x="12481" y="464"/>
                  </a:cubicBezTo>
                  <a:cubicBezTo>
                    <a:pt x="12415" y="504"/>
                    <a:pt x="12322" y="530"/>
                    <a:pt x="12243" y="570"/>
                  </a:cubicBezTo>
                  <a:cubicBezTo>
                    <a:pt x="11010" y="1045"/>
                    <a:pt x="8645" y="1791"/>
                    <a:pt x="5976" y="1791"/>
                  </a:cubicBezTo>
                  <a:cubicBezTo>
                    <a:pt x="5522" y="1791"/>
                    <a:pt x="5060" y="1769"/>
                    <a:pt x="4593" y="1721"/>
                  </a:cubicBezTo>
                  <a:cubicBezTo>
                    <a:pt x="2277" y="1470"/>
                    <a:pt x="1006" y="742"/>
                    <a:pt x="344" y="186"/>
                  </a:cubicBezTo>
                  <a:cubicBezTo>
                    <a:pt x="305" y="173"/>
                    <a:pt x="291" y="146"/>
                    <a:pt x="278" y="133"/>
                  </a:cubicBezTo>
                  <a:cubicBezTo>
                    <a:pt x="225" y="80"/>
                    <a:pt x="199" y="40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4970150" y="3166938"/>
              <a:ext cx="97047" cy="489435"/>
            </a:xfrm>
            <a:custGeom>
              <a:avLst/>
              <a:gdLst/>
              <a:ahLst/>
              <a:cxnLst/>
              <a:rect l="l" t="t" r="r" b="b"/>
              <a:pathLst>
                <a:path w="2727" h="13753" extrusionOk="0">
                  <a:moveTo>
                    <a:pt x="146" y="1"/>
                  </a:moveTo>
                  <a:lnTo>
                    <a:pt x="0" y="80"/>
                  </a:lnTo>
                  <a:cubicBezTo>
                    <a:pt x="14" y="93"/>
                    <a:pt x="741" y="1337"/>
                    <a:pt x="1377" y="3667"/>
                  </a:cubicBezTo>
                  <a:cubicBezTo>
                    <a:pt x="1933" y="5771"/>
                    <a:pt x="2555" y="9212"/>
                    <a:pt x="2250" y="13699"/>
                  </a:cubicBezTo>
                  <a:cubicBezTo>
                    <a:pt x="2264" y="13712"/>
                    <a:pt x="2303" y="13712"/>
                    <a:pt x="2316" y="13726"/>
                  </a:cubicBezTo>
                  <a:cubicBezTo>
                    <a:pt x="2330" y="13726"/>
                    <a:pt x="2369" y="13752"/>
                    <a:pt x="2422" y="13752"/>
                  </a:cubicBezTo>
                  <a:cubicBezTo>
                    <a:pt x="2727" y="9199"/>
                    <a:pt x="2118" y="5745"/>
                    <a:pt x="1522" y="3614"/>
                  </a:cubicBezTo>
                  <a:cubicBezTo>
                    <a:pt x="900" y="1271"/>
                    <a:pt x="146" y="14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192991" y="2916367"/>
              <a:ext cx="821004" cy="260572"/>
            </a:xfrm>
            <a:custGeom>
              <a:avLst/>
              <a:gdLst/>
              <a:ahLst/>
              <a:cxnLst/>
              <a:rect l="l" t="t" r="r" b="b"/>
              <a:pathLst>
                <a:path w="23070" h="7322" extrusionOk="0">
                  <a:moveTo>
                    <a:pt x="17676" y="0"/>
                  </a:moveTo>
                  <a:cubicBezTo>
                    <a:pt x="17266" y="0"/>
                    <a:pt x="16827" y="1"/>
                    <a:pt x="16359" y="1"/>
                  </a:cubicBezTo>
                  <a:cubicBezTo>
                    <a:pt x="11263" y="1"/>
                    <a:pt x="10668" y="40"/>
                    <a:pt x="9503" y="265"/>
                  </a:cubicBezTo>
                  <a:cubicBezTo>
                    <a:pt x="8325" y="503"/>
                    <a:pt x="7597" y="901"/>
                    <a:pt x="5559" y="1986"/>
                  </a:cubicBezTo>
                  <a:cubicBezTo>
                    <a:pt x="3521" y="3071"/>
                    <a:pt x="371" y="5520"/>
                    <a:pt x="185" y="6142"/>
                  </a:cubicBezTo>
                  <a:cubicBezTo>
                    <a:pt x="0" y="6777"/>
                    <a:pt x="2581" y="6870"/>
                    <a:pt x="7597" y="7187"/>
                  </a:cubicBezTo>
                  <a:cubicBezTo>
                    <a:pt x="9114" y="7283"/>
                    <a:pt x="10692" y="7321"/>
                    <a:pt x="12165" y="7321"/>
                  </a:cubicBezTo>
                  <a:cubicBezTo>
                    <a:pt x="15563" y="7321"/>
                    <a:pt x="18397" y="7119"/>
                    <a:pt x="18609" y="6962"/>
                  </a:cubicBezTo>
                  <a:cubicBezTo>
                    <a:pt x="18900" y="6764"/>
                    <a:pt x="22090" y="1906"/>
                    <a:pt x="22910" y="728"/>
                  </a:cubicBezTo>
                  <a:cubicBezTo>
                    <a:pt x="23069" y="530"/>
                    <a:pt x="22950" y="239"/>
                    <a:pt x="22699" y="173"/>
                  </a:cubicBezTo>
                  <a:cubicBezTo>
                    <a:pt x="22050" y="10"/>
                    <a:pt x="20550" y="0"/>
                    <a:pt x="17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234913" y="2933306"/>
              <a:ext cx="735736" cy="230678"/>
            </a:xfrm>
            <a:custGeom>
              <a:avLst/>
              <a:gdLst/>
              <a:ahLst/>
              <a:cxnLst/>
              <a:rect l="l" t="t" r="r" b="b"/>
              <a:pathLst>
                <a:path w="20674" h="6482" extrusionOk="0">
                  <a:moveTo>
                    <a:pt x="14016" y="1"/>
                  </a:moveTo>
                  <a:cubicBezTo>
                    <a:pt x="13037" y="1"/>
                    <a:pt x="12256" y="14"/>
                    <a:pt x="11647" y="14"/>
                  </a:cubicBezTo>
                  <a:cubicBezTo>
                    <a:pt x="9728" y="41"/>
                    <a:pt x="9251" y="94"/>
                    <a:pt x="8484" y="239"/>
                  </a:cubicBezTo>
                  <a:cubicBezTo>
                    <a:pt x="7425" y="438"/>
                    <a:pt x="6776" y="808"/>
                    <a:pt x="4950" y="1761"/>
                  </a:cubicBezTo>
                  <a:cubicBezTo>
                    <a:pt x="3124" y="2727"/>
                    <a:pt x="278" y="4872"/>
                    <a:pt x="119" y="5441"/>
                  </a:cubicBezTo>
                  <a:cubicBezTo>
                    <a:pt x="0" y="5825"/>
                    <a:pt x="1046" y="5983"/>
                    <a:pt x="3163" y="6129"/>
                  </a:cubicBezTo>
                  <a:cubicBezTo>
                    <a:pt x="4129" y="6222"/>
                    <a:pt x="5347" y="6288"/>
                    <a:pt x="6776" y="6367"/>
                  </a:cubicBezTo>
                  <a:cubicBezTo>
                    <a:pt x="6882" y="6367"/>
                    <a:pt x="7001" y="6380"/>
                    <a:pt x="7094" y="6380"/>
                  </a:cubicBezTo>
                  <a:cubicBezTo>
                    <a:pt x="7504" y="6394"/>
                    <a:pt x="7941" y="6420"/>
                    <a:pt x="8365" y="6433"/>
                  </a:cubicBezTo>
                  <a:cubicBezTo>
                    <a:pt x="8669" y="6447"/>
                    <a:pt x="8987" y="6460"/>
                    <a:pt x="9291" y="6460"/>
                  </a:cubicBezTo>
                  <a:cubicBezTo>
                    <a:pt x="9890" y="6475"/>
                    <a:pt x="10483" y="6481"/>
                    <a:pt x="11057" y="6481"/>
                  </a:cubicBezTo>
                  <a:cubicBezTo>
                    <a:pt x="14033" y="6481"/>
                    <a:pt x="16501" y="6302"/>
                    <a:pt x="16690" y="6169"/>
                  </a:cubicBezTo>
                  <a:cubicBezTo>
                    <a:pt x="16941" y="5997"/>
                    <a:pt x="19813" y="1722"/>
                    <a:pt x="20541" y="676"/>
                  </a:cubicBezTo>
                  <a:cubicBezTo>
                    <a:pt x="20674" y="477"/>
                    <a:pt x="20581" y="226"/>
                    <a:pt x="20382" y="147"/>
                  </a:cubicBezTo>
                  <a:cubicBezTo>
                    <a:pt x="19800" y="1"/>
                    <a:pt x="18476" y="1"/>
                    <a:pt x="159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346515" y="2934267"/>
              <a:ext cx="386267" cy="226123"/>
            </a:xfrm>
            <a:custGeom>
              <a:avLst/>
              <a:gdLst/>
              <a:ahLst/>
              <a:cxnLst/>
              <a:rect l="l" t="t" r="r" b="b"/>
              <a:pathLst>
                <a:path w="10854" h="6354" extrusionOk="0">
                  <a:moveTo>
                    <a:pt x="8498" y="0"/>
                  </a:moveTo>
                  <a:cubicBezTo>
                    <a:pt x="5811" y="1615"/>
                    <a:pt x="2079" y="4487"/>
                    <a:pt x="1" y="6102"/>
                  </a:cubicBezTo>
                  <a:cubicBezTo>
                    <a:pt x="980" y="6181"/>
                    <a:pt x="2185" y="6248"/>
                    <a:pt x="3627" y="6340"/>
                  </a:cubicBezTo>
                  <a:cubicBezTo>
                    <a:pt x="3733" y="6340"/>
                    <a:pt x="3839" y="6353"/>
                    <a:pt x="3945" y="6353"/>
                  </a:cubicBezTo>
                  <a:cubicBezTo>
                    <a:pt x="5718" y="4077"/>
                    <a:pt x="8908" y="1496"/>
                    <a:pt x="10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532104" y="2934267"/>
              <a:ext cx="269931" cy="229895"/>
            </a:xfrm>
            <a:custGeom>
              <a:avLst/>
              <a:gdLst/>
              <a:ahLst/>
              <a:cxnLst/>
              <a:rect l="l" t="t" r="r" b="b"/>
              <a:pathLst>
                <a:path w="7585" h="6460" extrusionOk="0">
                  <a:moveTo>
                    <a:pt x="6909" y="0"/>
                  </a:moveTo>
                  <a:cubicBezTo>
                    <a:pt x="4725" y="1787"/>
                    <a:pt x="1642" y="4805"/>
                    <a:pt x="0" y="6420"/>
                  </a:cubicBezTo>
                  <a:cubicBezTo>
                    <a:pt x="305" y="6433"/>
                    <a:pt x="609" y="6459"/>
                    <a:pt x="927" y="6459"/>
                  </a:cubicBezTo>
                  <a:cubicBezTo>
                    <a:pt x="2462" y="4884"/>
                    <a:pt x="5811" y="1695"/>
                    <a:pt x="75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943780" y="2917114"/>
              <a:ext cx="365519" cy="258365"/>
            </a:xfrm>
            <a:custGeom>
              <a:avLst/>
              <a:gdLst/>
              <a:ahLst/>
              <a:cxnLst/>
              <a:rect l="l" t="t" r="r" b="b"/>
              <a:pathLst>
                <a:path w="10271" h="7260" extrusionOk="0">
                  <a:moveTo>
                    <a:pt x="9498" y="0"/>
                  </a:moveTo>
                  <a:cubicBezTo>
                    <a:pt x="9374" y="0"/>
                    <a:pt x="9252" y="2"/>
                    <a:pt x="9132" y="6"/>
                  </a:cubicBezTo>
                  <a:lnTo>
                    <a:pt x="8934" y="6"/>
                  </a:lnTo>
                  <a:cubicBezTo>
                    <a:pt x="6896" y="32"/>
                    <a:pt x="5374" y="257"/>
                    <a:pt x="5109" y="390"/>
                  </a:cubicBezTo>
                  <a:cubicBezTo>
                    <a:pt x="4738" y="562"/>
                    <a:pt x="3177" y="1647"/>
                    <a:pt x="1906" y="3235"/>
                  </a:cubicBezTo>
                  <a:cubicBezTo>
                    <a:pt x="649" y="4824"/>
                    <a:pt x="0" y="7021"/>
                    <a:pt x="0" y="7021"/>
                  </a:cubicBezTo>
                  <a:cubicBezTo>
                    <a:pt x="16" y="7188"/>
                    <a:pt x="280" y="7259"/>
                    <a:pt x="830" y="7259"/>
                  </a:cubicBezTo>
                  <a:cubicBezTo>
                    <a:pt x="2066" y="7259"/>
                    <a:pt x="4754" y="6896"/>
                    <a:pt x="9344" y="6438"/>
                  </a:cubicBezTo>
                  <a:cubicBezTo>
                    <a:pt x="9662" y="6412"/>
                    <a:pt x="9980" y="6372"/>
                    <a:pt x="10271" y="6332"/>
                  </a:cubicBezTo>
                  <a:lnTo>
                    <a:pt x="10271" y="6"/>
                  </a:lnTo>
                  <a:cubicBezTo>
                    <a:pt x="10006" y="6"/>
                    <a:pt x="9747" y="0"/>
                    <a:pt x="9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4967802" y="2936153"/>
              <a:ext cx="341960" cy="221532"/>
            </a:xfrm>
            <a:custGeom>
              <a:avLst/>
              <a:gdLst/>
              <a:ahLst/>
              <a:cxnLst/>
              <a:rect l="l" t="t" r="r" b="b"/>
              <a:pathLst>
                <a:path w="9609" h="6225" extrusionOk="0">
                  <a:moveTo>
                    <a:pt x="8537" y="0"/>
                  </a:moveTo>
                  <a:cubicBezTo>
                    <a:pt x="8153" y="0"/>
                    <a:pt x="7796" y="14"/>
                    <a:pt x="7465" y="27"/>
                  </a:cubicBezTo>
                  <a:lnTo>
                    <a:pt x="7385" y="27"/>
                  </a:lnTo>
                  <a:cubicBezTo>
                    <a:pt x="7028" y="53"/>
                    <a:pt x="6697" y="67"/>
                    <a:pt x="6419" y="93"/>
                  </a:cubicBezTo>
                  <a:cubicBezTo>
                    <a:pt x="6260" y="120"/>
                    <a:pt x="6088" y="133"/>
                    <a:pt x="5943" y="146"/>
                  </a:cubicBezTo>
                  <a:cubicBezTo>
                    <a:pt x="5307" y="212"/>
                    <a:pt x="4897" y="278"/>
                    <a:pt x="4765" y="345"/>
                  </a:cubicBezTo>
                  <a:cubicBezTo>
                    <a:pt x="4434" y="490"/>
                    <a:pt x="2952" y="1417"/>
                    <a:pt x="1774" y="2780"/>
                  </a:cubicBezTo>
                  <a:cubicBezTo>
                    <a:pt x="596" y="4117"/>
                    <a:pt x="0" y="6022"/>
                    <a:pt x="0" y="6022"/>
                  </a:cubicBezTo>
                  <a:cubicBezTo>
                    <a:pt x="8" y="6161"/>
                    <a:pt x="274" y="6225"/>
                    <a:pt x="825" y="6225"/>
                  </a:cubicBezTo>
                  <a:cubicBezTo>
                    <a:pt x="1166" y="6225"/>
                    <a:pt x="1617" y="6200"/>
                    <a:pt x="2184" y="6155"/>
                  </a:cubicBezTo>
                  <a:cubicBezTo>
                    <a:pt x="2369" y="6128"/>
                    <a:pt x="2555" y="6115"/>
                    <a:pt x="2753" y="6102"/>
                  </a:cubicBezTo>
                  <a:cubicBezTo>
                    <a:pt x="3057" y="6075"/>
                    <a:pt x="3388" y="6036"/>
                    <a:pt x="3759" y="5996"/>
                  </a:cubicBezTo>
                  <a:cubicBezTo>
                    <a:pt x="4103" y="5970"/>
                    <a:pt x="4474" y="5943"/>
                    <a:pt x="4871" y="5890"/>
                  </a:cubicBezTo>
                  <a:cubicBezTo>
                    <a:pt x="5903" y="5784"/>
                    <a:pt x="7134" y="5652"/>
                    <a:pt x="8550" y="5520"/>
                  </a:cubicBezTo>
                  <a:cubicBezTo>
                    <a:pt x="8616" y="5520"/>
                    <a:pt x="8669" y="5506"/>
                    <a:pt x="8735" y="5506"/>
                  </a:cubicBezTo>
                  <a:cubicBezTo>
                    <a:pt x="9040" y="5467"/>
                    <a:pt x="9331" y="5453"/>
                    <a:pt x="9609" y="5427"/>
                  </a:cubicBezTo>
                  <a:lnTo>
                    <a:pt x="96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5101540" y="2936153"/>
              <a:ext cx="170571" cy="212920"/>
            </a:xfrm>
            <a:custGeom>
              <a:avLst/>
              <a:gdLst/>
              <a:ahLst/>
              <a:cxnLst/>
              <a:rect l="l" t="t" r="r" b="b"/>
              <a:pathLst>
                <a:path w="4793" h="5983" extrusionOk="0">
                  <a:moveTo>
                    <a:pt x="4792" y="0"/>
                  </a:moveTo>
                  <a:cubicBezTo>
                    <a:pt x="4422" y="0"/>
                    <a:pt x="4051" y="14"/>
                    <a:pt x="3707" y="27"/>
                  </a:cubicBezTo>
                  <a:cubicBezTo>
                    <a:pt x="2741" y="1575"/>
                    <a:pt x="1060" y="4289"/>
                    <a:pt x="1" y="5983"/>
                  </a:cubicBezTo>
                  <a:cubicBezTo>
                    <a:pt x="345" y="5956"/>
                    <a:pt x="716" y="5903"/>
                    <a:pt x="1113" y="5877"/>
                  </a:cubicBezTo>
                  <a:lnTo>
                    <a:pt x="47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5045489" y="2938965"/>
              <a:ext cx="150784" cy="214842"/>
            </a:xfrm>
            <a:custGeom>
              <a:avLst/>
              <a:gdLst/>
              <a:ahLst/>
              <a:cxnLst/>
              <a:rect l="l" t="t" r="r" b="b"/>
              <a:pathLst>
                <a:path w="4237" h="6037" extrusionOk="0">
                  <a:moveTo>
                    <a:pt x="4236" y="1"/>
                  </a:moveTo>
                  <a:lnTo>
                    <a:pt x="4236" y="1"/>
                  </a:lnTo>
                  <a:cubicBezTo>
                    <a:pt x="4077" y="14"/>
                    <a:pt x="3905" y="41"/>
                    <a:pt x="3760" y="54"/>
                  </a:cubicBezTo>
                  <a:lnTo>
                    <a:pt x="1" y="6036"/>
                  </a:lnTo>
                  <a:cubicBezTo>
                    <a:pt x="186" y="6023"/>
                    <a:pt x="358" y="6010"/>
                    <a:pt x="557" y="5996"/>
                  </a:cubicBezTo>
                  <a:lnTo>
                    <a:pt x="4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5230615" y="2935691"/>
              <a:ext cx="78684" cy="195980"/>
            </a:xfrm>
            <a:custGeom>
              <a:avLst/>
              <a:gdLst/>
              <a:ahLst/>
              <a:cxnLst/>
              <a:rect l="l" t="t" r="r" b="b"/>
              <a:pathLst>
                <a:path w="2211" h="5507" extrusionOk="0">
                  <a:moveTo>
                    <a:pt x="1867" y="0"/>
                  </a:moveTo>
                  <a:cubicBezTo>
                    <a:pt x="1192" y="0"/>
                    <a:pt x="556" y="13"/>
                    <a:pt x="0" y="27"/>
                  </a:cubicBezTo>
                  <a:cubicBezTo>
                    <a:pt x="239" y="556"/>
                    <a:pt x="1139" y="2727"/>
                    <a:pt x="1152" y="5506"/>
                  </a:cubicBezTo>
                  <a:cubicBezTo>
                    <a:pt x="1218" y="5506"/>
                    <a:pt x="1271" y="5480"/>
                    <a:pt x="1337" y="5480"/>
                  </a:cubicBezTo>
                  <a:cubicBezTo>
                    <a:pt x="1628" y="5453"/>
                    <a:pt x="1933" y="5440"/>
                    <a:pt x="2211" y="5400"/>
                  </a:cubicBezTo>
                  <a:lnTo>
                    <a:pt x="2211" y="702"/>
                  </a:lnTo>
                  <a:cubicBezTo>
                    <a:pt x="2118" y="424"/>
                    <a:pt x="1999" y="172"/>
                    <a:pt x="1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766724" y="3615839"/>
              <a:ext cx="609970" cy="90855"/>
            </a:xfrm>
            <a:custGeom>
              <a:avLst/>
              <a:gdLst/>
              <a:ahLst/>
              <a:cxnLst/>
              <a:rect l="l" t="t" r="r" b="b"/>
              <a:pathLst>
                <a:path w="17140" h="2553" extrusionOk="0">
                  <a:moveTo>
                    <a:pt x="5614" y="0"/>
                  </a:moveTo>
                  <a:cubicBezTo>
                    <a:pt x="724" y="0"/>
                    <a:pt x="0" y="834"/>
                    <a:pt x="0" y="834"/>
                  </a:cubicBezTo>
                  <a:cubicBezTo>
                    <a:pt x="3798" y="2388"/>
                    <a:pt x="12260" y="2553"/>
                    <a:pt x="15672" y="2553"/>
                  </a:cubicBezTo>
                  <a:cubicBezTo>
                    <a:pt x="16588" y="2553"/>
                    <a:pt x="17140" y="2541"/>
                    <a:pt x="17140" y="2541"/>
                  </a:cubicBezTo>
                  <a:cubicBezTo>
                    <a:pt x="17140" y="2541"/>
                    <a:pt x="13487" y="225"/>
                    <a:pt x="7187" y="26"/>
                  </a:cubicBezTo>
                  <a:cubicBezTo>
                    <a:pt x="6620" y="9"/>
                    <a:pt x="6097" y="0"/>
                    <a:pt x="56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724303" y="3321175"/>
              <a:ext cx="1585459" cy="417619"/>
            </a:xfrm>
            <a:custGeom>
              <a:avLst/>
              <a:gdLst/>
              <a:ahLst/>
              <a:cxnLst/>
              <a:rect l="l" t="t" r="r" b="b"/>
              <a:pathLst>
                <a:path w="44551" h="11735" extrusionOk="0">
                  <a:moveTo>
                    <a:pt x="32839" y="0"/>
                  </a:moveTo>
                  <a:cubicBezTo>
                    <a:pt x="32438" y="0"/>
                    <a:pt x="31994" y="60"/>
                    <a:pt x="31501" y="193"/>
                  </a:cubicBezTo>
                  <a:cubicBezTo>
                    <a:pt x="27239" y="1358"/>
                    <a:pt x="25942" y="10093"/>
                    <a:pt x="25466" y="10437"/>
                  </a:cubicBezTo>
                  <a:cubicBezTo>
                    <a:pt x="25120" y="10687"/>
                    <a:pt x="23559" y="10860"/>
                    <a:pt x="21539" y="10860"/>
                  </a:cubicBezTo>
                  <a:cubicBezTo>
                    <a:pt x="20777" y="10860"/>
                    <a:pt x="19951" y="10836"/>
                    <a:pt x="19099" y="10781"/>
                  </a:cubicBezTo>
                  <a:cubicBezTo>
                    <a:pt x="15989" y="10583"/>
                    <a:pt x="5414" y="10106"/>
                    <a:pt x="3310" y="9564"/>
                  </a:cubicBezTo>
                  <a:cubicBezTo>
                    <a:pt x="1894" y="9193"/>
                    <a:pt x="649" y="8598"/>
                    <a:pt x="1" y="8267"/>
                  </a:cubicBezTo>
                  <a:lnTo>
                    <a:pt x="1" y="8267"/>
                  </a:lnTo>
                  <a:cubicBezTo>
                    <a:pt x="1" y="8571"/>
                    <a:pt x="14" y="8862"/>
                    <a:pt x="14" y="9180"/>
                  </a:cubicBezTo>
                  <a:cubicBezTo>
                    <a:pt x="2671" y="11151"/>
                    <a:pt x="12321" y="11464"/>
                    <a:pt x="18617" y="11464"/>
                  </a:cubicBezTo>
                  <a:cubicBezTo>
                    <a:pt x="20948" y="11464"/>
                    <a:pt x="22819" y="11421"/>
                    <a:pt x="23705" y="11403"/>
                  </a:cubicBezTo>
                  <a:cubicBezTo>
                    <a:pt x="26617" y="10980"/>
                    <a:pt x="26286" y="11734"/>
                    <a:pt x="27173" y="8068"/>
                  </a:cubicBezTo>
                  <a:cubicBezTo>
                    <a:pt x="28047" y="4415"/>
                    <a:pt x="29463" y="1027"/>
                    <a:pt x="32308" y="828"/>
                  </a:cubicBezTo>
                  <a:cubicBezTo>
                    <a:pt x="32415" y="821"/>
                    <a:pt x="32519" y="817"/>
                    <a:pt x="32620" y="817"/>
                  </a:cubicBezTo>
                  <a:cubicBezTo>
                    <a:pt x="37061" y="817"/>
                    <a:pt x="35654" y="8356"/>
                    <a:pt x="37258" y="9392"/>
                  </a:cubicBezTo>
                  <a:cubicBezTo>
                    <a:pt x="37272" y="9418"/>
                    <a:pt x="37311" y="9431"/>
                    <a:pt x="37324" y="9431"/>
                  </a:cubicBezTo>
                  <a:lnTo>
                    <a:pt x="37364" y="9431"/>
                  </a:lnTo>
                  <a:cubicBezTo>
                    <a:pt x="37377" y="9431"/>
                    <a:pt x="37391" y="9431"/>
                    <a:pt x="37404" y="9445"/>
                  </a:cubicBezTo>
                  <a:lnTo>
                    <a:pt x="37444" y="9445"/>
                  </a:lnTo>
                  <a:cubicBezTo>
                    <a:pt x="37493" y="9449"/>
                    <a:pt x="37557" y="9452"/>
                    <a:pt x="37635" y="9452"/>
                  </a:cubicBezTo>
                  <a:cubicBezTo>
                    <a:pt x="38604" y="9452"/>
                    <a:pt x="41646" y="9080"/>
                    <a:pt x="44551" y="8650"/>
                  </a:cubicBezTo>
                  <a:lnTo>
                    <a:pt x="44551" y="8042"/>
                  </a:lnTo>
                  <a:lnTo>
                    <a:pt x="44538" y="8042"/>
                  </a:lnTo>
                  <a:cubicBezTo>
                    <a:pt x="41896" y="8452"/>
                    <a:pt x="39048" y="8813"/>
                    <a:pt x="38009" y="8813"/>
                  </a:cubicBezTo>
                  <a:cubicBezTo>
                    <a:pt x="37841" y="8813"/>
                    <a:pt x="37720" y="8803"/>
                    <a:pt x="37655" y="8783"/>
                  </a:cubicBezTo>
                  <a:cubicBezTo>
                    <a:pt x="37589" y="8770"/>
                    <a:pt x="37523" y="8730"/>
                    <a:pt x="37470" y="8690"/>
                  </a:cubicBezTo>
                  <a:cubicBezTo>
                    <a:pt x="37404" y="8637"/>
                    <a:pt x="37351" y="8584"/>
                    <a:pt x="37311" y="8518"/>
                  </a:cubicBezTo>
                  <a:cubicBezTo>
                    <a:pt x="36742" y="7790"/>
                    <a:pt x="36636" y="5871"/>
                    <a:pt x="36517" y="4733"/>
                  </a:cubicBezTo>
                  <a:cubicBezTo>
                    <a:pt x="36400" y="3527"/>
                    <a:pt x="35910" y="0"/>
                    <a:pt x="32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5226843" y="3197294"/>
              <a:ext cx="68328" cy="33808"/>
            </a:xfrm>
            <a:custGeom>
              <a:avLst/>
              <a:gdLst/>
              <a:ahLst/>
              <a:cxnLst/>
              <a:rect l="l" t="t" r="r" b="b"/>
              <a:pathLst>
                <a:path w="1920" h="950" extrusionOk="0">
                  <a:moveTo>
                    <a:pt x="1183" y="1"/>
                  </a:moveTo>
                  <a:cubicBezTo>
                    <a:pt x="1097" y="1"/>
                    <a:pt x="1006" y="8"/>
                    <a:pt x="914" y="21"/>
                  </a:cubicBezTo>
                  <a:cubicBezTo>
                    <a:pt x="543" y="74"/>
                    <a:pt x="226" y="207"/>
                    <a:pt x="93" y="365"/>
                  </a:cubicBezTo>
                  <a:cubicBezTo>
                    <a:pt x="40" y="458"/>
                    <a:pt x="1" y="524"/>
                    <a:pt x="14" y="604"/>
                  </a:cubicBezTo>
                  <a:cubicBezTo>
                    <a:pt x="40" y="657"/>
                    <a:pt x="53" y="696"/>
                    <a:pt x="80" y="736"/>
                  </a:cubicBezTo>
                  <a:cubicBezTo>
                    <a:pt x="208" y="864"/>
                    <a:pt x="475" y="949"/>
                    <a:pt x="796" y="949"/>
                  </a:cubicBezTo>
                  <a:cubicBezTo>
                    <a:pt x="872" y="949"/>
                    <a:pt x="952" y="945"/>
                    <a:pt x="1033" y="934"/>
                  </a:cubicBezTo>
                  <a:cubicBezTo>
                    <a:pt x="1456" y="882"/>
                    <a:pt x="1787" y="696"/>
                    <a:pt x="1893" y="498"/>
                  </a:cubicBezTo>
                  <a:cubicBezTo>
                    <a:pt x="1920" y="458"/>
                    <a:pt x="1920" y="405"/>
                    <a:pt x="1920" y="352"/>
                  </a:cubicBezTo>
                  <a:cubicBezTo>
                    <a:pt x="1920" y="286"/>
                    <a:pt x="1867" y="220"/>
                    <a:pt x="1774" y="154"/>
                  </a:cubicBezTo>
                  <a:cubicBezTo>
                    <a:pt x="1646" y="55"/>
                    <a:pt x="1431" y="1"/>
                    <a:pt x="1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5226843" y="3203202"/>
              <a:ext cx="68328" cy="20783"/>
            </a:xfrm>
            <a:custGeom>
              <a:avLst/>
              <a:gdLst/>
              <a:ahLst/>
              <a:cxnLst/>
              <a:rect l="l" t="t" r="r" b="b"/>
              <a:pathLst>
                <a:path w="1920" h="584" extrusionOk="0">
                  <a:moveTo>
                    <a:pt x="1774" y="1"/>
                  </a:moveTo>
                  <a:lnTo>
                    <a:pt x="106" y="226"/>
                  </a:lnTo>
                  <a:cubicBezTo>
                    <a:pt x="40" y="305"/>
                    <a:pt x="1" y="371"/>
                    <a:pt x="14" y="451"/>
                  </a:cubicBezTo>
                  <a:cubicBezTo>
                    <a:pt x="40" y="504"/>
                    <a:pt x="53" y="557"/>
                    <a:pt x="80" y="583"/>
                  </a:cubicBezTo>
                  <a:lnTo>
                    <a:pt x="1893" y="332"/>
                  </a:lnTo>
                  <a:cubicBezTo>
                    <a:pt x="1920" y="292"/>
                    <a:pt x="1920" y="239"/>
                    <a:pt x="1920" y="186"/>
                  </a:cubicBezTo>
                  <a:cubicBezTo>
                    <a:pt x="1920" y="120"/>
                    <a:pt x="1867" y="54"/>
                    <a:pt x="17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4319220" y="3308256"/>
              <a:ext cx="386267" cy="108364"/>
            </a:xfrm>
            <a:custGeom>
              <a:avLst/>
              <a:gdLst/>
              <a:ahLst/>
              <a:cxnLst/>
              <a:rect l="l" t="t" r="r" b="b"/>
              <a:pathLst>
                <a:path w="10854" h="3045" extrusionOk="0">
                  <a:moveTo>
                    <a:pt x="10853" y="0"/>
                  </a:moveTo>
                  <a:cubicBezTo>
                    <a:pt x="10853" y="0"/>
                    <a:pt x="3534" y="1006"/>
                    <a:pt x="2515" y="1350"/>
                  </a:cubicBezTo>
                  <a:cubicBezTo>
                    <a:pt x="1496" y="1681"/>
                    <a:pt x="0" y="1906"/>
                    <a:pt x="0" y="2237"/>
                  </a:cubicBezTo>
                  <a:cubicBezTo>
                    <a:pt x="0" y="2568"/>
                    <a:pt x="2091" y="3044"/>
                    <a:pt x="2091" y="3044"/>
                  </a:cubicBezTo>
                  <a:cubicBezTo>
                    <a:pt x="2091" y="3044"/>
                    <a:pt x="940" y="2105"/>
                    <a:pt x="3190" y="1549"/>
                  </a:cubicBezTo>
                  <a:cubicBezTo>
                    <a:pt x="5427" y="1006"/>
                    <a:pt x="10165" y="874"/>
                    <a:pt x="108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3809108" y="3293630"/>
              <a:ext cx="71139" cy="108400"/>
            </a:xfrm>
            <a:custGeom>
              <a:avLst/>
              <a:gdLst/>
              <a:ahLst/>
              <a:cxnLst/>
              <a:rect l="l" t="t" r="r" b="b"/>
              <a:pathLst>
                <a:path w="1999" h="3046" extrusionOk="0">
                  <a:moveTo>
                    <a:pt x="371" y="1"/>
                  </a:moveTo>
                  <a:cubicBezTo>
                    <a:pt x="225" y="133"/>
                    <a:pt x="119" y="239"/>
                    <a:pt x="0" y="372"/>
                  </a:cubicBezTo>
                  <a:cubicBezTo>
                    <a:pt x="252" y="954"/>
                    <a:pt x="556" y="1430"/>
                    <a:pt x="847" y="1748"/>
                  </a:cubicBezTo>
                  <a:cubicBezTo>
                    <a:pt x="1390" y="2357"/>
                    <a:pt x="93" y="3045"/>
                    <a:pt x="93" y="3045"/>
                  </a:cubicBezTo>
                  <a:cubicBezTo>
                    <a:pt x="914" y="2780"/>
                    <a:pt x="1999" y="1894"/>
                    <a:pt x="1390" y="1470"/>
                  </a:cubicBezTo>
                  <a:cubicBezTo>
                    <a:pt x="1125" y="1285"/>
                    <a:pt x="715" y="636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3928753" y="3228647"/>
              <a:ext cx="571820" cy="82172"/>
            </a:xfrm>
            <a:custGeom>
              <a:avLst/>
              <a:gdLst/>
              <a:ahLst/>
              <a:cxnLst/>
              <a:rect l="l" t="t" r="r" b="b"/>
              <a:pathLst>
                <a:path w="16068" h="2309" extrusionOk="0">
                  <a:moveTo>
                    <a:pt x="1284" y="1"/>
                  </a:moveTo>
                  <a:cubicBezTo>
                    <a:pt x="1284" y="1"/>
                    <a:pt x="0" y="1364"/>
                    <a:pt x="2779" y="2039"/>
                  </a:cubicBezTo>
                  <a:cubicBezTo>
                    <a:pt x="3570" y="2231"/>
                    <a:pt x="4591" y="2308"/>
                    <a:pt x="5684" y="2308"/>
                  </a:cubicBezTo>
                  <a:cubicBezTo>
                    <a:pt x="8434" y="2308"/>
                    <a:pt x="11643" y="1818"/>
                    <a:pt x="12799" y="1430"/>
                  </a:cubicBezTo>
                  <a:cubicBezTo>
                    <a:pt x="14427" y="874"/>
                    <a:pt x="16068" y="676"/>
                    <a:pt x="16068" y="676"/>
                  </a:cubicBezTo>
                  <a:cubicBezTo>
                    <a:pt x="16068" y="676"/>
                    <a:pt x="15334" y="424"/>
                    <a:pt x="14073" y="424"/>
                  </a:cubicBezTo>
                  <a:cubicBezTo>
                    <a:pt x="13375" y="424"/>
                    <a:pt x="12515" y="501"/>
                    <a:pt x="11528" y="742"/>
                  </a:cubicBezTo>
                  <a:cubicBezTo>
                    <a:pt x="10006" y="1117"/>
                    <a:pt x="7180" y="1708"/>
                    <a:pt x="4880" y="1708"/>
                  </a:cubicBezTo>
                  <a:cubicBezTo>
                    <a:pt x="2958" y="1708"/>
                    <a:pt x="1404" y="1296"/>
                    <a:pt x="128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3723841" y="3478756"/>
              <a:ext cx="57509" cy="97545"/>
            </a:xfrm>
            <a:custGeom>
              <a:avLst/>
              <a:gdLst/>
              <a:ahLst/>
              <a:cxnLst/>
              <a:rect l="l" t="t" r="r" b="b"/>
              <a:pathLst>
                <a:path w="1616" h="2741" extrusionOk="0">
                  <a:moveTo>
                    <a:pt x="239" y="0"/>
                  </a:moveTo>
                  <a:cubicBezTo>
                    <a:pt x="212" y="172"/>
                    <a:pt x="173" y="331"/>
                    <a:pt x="160" y="517"/>
                  </a:cubicBezTo>
                  <a:cubicBezTo>
                    <a:pt x="80" y="1192"/>
                    <a:pt x="14" y="1920"/>
                    <a:pt x="1" y="2740"/>
                  </a:cubicBezTo>
                  <a:cubicBezTo>
                    <a:pt x="332" y="2542"/>
                    <a:pt x="715" y="2290"/>
                    <a:pt x="1020" y="2012"/>
                  </a:cubicBezTo>
                  <a:cubicBezTo>
                    <a:pt x="1377" y="1708"/>
                    <a:pt x="1615" y="1390"/>
                    <a:pt x="1615" y="1099"/>
                  </a:cubicBezTo>
                  <a:cubicBezTo>
                    <a:pt x="1615" y="503"/>
                    <a:pt x="795" y="159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5028158" y="3091564"/>
              <a:ext cx="203418" cy="107012"/>
            </a:xfrm>
            <a:custGeom>
              <a:avLst/>
              <a:gdLst/>
              <a:ahLst/>
              <a:cxnLst/>
              <a:rect l="l" t="t" r="r" b="b"/>
              <a:pathLst>
                <a:path w="5716" h="3007" extrusionOk="0">
                  <a:moveTo>
                    <a:pt x="2353" y="1"/>
                  </a:moveTo>
                  <a:cubicBezTo>
                    <a:pt x="877" y="1"/>
                    <a:pt x="1" y="241"/>
                    <a:pt x="91" y="795"/>
                  </a:cubicBezTo>
                  <a:cubicBezTo>
                    <a:pt x="91" y="795"/>
                    <a:pt x="713" y="2397"/>
                    <a:pt x="1229" y="2754"/>
                  </a:cubicBezTo>
                  <a:cubicBezTo>
                    <a:pt x="1464" y="2923"/>
                    <a:pt x="2189" y="3006"/>
                    <a:pt x="2950" y="3006"/>
                  </a:cubicBezTo>
                  <a:cubicBezTo>
                    <a:pt x="3861" y="3006"/>
                    <a:pt x="4823" y="2886"/>
                    <a:pt x="5054" y="2648"/>
                  </a:cubicBezTo>
                  <a:cubicBezTo>
                    <a:pt x="5491" y="2198"/>
                    <a:pt x="5716" y="1589"/>
                    <a:pt x="5345" y="914"/>
                  </a:cubicBezTo>
                  <a:cubicBezTo>
                    <a:pt x="4988" y="226"/>
                    <a:pt x="3995" y="14"/>
                    <a:pt x="2473" y="1"/>
                  </a:cubicBezTo>
                  <a:cubicBezTo>
                    <a:pt x="2433" y="1"/>
                    <a:pt x="2393" y="1"/>
                    <a:pt x="2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5040365" y="3099002"/>
              <a:ext cx="117261" cy="55730"/>
            </a:xfrm>
            <a:custGeom>
              <a:avLst/>
              <a:gdLst/>
              <a:ahLst/>
              <a:cxnLst/>
              <a:rect l="l" t="t" r="r" b="b"/>
              <a:pathLst>
                <a:path w="3295" h="1566" extrusionOk="0">
                  <a:moveTo>
                    <a:pt x="1357" y="1"/>
                  </a:moveTo>
                  <a:cubicBezTo>
                    <a:pt x="572" y="1"/>
                    <a:pt x="0" y="323"/>
                    <a:pt x="714" y="1566"/>
                  </a:cubicBezTo>
                  <a:cubicBezTo>
                    <a:pt x="714" y="1566"/>
                    <a:pt x="317" y="666"/>
                    <a:pt x="1323" y="507"/>
                  </a:cubicBezTo>
                  <a:cubicBezTo>
                    <a:pt x="2011" y="389"/>
                    <a:pt x="2681" y="370"/>
                    <a:pt x="3035" y="370"/>
                  </a:cubicBezTo>
                  <a:cubicBezTo>
                    <a:pt x="3199" y="370"/>
                    <a:pt x="3295" y="374"/>
                    <a:pt x="3295" y="374"/>
                  </a:cubicBezTo>
                  <a:cubicBezTo>
                    <a:pt x="3295" y="374"/>
                    <a:pt x="2203" y="1"/>
                    <a:pt x="13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4394558" y="3529610"/>
              <a:ext cx="214557" cy="144770"/>
            </a:xfrm>
            <a:custGeom>
              <a:avLst/>
              <a:gdLst/>
              <a:ahLst/>
              <a:cxnLst/>
              <a:rect l="l" t="t" r="r" b="b"/>
              <a:pathLst>
                <a:path w="6029" h="4068" extrusionOk="0">
                  <a:moveTo>
                    <a:pt x="2886" y="1"/>
                  </a:moveTo>
                  <a:cubicBezTo>
                    <a:pt x="2886" y="1"/>
                    <a:pt x="2476" y="1"/>
                    <a:pt x="1999" y="27"/>
                  </a:cubicBezTo>
                  <a:cubicBezTo>
                    <a:pt x="1338" y="80"/>
                    <a:pt x="530" y="213"/>
                    <a:pt x="411" y="596"/>
                  </a:cubicBezTo>
                  <a:cubicBezTo>
                    <a:pt x="1" y="1867"/>
                    <a:pt x="4938" y="3998"/>
                    <a:pt x="5586" y="4064"/>
                  </a:cubicBezTo>
                  <a:cubicBezTo>
                    <a:pt x="5605" y="4067"/>
                    <a:pt x="5623" y="4068"/>
                    <a:pt x="5640" y="4068"/>
                  </a:cubicBezTo>
                  <a:cubicBezTo>
                    <a:pt x="6000" y="4068"/>
                    <a:pt x="6028" y="3553"/>
                    <a:pt x="5864" y="2846"/>
                  </a:cubicBezTo>
                  <a:cubicBezTo>
                    <a:pt x="5771" y="2436"/>
                    <a:pt x="5626" y="1946"/>
                    <a:pt x="5440" y="1470"/>
                  </a:cubicBezTo>
                  <a:cubicBezTo>
                    <a:pt x="4938" y="186"/>
                    <a:pt x="2886" y="1"/>
                    <a:pt x="2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4466160" y="3530038"/>
              <a:ext cx="138044" cy="103453"/>
            </a:xfrm>
            <a:custGeom>
              <a:avLst/>
              <a:gdLst/>
              <a:ahLst/>
              <a:cxnLst/>
              <a:rect l="l" t="t" r="r" b="b"/>
              <a:pathLst>
                <a:path w="3879" h="2907" extrusionOk="0">
                  <a:moveTo>
                    <a:pt x="773" y="1"/>
                  </a:moveTo>
                  <a:cubicBezTo>
                    <a:pt x="612" y="1"/>
                    <a:pt x="318" y="6"/>
                    <a:pt x="1" y="42"/>
                  </a:cubicBezTo>
                  <a:cubicBezTo>
                    <a:pt x="1" y="55"/>
                    <a:pt x="1" y="68"/>
                    <a:pt x="14" y="108"/>
                  </a:cubicBezTo>
                  <a:cubicBezTo>
                    <a:pt x="120" y="651"/>
                    <a:pt x="503" y="1127"/>
                    <a:pt x="874" y="1564"/>
                  </a:cubicBezTo>
                  <a:cubicBezTo>
                    <a:pt x="1231" y="1961"/>
                    <a:pt x="1642" y="2331"/>
                    <a:pt x="2171" y="2596"/>
                  </a:cubicBezTo>
                  <a:cubicBezTo>
                    <a:pt x="2597" y="2799"/>
                    <a:pt x="3066" y="2907"/>
                    <a:pt x="3536" y="2907"/>
                  </a:cubicBezTo>
                  <a:cubicBezTo>
                    <a:pt x="3651" y="2907"/>
                    <a:pt x="3765" y="2900"/>
                    <a:pt x="3878" y="2887"/>
                  </a:cubicBezTo>
                  <a:cubicBezTo>
                    <a:pt x="3773" y="2437"/>
                    <a:pt x="3627" y="1934"/>
                    <a:pt x="3442" y="1471"/>
                  </a:cubicBezTo>
                  <a:cubicBezTo>
                    <a:pt x="2952" y="187"/>
                    <a:pt x="901" y="2"/>
                    <a:pt x="901" y="2"/>
                  </a:cubicBezTo>
                  <a:cubicBezTo>
                    <a:pt x="901" y="2"/>
                    <a:pt x="853" y="1"/>
                    <a:pt x="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29499" y="3478293"/>
              <a:ext cx="51851" cy="71139"/>
            </a:xfrm>
            <a:custGeom>
              <a:avLst/>
              <a:gdLst/>
              <a:ahLst/>
              <a:cxnLst/>
              <a:rect l="l" t="t" r="r" b="b"/>
              <a:pathLst>
                <a:path w="1457" h="1999" extrusionOk="0">
                  <a:moveTo>
                    <a:pt x="93" y="0"/>
                  </a:moveTo>
                  <a:cubicBezTo>
                    <a:pt x="53" y="172"/>
                    <a:pt x="40" y="344"/>
                    <a:pt x="1" y="516"/>
                  </a:cubicBezTo>
                  <a:cubicBezTo>
                    <a:pt x="27" y="530"/>
                    <a:pt x="40" y="530"/>
                    <a:pt x="40" y="543"/>
                  </a:cubicBezTo>
                  <a:cubicBezTo>
                    <a:pt x="199" y="702"/>
                    <a:pt x="318" y="874"/>
                    <a:pt x="398" y="1072"/>
                  </a:cubicBezTo>
                  <a:cubicBezTo>
                    <a:pt x="530" y="1390"/>
                    <a:pt x="636" y="1734"/>
                    <a:pt x="848" y="1999"/>
                  </a:cubicBezTo>
                  <a:cubicBezTo>
                    <a:pt x="1178" y="1708"/>
                    <a:pt x="1443" y="1377"/>
                    <a:pt x="1443" y="1099"/>
                  </a:cubicBezTo>
                  <a:cubicBezTo>
                    <a:pt x="1456" y="516"/>
                    <a:pt x="636" y="172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27"/>
          <p:cNvSpPr/>
          <p:nvPr/>
        </p:nvSpPr>
        <p:spPr>
          <a:xfrm>
            <a:off x="5670668" y="1374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7"/>
          <p:cNvSpPr/>
          <p:nvPr/>
        </p:nvSpPr>
        <p:spPr>
          <a:xfrm>
            <a:off x="6191850" y="78397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1"/>
          <p:cNvSpPr txBox="1">
            <a:spLocks noGrp="1"/>
          </p:cNvSpPr>
          <p:nvPr>
            <p:ph type="title"/>
          </p:nvPr>
        </p:nvSpPr>
        <p:spPr>
          <a:xfrm flipH="1">
            <a:off x="2164041" y="2010240"/>
            <a:ext cx="4486800" cy="7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Сайта</a:t>
            </a:r>
            <a:endParaRPr dirty="0"/>
          </a:p>
        </p:txBody>
      </p:sp>
      <p:sp>
        <p:nvSpPr>
          <p:cNvPr id="873" name="Google Shape;873;p31"/>
          <p:cNvSpPr txBox="1">
            <a:spLocks noGrp="1"/>
          </p:cNvSpPr>
          <p:nvPr>
            <p:ph type="subTitle" idx="1"/>
          </p:nvPr>
        </p:nvSpPr>
        <p:spPr>
          <a:xfrm>
            <a:off x="2164041" y="2825193"/>
            <a:ext cx="44868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200" dirty="0" err="1"/>
              <a:t>Системата</a:t>
            </a:r>
            <a:r>
              <a:rPr lang="en-US" sz="1200" dirty="0"/>
              <a:t> </a:t>
            </a:r>
            <a:r>
              <a:rPr lang="en-US" sz="1200" b="1" dirty="0"/>
              <a:t>"Rent a Car"</a:t>
            </a:r>
            <a:r>
              <a:rPr lang="en-US" sz="1200" dirty="0"/>
              <a:t> е </a:t>
            </a:r>
            <a:r>
              <a:rPr lang="en-US" sz="1200" dirty="0" err="1"/>
              <a:t>уеб</a:t>
            </a:r>
            <a:r>
              <a:rPr lang="en-US" sz="1200" dirty="0"/>
              <a:t> </a:t>
            </a:r>
            <a:r>
              <a:rPr lang="en-US" sz="1200" dirty="0" err="1"/>
              <a:t>базирана</a:t>
            </a:r>
            <a:r>
              <a:rPr lang="en-US" sz="1200" dirty="0"/>
              <a:t> </a:t>
            </a:r>
            <a:r>
              <a:rPr lang="en-US" sz="1200" dirty="0" err="1"/>
              <a:t>платформа</a:t>
            </a:r>
            <a:r>
              <a:rPr lang="en-US" sz="1200" dirty="0"/>
              <a:t>, </a:t>
            </a:r>
            <a:r>
              <a:rPr lang="en-US" sz="1200" dirty="0" err="1"/>
              <a:t>която</a:t>
            </a:r>
            <a:r>
              <a:rPr lang="en-US" sz="1200" dirty="0"/>
              <a:t> </a:t>
            </a:r>
            <a:r>
              <a:rPr lang="en-US" sz="1200" dirty="0" err="1"/>
              <a:t>свързва</a:t>
            </a:r>
            <a:r>
              <a:rPr lang="en-US" sz="1200" dirty="0"/>
              <a:t> </a:t>
            </a:r>
            <a:r>
              <a:rPr lang="en-US" sz="1200" dirty="0" err="1"/>
              <a:t>клиенти</a:t>
            </a:r>
            <a:r>
              <a:rPr lang="en-US" sz="1200" dirty="0"/>
              <a:t> с </a:t>
            </a:r>
            <a:r>
              <a:rPr lang="en-US" sz="1200" dirty="0" err="1"/>
              <a:t>компании</a:t>
            </a:r>
            <a:r>
              <a:rPr lang="en-US" sz="1200" dirty="0"/>
              <a:t> </a:t>
            </a:r>
            <a:r>
              <a:rPr lang="en-US" sz="1200" dirty="0" err="1"/>
              <a:t>за</a:t>
            </a:r>
            <a:r>
              <a:rPr lang="en-US" sz="1200" dirty="0"/>
              <a:t> </a:t>
            </a:r>
            <a:r>
              <a:rPr lang="en-US" sz="1200" dirty="0" err="1"/>
              <a:t>наемане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автомобили</a:t>
            </a:r>
            <a:r>
              <a:rPr lang="en-US" sz="1200" dirty="0"/>
              <a:t>. </a:t>
            </a:r>
            <a:r>
              <a:rPr lang="en-US" sz="1200" dirty="0" err="1"/>
              <a:t>Тя</a:t>
            </a:r>
            <a:r>
              <a:rPr lang="en-US" sz="1200" dirty="0"/>
              <a:t> </a:t>
            </a:r>
            <a:r>
              <a:rPr lang="en-US" sz="1200" dirty="0" err="1"/>
              <a:t>предоставя</a:t>
            </a:r>
            <a:r>
              <a:rPr lang="en-US" sz="1200" dirty="0"/>
              <a:t> </a:t>
            </a:r>
            <a:r>
              <a:rPr lang="en-US" sz="1200" dirty="0" err="1"/>
              <a:t>лесен</a:t>
            </a:r>
            <a:r>
              <a:rPr lang="en-US" sz="1200" dirty="0"/>
              <a:t> </a:t>
            </a:r>
            <a:r>
              <a:rPr lang="en-US" sz="1200" dirty="0" err="1"/>
              <a:t>начин</a:t>
            </a:r>
            <a:r>
              <a:rPr lang="en-US" sz="1200" dirty="0"/>
              <a:t> </a:t>
            </a:r>
            <a:r>
              <a:rPr lang="en-US" sz="1200" dirty="0" err="1"/>
              <a:t>за</a:t>
            </a:r>
            <a:r>
              <a:rPr lang="en-US" sz="1200" dirty="0"/>
              <a:t> </a:t>
            </a:r>
            <a:r>
              <a:rPr lang="en-US" sz="1200" dirty="0" err="1"/>
              <a:t>разглеждане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налични</a:t>
            </a:r>
            <a:r>
              <a:rPr lang="en-US" sz="1200" dirty="0"/>
              <a:t> </a:t>
            </a:r>
            <a:r>
              <a:rPr lang="en-US" sz="1200" dirty="0" err="1"/>
              <a:t>коли</a:t>
            </a:r>
            <a:r>
              <a:rPr lang="en-US" sz="1200" dirty="0"/>
              <a:t>, </a:t>
            </a:r>
            <a:r>
              <a:rPr lang="en-US" sz="1200" dirty="0" err="1"/>
              <a:t>резервиране</a:t>
            </a:r>
            <a:r>
              <a:rPr lang="en-US" sz="1200" dirty="0"/>
              <a:t> </a:t>
            </a:r>
            <a:r>
              <a:rPr lang="en-US" sz="1200" dirty="0" err="1"/>
              <a:t>за</a:t>
            </a:r>
            <a:r>
              <a:rPr lang="en-US" sz="1200" dirty="0"/>
              <a:t> </a:t>
            </a:r>
            <a:r>
              <a:rPr lang="en-US" sz="1200" dirty="0" err="1"/>
              <a:t>определен</a:t>
            </a:r>
            <a:r>
              <a:rPr lang="en-US" sz="1200" dirty="0"/>
              <a:t> </a:t>
            </a:r>
            <a:r>
              <a:rPr lang="en-US" sz="1200" dirty="0" err="1"/>
              <a:t>период</a:t>
            </a:r>
            <a:r>
              <a:rPr lang="en-US" sz="1200" dirty="0"/>
              <a:t> и </a:t>
            </a:r>
            <a:r>
              <a:rPr lang="en-US" sz="1200" dirty="0" err="1"/>
              <a:t>управление</a:t>
            </a:r>
            <a:r>
              <a:rPr lang="en-US" sz="1200" dirty="0"/>
              <a:t> </a:t>
            </a:r>
            <a:r>
              <a:rPr lang="en-US" sz="1200" dirty="0" err="1"/>
              <a:t>на</a:t>
            </a:r>
            <a:r>
              <a:rPr lang="en-US" sz="1200" dirty="0"/>
              <a:t> </a:t>
            </a:r>
            <a:r>
              <a:rPr lang="en-US" sz="1200" dirty="0" err="1"/>
              <a:t>резервациите</a:t>
            </a:r>
            <a:r>
              <a:rPr lang="en-US" sz="1200" dirty="0"/>
              <a:t> </a:t>
            </a:r>
            <a:r>
              <a:rPr lang="en-US" sz="1200" dirty="0" err="1"/>
              <a:t>от</a:t>
            </a:r>
            <a:r>
              <a:rPr lang="en-US" sz="1200" dirty="0"/>
              <a:t> </a:t>
            </a:r>
            <a:r>
              <a:rPr lang="en-US" sz="1200" dirty="0" err="1"/>
              <a:t>административна</a:t>
            </a:r>
            <a:r>
              <a:rPr lang="en-US" sz="1200" dirty="0"/>
              <a:t> </a:t>
            </a:r>
            <a:r>
              <a:rPr lang="en-US" sz="1200" dirty="0" err="1"/>
              <a:t>страна</a:t>
            </a:r>
            <a:r>
              <a:rPr lang="en-US" sz="1200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31"/>
          <p:cNvSpPr txBox="1">
            <a:spLocks noGrp="1"/>
          </p:cNvSpPr>
          <p:nvPr>
            <p:ph type="title" idx="2"/>
          </p:nvPr>
        </p:nvSpPr>
        <p:spPr>
          <a:xfrm flipH="1">
            <a:off x="3630141" y="1105746"/>
            <a:ext cx="1554600" cy="6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</a:t>
            </a:r>
            <a:endParaRPr dirty="0"/>
          </a:p>
        </p:txBody>
      </p:sp>
      <p:grpSp>
        <p:nvGrpSpPr>
          <p:cNvPr id="875" name="Google Shape;875;p31"/>
          <p:cNvGrpSpPr/>
          <p:nvPr/>
        </p:nvGrpSpPr>
        <p:grpSpPr>
          <a:xfrm>
            <a:off x="-110994" y="3808194"/>
            <a:ext cx="2941296" cy="1243342"/>
            <a:chOff x="5928179" y="1657700"/>
            <a:chExt cx="1621621" cy="685490"/>
          </a:xfrm>
        </p:grpSpPr>
        <p:sp>
          <p:nvSpPr>
            <p:cNvPr id="876" name="Google Shape;876;p31"/>
            <p:cNvSpPr/>
            <p:nvPr/>
          </p:nvSpPr>
          <p:spPr>
            <a:xfrm>
              <a:off x="5936212" y="1657700"/>
              <a:ext cx="1613588" cy="578483"/>
            </a:xfrm>
            <a:custGeom>
              <a:avLst/>
              <a:gdLst/>
              <a:ahLst/>
              <a:cxnLst/>
              <a:rect l="l" t="t" r="r" b="b"/>
              <a:pathLst>
                <a:path w="31938" h="11450" extrusionOk="0">
                  <a:moveTo>
                    <a:pt x="16383" y="1"/>
                  </a:moveTo>
                  <a:cubicBezTo>
                    <a:pt x="15362" y="1"/>
                    <a:pt x="6326" y="2444"/>
                    <a:pt x="1112" y="3892"/>
                  </a:cubicBezTo>
                  <a:lnTo>
                    <a:pt x="1" y="8194"/>
                  </a:lnTo>
                  <a:lnTo>
                    <a:pt x="2542" y="11450"/>
                  </a:lnTo>
                  <a:cubicBezTo>
                    <a:pt x="2542" y="11450"/>
                    <a:pt x="13792" y="5838"/>
                    <a:pt x="14930" y="5798"/>
                  </a:cubicBezTo>
                  <a:cubicBezTo>
                    <a:pt x="14939" y="5798"/>
                    <a:pt x="14949" y="5798"/>
                    <a:pt x="14958" y="5798"/>
                  </a:cubicBezTo>
                  <a:cubicBezTo>
                    <a:pt x="16007" y="5798"/>
                    <a:pt x="19184" y="7931"/>
                    <a:pt x="21164" y="8127"/>
                  </a:cubicBezTo>
                  <a:cubicBezTo>
                    <a:pt x="21248" y="8135"/>
                    <a:pt x="21346" y="8139"/>
                    <a:pt x="21455" y="8139"/>
                  </a:cubicBezTo>
                  <a:cubicBezTo>
                    <a:pt x="22637" y="8139"/>
                    <a:pt x="25177" y="7710"/>
                    <a:pt x="26498" y="7492"/>
                  </a:cubicBezTo>
                  <a:cubicBezTo>
                    <a:pt x="27927" y="7267"/>
                    <a:pt x="30693" y="6261"/>
                    <a:pt x="31104" y="6036"/>
                  </a:cubicBezTo>
                  <a:cubicBezTo>
                    <a:pt x="31593" y="5825"/>
                    <a:pt x="31937" y="5030"/>
                    <a:pt x="30998" y="4752"/>
                  </a:cubicBezTo>
                  <a:cubicBezTo>
                    <a:pt x="30998" y="4752"/>
                    <a:pt x="31170" y="3892"/>
                    <a:pt x="30601" y="3747"/>
                  </a:cubicBezTo>
                  <a:cubicBezTo>
                    <a:pt x="30548" y="3732"/>
                    <a:pt x="30486" y="3726"/>
                    <a:pt x="30418" y="3726"/>
                  </a:cubicBezTo>
                  <a:cubicBezTo>
                    <a:pt x="29736" y="3726"/>
                    <a:pt x="28390" y="4382"/>
                    <a:pt x="28390" y="4382"/>
                  </a:cubicBezTo>
                  <a:cubicBezTo>
                    <a:pt x="28390" y="4382"/>
                    <a:pt x="29185" y="3786"/>
                    <a:pt x="28840" y="3442"/>
                  </a:cubicBezTo>
                  <a:cubicBezTo>
                    <a:pt x="28744" y="3349"/>
                    <a:pt x="28558" y="3315"/>
                    <a:pt x="28338" y="3315"/>
                  </a:cubicBezTo>
                  <a:cubicBezTo>
                    <a:pt x="27745" y="3315"/>
                    <a:pt x="26908" y="3561"/>
                    <a:pt x="26908" y="3561"/>
                  </a:cubicBezTo>
                  <a:cubicBezTo>
                    <a:pt x="26908" y="3561"/>
                    <a:pt x="26547" y="3243"/>
                    <a:pt x="25806" y="3243"/>
                  </a:cubicBezTo>
                  <a:cubicBezTo>
                    <a:pt x="25720" y="3243"/>
                    <a:pt x="25628" y="3247"/>
                    <a:pt x="25532" y="3257"/>
                  </a:cubicBezTo>
                  <a:cubicBezTo>
                    <a:pt x="24605" y="3350"/>
                    <a:pt x="23851" y="3389"/>
                    <a:pt x="23851" y="3389"/>
                  </a:cubicBezTo>
                  <a:cubicBezTo>
                    <a:pt x="23851" y="3389"/>
                    <a:pt x="21217" y="2105"/>
                    <a:pt x="19655" y="1311"/>
                  </a:cubicBezTo>
                  <a:cubicBezTo>
                    <a:pt x="18107" y="517"/>
                    <a:pt x="17736" y="54"/>
                    <a:pt x="16399" y="1"/>
                  </a:cubicBezTo>
                  <a:cubicBezTo>
                    <a:pt x="16394" y="1"/>
                    <a:pt x="16389" y="1"/>
                    <a:pt x="16383" y="1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1"/>
            <p:cNvSpPr/>
            <p:nvPr/>
          </p:nvSpPr>
          <p:spPr>
            <a:xfrm>
              <a:off x="6901159" y="1833269"/>
              <a:ext cx="385184" cy="131460"/>
            </a:xfrm>
            <a:custGeom>
              <a:avLst/>
              <a:gdLst/>
              <a:ahLst/>
              <a:cxnLst/>
              <a:rect l="l" t="t" r="r" b="b"/>
              <a:pathLst>
                <a:path w="7624" h="2602" extrusionOk="0">
                  <a:moveTo>
                    <a:pt x="4978" y="0"/>
                  </a:moveTo>
                  <a:cubicBezTo>
                    <a:pt x="4968" y="0"/>
                    <a:pt x="4963" y="2"/>
                    <a:pt x="4963" y="7"/>
                  </a:cubicBezTo>
                  <a:cubicBezTo>
                    <a:pt x="4963" y="20"/>
                    <a:pt x="5096" y="86"/>
                    <a:pt x="5400" y="232"/>
                  </a:cubicBezTo>
                  <a:cubicBezTo>
                    <a:pt x="5652" y="364"/>
                    <a:pt x="6036" y="550"/>
                    <a:pt x="6459" y="788"/>
                  </a:cubicBezTo>
                  <a:cubicBezTo>
                    <a:pt x="6565" y="841"/>
                    <a:pt x="6684" y="920"/>
                    <a:pt x="6790" y="986"/>
                  </a:cubicBezTo>
                  <a:cubicBezTo>
                    <a:pt x="6909" y="1052"/>
                    <a:pt x="7028" y="1145"/>
                    <a:pt x="7147" y="1225"/>
                  </a:cubicBezTo>
                  <a:cubicBezTo>
                    <a:pt x="7253" y="1304"/>
                    <a:pt x="7359" y="1423"/>
                    <a:pt x="7425" y="1542"/>
                  </a:cubicBezTo>
                  <a:cubicBezTo>
                    <a:pt x="7452" y="1608"/>
                    <a:pt x="7478" y="1675"/>
                    <a:pt x="7478" y="1741"/>
                  </a:cubicBezTo>
                  <a:cubicBezTo>
                    <a:pt x="7478" y="1807"/>
                    <a:pt x="7452" y="1873"/>
                    <a:pt x="7425" y="1939"/>
                  </a:cubicBezTo>
                  <a:cubicBezTo>
                    <a:pt x="7372" y="2072"/>
                    <a:pt x="7253" y="2177"/>
                    <a:pt x="7121" y="2244"/>
                  </a:cubicBezTo>
                  <a:cubicBezTo>
                    <a:pt x="6975" y="2310"/>
                    <a:pt x="6816" y="2363"/>
                    <a:pt x="6644" y="2376"/>
                  </a:cubicBezTo>
                  <a:cubicBezTo>
                    <a:pt x="6565" y="2402"/>
                    <a:pt x="6459" y="2402"/>
                    <a:pt x="6380" y="2402"/>
                  </a:cubicBezTo>
                  <a:lnTo>
                    <a:pt x="6115" y="2402"/>
                  </a:lnTo>
                  <a:cubicBezTo>
                    <a:pt x="5930" y="2402"/>
                    <a:pt x="5731" y="2376"/>
                    <a:pt x="5559" y="2350"/>
                  </a:cubicBezTo>
                  <a:cubicBezTo>
                    <a:pt x="5361" y="2310"/>
                    <a:pt x="5175" y="2283"/>
                    <a:pt x="4990" y="2244"/>
                  </a:cubicBezTo>
                  <a:cubicBezTo>
                    <a:pt x="4805" y="2204"/>
                    <a:pt x="4633" y="2164"/>
                    <a:pt x="4447" y="2111"/>
                  </a:cubicBezTo>
                  <a:cubicBezTo>
                    <a:pt x="4077" y="2032"/>
                    <a:pt x="3746" y="1939"/>
                    <a:pt x="3415" y="1847"/>
                  </a:cubicBezTo>
                  <a:cubicBezTo>
                    <a:pt x="2753" y="1688"/>
                    <a:pt x="2158" y="1569"/>
                    <a:pt x="1655" y="1502"/>
                  </a:cubicBezTo>
                  <a:cubicBezTo>
                    <a:pt x="1138" y="1436"/>
                    <a:pt x="728" y="1410"/>
                    <a:pt x="437" y="1383"/>
                  </a:cubicBezTo>
                  <a:cubicBezTo>
                    <a:pt x="298" y="1377"/>
                    <a:pt x="189" y="1373"/>
                    <a:pt x="114" y="1373"/>
                  </a:cubicBezTo>
                  <a:cubicBezTo>
                    <a:pt x="40" y="1373"/>
                    <a:pt x="0" y="1377"/>
                    <a:pt x="0" y="1383"/>
                  </a:cubicBezTo>
                  <a:cubicBezTo>
                    <a:pt x="0" y="1423"/>
                    <a:pt x="622" y="1476"/>
                    <a:pt x="1615" y="1648"/>
                  </a:cubicBezTo>
                  <a:cubicBezTo>
                    <a:pt x="2118" y="1741"/>
                    <a:pt x="2713" y="1873"/>
                    <a:pt x="3349" y="2032"/>
                  </a:cubicBezTo>
                  <a:cubicBezTo>
                    <a:pt x="3680" y="2111"/>
                    <a:pt x="4037" y="2217"/>
                    <a:pt x="4381" y="2310"/>
                  </a:cubicBezTo>
                  <a:cubicBezTo>
                    <a:pt x="4566" y="2363"/>
                    <a:pt x="4738" y="2402"/>
                    <a:pt x="4924" y="2442"/>
                  </a:cubicBezTo>
                  <a:cubicBezTo>
                    <a:pt x="5122" y="2482"/>
                    <a:pt x="5308" y="2508"/>
                    <a:pt x="5506" y="2548"/>
                  </a:cubicBezTo>
                  <a:cubicBezTo>
                    <a:pt x="5691" y="2575"/>
                    <a:pt x="5890" y="2601"/>
                    <a:pt x="6088" y="2601"/>
                  </a:cubicBezTo>
                  <a:lnTo>
                    <a:pt x="6366" y="2601"/>
                  </a:lnTo>
                  <a:cubicBezTo>
                    <a:pt x="6459" y="2601"/>
                    <a:pt x="6552" y="2601"/>
                    <a:pt x="6644" y="2575"/>
                  </a:cubicBezTo>
                  <a:cubicBezTo>
                    <a:pt x="6830" y="2561"/>
                    <a:pt x="7028" y="2508"/>
                    <a:pt x="7187" y="2416"/>
                  </a:cubicBezTo>
                  <a:cubicBezTo>
                    <a:pt x="7359" y="2310"/>
                    <a:pt x="7505" y="2164"/>
                    <a:pt x="7571" y="1979"/>
                  </a:cubicBezTo>
                  <a:cubicBezTo>
                    <a:pt x="7611" y="1900"/>
                    <a:pt x="7624" y="1807"/>
                    <a:pt x="7624" y="1701"/>
                  </a:cubicBezTo>
                  <a:cubicBezTo>
                    <a:pt x="7624" y="1608"/>
                    <a:pt x="7611" y="1502"/>
                    <a:pt x="7558" y="1423"/>
                  </a:cubicBezTo>
                  <a:cubicBezTo>
                    <a:pt x="7452" y="1277"/>
                    <a:pt x="7346" y="1158"/>
                    <a:pt x="7213" y="1052"/>
                  </a:cubicBezTo>
                  <a:cubicBezTo>
                    <a:pt x="7161" y="1013"/>
                    <a:pt x="7094" y="960"/>
                    <a:pt x="7028" y="920"/>
                  </a:cubicBezTo>
                  <a:cubicBezTo>
                    <a:pt x="6962" y="880"/>
                    <a:pt x="6909" y="841"/>
                    <a:pt x="6843" y="814"/>
                  </a:cubicBezTo>
                  <a:lnTo>
                    <a:pt x="6499" y="616"/>
                  </a:lnTo>
                  <a:cubicBezTo>
                    <a:pt x="6036" y="377"/>
                    <a:pt x="5652" y="219"/>
                    <a:pt x="5387" y="113"/>
                  </a:cubicBezTo>
                  <a:cubicBezTo>
                    <a:pt x="5169" y="47"/>
                    <a:pt x="5023" y="0"/>
                    <a:pt x="4978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1"/>
            <p:cNvSpPr/>
            <p:nvPr/>
          </p:nvSpPr>
          <p:spPr>
            <a:xfrm>
              <a:off x="7195357" y="1835846"/>
              <a:ext cx="87657" cy="21876"/>
            </a:xfrm>
            <a:custGeom>
              <a:avLst/>
              <a:gdLst/>
              <a:ahLst/>
              <a:cxnLst/>
              <a:rect l="l" t="t" r="r" b="b"/>
              <a:pathLst>
                <a:path w="1735" h="433" extrusionOk="0">
                  <a:moveTo>
                    <a:pt x="1646" y="0"/>
                  </a:moveTo>
                  <a:cubicBezTo>
                    <a:pt x="1511" y="0"/>
                    <a:pt x="1218" y="76"/>
                    <a:pt x="861" y="168"/>
                  </a:cubicBezTo>
                  <a:cubicBezTo>
                    <a:pt x="385" y="260"/>
                    <a:pt x="1" y="300"/>
                    <a:pt x="1" y="366"/>
                  </a:cubicBezTo>
                  <a:cubicBezTo>
                    <a:pt x="1" y="393"/>
                    <a:pt x="93" y="419"/>
                    <a:pt x="265" y="432"/>
                  </a:cubicBezTo>
                  <a:cubicBezTo>
                    <a:pt x="424" y="432"/>
                    <a:pt x="636" y="432"/>
                    <a:pt x="888" y="379"/>
                  </a:cubicBezTo>
                  <a:cubicBezTo>
                    <a:pt x="1139" y="326"/>
                    <a:pt x="1351" y="247"/>
                    <a:pt x="1510" y="181"/>
                  </a:cubicBezTo>
                  <a:cubicBezTo>
                    <a:pt x="1655" y="115"/>
                    <a:pt x="1735" y="49"/>
                    <a:pt x="1721" y="22"/>
                  </a:cubicBezTo>
                  <a:cubicBezTo>
                    <a:pt x="1712" y="7"/>
                    <a:pt x="1686" y="0"/>
                    <a:pt x="1646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7282965" y="1870252"/>
              <a:ext cx="96346" cy="32536"/>
            </a:xfrm>
            <a:custGeom>
              <a:avLst/>
              <a:gdLst/>
              <a:ahLst/>
              <a:cxnLst/>
              <a:rect l="l" t="t" r="r" b="b"/>
              <a:pathLst>
                <a:path w="1907" h="644" extrusionOk="0">
                  <a:moveTo>
                    <a:pt x="1839" y="1"/>
                  </a:moveTo>
                  <a:cubicBezTo>
                    <a:pt x="1721" y="1"/>
                    <a:pt x="1363" y="136"/>
                    <a:pt x="940" y="281"/>
                  </a:cubicBezTo>
                  <a:cubicBezTo>
                    <a:pt x="424" y="440"/>
                    <a:pt x="1" y="545"/>
                    <a:pt x="1" y="612"/>
                  </a:cubicBezTo>
                  <a:cubicBezTo>
                    <a:pt x="1" y="631"/>
                    <a:pt x="64" y="643"/>
                    <a:pt x="166" y="643"/>
                  </a:cubicBezTo>
                  <a:cubicBezTo>
                    <a:pt x="203" y="643"/>
                    <a:pt x="246" y="642"/>
                    <a:pt x="292" y="638"/>
                  </a:cubicBezTo>
                  <a:cubicBezTo>
                    <a:pt x="477" y="625"/>
                    <a:pt x="729" y="572"/>
                    <a:pt x="993" y="493"/>
                  </a:cubicBezTo>
                  <a:cubicBezTo>
                    <a:pt x="1258" y="413"/>
                    <a:pt x="1483" y="307"/>
                    <a:pt x="1655" y="215"/>
                  </a:cubicBezTo>
                  <a:cubicBezTo>
                    <a:pt x="1814" y="109"/>
                    <a:pt x="1906" y="43"/>
                    <a:pt x="1880" y="16"/>
                  </a:cubicBezTo>
                  <a:cubicBezTo>
                    <a:pt x="1876" y="6"/>
                    <a:pt x="1862" y="1"/>
                    <a:pt x="183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/>
            <p:nvPr/>
          </p:nvSpPr>
          <p:spPr>
            <a:xfrm>
              <a:off x="7259572" y="1886521"/>
              <a:ext cx="239426" cy="67801"/>
            </a:xfrm>
            <a:custGeom>
              <a:avLst/>
              <a:gdLst/>
              <a:ahLst/>
              <a:cxnLst/>
              <a:rect l="l" t="t" r="r" b="b"/>
              <a:pathLst>
                <a:path w="4739" h="1342" extrusionOk="0">
                  <a:moveTo>
                    <a:pt x="4174" y="0"/>
                  </a:moveTo>
                  <a:cubicBezTo>
                    <a:pt x="4112" y="0"/>
                    <a:pt x="4045" y="4"/>
                    <a:pt x="3971" y="12"/>
                  </a:cubicBezTo>
                  <a:cubicBezTo>
                    <a:pt x="3759" y="25"/>
                    <a:pt x="3468" y="51"/>
                    <a:pt x="3190" y="144"/>
                  </a:cubicBezTo>
                  <a:cubicBezTo>
                    <a:pt x="2912" y="223"/>
                    <a:pt x="2594" y="316"/>
                    <a:pt x="2277" y="448"/>
                  </a:cubicBezTo>
                  <a:cubicBezTo>
                    <a:pt x="1972" y="568"/>
                    <a:pt x="1668" y="700"/>
                    <a:pt x="1403" y="819"/>
                  </a:cubicBezTo>
                  <a:cubicBezTo>
                    <a:pt x="1125" y="938"/>
                    <a:pt x="887" y="1031"/>
                    <a:pt x="675" y="1097"/>
                  </a:cubicBezTo>
                  <a:cubicBezTo>
                    <a:pt x="265" y="1243"/>
                    <a:pt x="0" y="1296"/>
                    <a:pt x="0" y="1335"/>
                  </a:cubicBezTo>
                  <a:cubicBezTo>
                    <a:pt x="0" y="1339"/>
                    <a:pt x="19" y="1341"/>
                    <a:pt x="55" y="1341"/>
                  </a:cubicBezTo>
                  <a:cubicBezTo>
                    <a:pt x="157" y="1341"/>
                    <a:pt x="396" y="1321"/>
                    <a:pt x="728" y="1243"/>
                  </a:cubicBezTo>
                  <a:cubicBezTo>
                    <a:pt x="940" y="1203"/>
                    <a:pt x="1192" y="1110"/>
                    <a:pt x="1469" y="1018"/>
                  </a:cubicBezTo>
                  <a:cubicBezTo>
                    <a:pt x="1761" y="912"/>
                    <a:pt x="2052" y="806"/>
                    <a:pt x="2369" y="673"/>
                  </a:cubicBezTo>
                  <a:cubicBezTo>
                    <a:pt x="2687" y="541"/>
                    <a:pt x="2978" y="422"/>
                    <a:pt x="3256" y="343"/>
                  </a:cubicBezTo>
                  <a:cubicBezTo>
                    <a:pt x="3547" y="250"/>
                    <a:pt x="3786" y="184"/>
                    <a:pt x="4011" y="157"/>
                  </a:cubicBezTo>
                  <a:cubicBezTo>
                    <a:pt x="4434" y="91"/>
                    <a:pt x="4712" y="104"/>
                    <a:pt x="4712" y="78"/>
                  </a:cubicBezTo>
                  <a:cubicBezTo>
                    <a:pt x="4739" y="78"/>
                    <a:pt x="4659" y="38"/>
                    <a:pt x="4500" y="25"/>
                  </a:cubicBezTo>
                  <a:cubicBezTo>
                    <a:pt x="4418" y="16"/>
                    <a:pt x="4311" y="0"/>
                    <a:pt x="417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1"/>
            <p:cNvSpPr/>
            <p:nvPr/>
          </p:nvSpPr>
          <p:spPr>
            <a:xfrm>
              <a:off x="5928179" y="1691096"/>
              <a:ext cx="688116" cy="652094"/>
            </a:xfrm>
            <a:custGeom>
              <a:avLst/>
              <a:gdLst/>
              <a:ahLst/>
              <a:cxnLst/>
              <a:rect l="l" t="t" r="r" b="b"/>
              <a:pathLst>
                <a:path w="13620" h="12907" extrusionOk="0">
                  <a:moveTo>
                    <a:pt x="10548" y="0"/>
                  </a:moveTo>
                  <a:cubicBezTo>
                    <a:pt x="9570" y="0"/>
                    <a:pt x="6407" y="1325"/>
                    <a:pt x="6407" y="1325"/>
                  </a:cubicBezTo>
                  <a:lnTo>
                    <a:pt x="6407" y="1577"/>
                  </a:lnTo>
                  <a:cubicBezTo>
                    <a:pt x="6380" y="1643"/>
                    <a:pt x="6367" y="1709"/>
                    <a:pt x="6367" y="1789"/>
                  </a:cubicBezTo>
                  <a:lnTo>
                    <a:pt x="5719" y="1921"/>
                  </a:lnTo>
                  <a:lnTo>
                    <a:pt x="1" y="2887"/>
                  </a:lnTo>
                  <a:lnTo>
                    <a:pt x="1" y="12906"/>
                  </a:lnTo>
                  <a:cubicBezTo>
                    <a:pt x="3191" y="11305"/>
                    <a:pt x="6857" y="9505"/>
                    <a:pt x="8021" y="8803"/>
                  </a:cubicBezTo>
                  <a:cubicBezTo>
                    <a:pt x="8339" y="8605"/>
                    <a:pt x="8617" y="8446"/>
                    <a:pt x="8869" y="8287"/>
                  </a:cubicBezTo>
                  <a:cubicBezTo>
                    <a:pt x="8935" y="8393"/>
                    <a:pt x="9001" y="8446"/>
                    <a:pt x="9041" y="8472"/>
                  </a:cubicBezTo>
                  <a:cubicBezTo>
                    <a:pt x="9069" y="8487"/>
                    <a:pt x="9107" y="8493"/>
                    <a:pt x="9155" y="8493"/>
                  </a:cubicBezTo>
                  <a:cubicBezTo>
                    <a:pt x="9946" y="8493"/>
                    <a:pt x="13222" y="6612"/>
                    <a:pt x="13435" y="6275"/>
                  </a:cubicBezTo>
                  <a:cubicBezTo>
                    <a:pt x="13620" y="5878"/>
                    <a:pt x="10788" y="55"/>
                    <a:pt x="10788" y="55"/>
                  </a:cubicBezTo>
                  <a:cubicBezTo>
                    <a:pt x="10741" y="17"/>
                    <a:pt x="10658" y="0"/>
                    <a:pt x="105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6216415" y="1781432"/>
              <a:ext cx="157832" cy="354466"/>
            </a:xfrm>
            <a:custGeom>
              <a:avLst/>
              <a:gdLst/>
              <a:ahLst/>
              <a:cxnLst/>
              <a:rect l="l" t="t" r="r" b="b"/>
              <a:pathLst>
                <a:path w="3124" h="7016" extrusionOk="0">
                  <a:moveTo>
                    <a:pt x="649" y="1"/>
                  </a:moveTo>
                  <a:lnTo>
                    <a:pt x="0" y="133"/>
                  </a:lnTo>
                  <a:cubicBezTo>
                    <a:pt x="80" y="3878"/>
                    <a:pt x="1390" y="5996"/>
                    <a:pt x="2290" y="7015"/>
                  </a:cubicBezTo>
                  <a:cubicBezTo>
                    <a:pt x="2594" y="6817"/>
                    <a:pt x="2886" y="6658"/>
                    <a:pt x="3124" y="6499"/>
                  </a:cubicBezTo>
                  <a:cubicBezTo>
                    <a:pt x="1469" y="4408"/>
                    <a:pt x="662" y="1"/>
                    <a:pt x="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31"/>
          <p:cNvGrpSpPr/>
          <p:nvPr/>
        </p:nvGrpSpPr>
        <p:grpSpPr>
          <a:xfrm>
            <a:off x="6365797" y="547298"/>
            <a:ext cx="2870951" cy="2511075"/>
            <a:chOff x="6365797" y="547298"/>
            <a:chExt cx="2870951" cy="2511075"/>
          </a:xfrm>
        </p:grpSpPr>
        <p:sp>
          <p:nvSpPr>
            <p:cNvPr id="884" name="Google Shape;884;p31"/>
            <p:cNvSpPr/>
            <p:nvPr/>
          </p:nvSpPr>
          <p:spPr>
            <a:xfrm>
              <a:off x="6365797" y="547298"/>
              <a:ext cx="2870918" cy="2492821"/>
            </a:xfrm>
            <a:custGeom>
              <a:avLst/>
              <a:gdLst/>
              <a:ahLst/>
              <a:cxnLst/>
              <a:rect l="l" t="t" r="r" b="b"/>
              <a:pathLst>
                <a:path w="31329" h="27203" extrusionOk="0">
                  <a:moveTo>
                    <a:pt x="8133" y="0"/>
                  </a:moveTo>
                  <a:cubicBezTo>
                    <a:pt x="8086" y="0"/>
                    <a:pt x="8048" y="6"/>
                    <a:pt x="8021" y="18"/>
                  </a:cubicBezTo>
                  <a:cubicBezTo>
                    <a:pt x="7796" y="137"/>
                    <a:pt x="8352" y="1474"/>
                    <a:pt x="8352" y="1474"/>
                  </a:cubicBezTo>
                  <a:cubicBezTo>
                    <a:pt x="8352" y="1474"/>
                    <a:pt x="7066" y="994"/>
                    <a:pt x="6064" y="994"/>
                  </a:cubicBezTo>
                  <a:cubicBezTo>
                    <a:pt x="5653" y="994"/>
                    <a:pt x="5290" y="1075"/>
                    <a:pt x="5083" y="1302"/>
                  </a:cubicBezTo>
                  <a:cubicBezTo>
                    <a:pt x="4355" y="2069"/>
                    <a:pt x="5321" y="3115"/>
                    <a:pt x="5321" y="3115"/>
                  </a:cubicBezTo>
                  <a:cubicBezTo>
                    <a:pt x="5321" y="3115"/>
                    <a:pt x="3239" y="1532"/>
                    <a:pt x="2115" y="1532"/>
                  </a:cubicBezTo>
                  <a:cubicBezTo>
                    <a:pt x="1895" y="1532"/>
                    <a:pt x="1712" y="1593"/>
                    <a:pt x="1588" y="1738"/>
                  </a:cubicBezTo>
                  <a:cubicBezTo>
                    <a:pt x="847" y="2638"/>
                    <a:pt x="4010" y="4756"/>
                    <a:pt x="4010" y="4756"/>
                  </a:cubicBezTo>
                  <a:cubicBezTo>
                    <a:pt x="4004" y="4757"/>
                    <a:pt x="3998" y="4758"/>
                    <a:pt x="3990" y="4758"/>
                  </a:cubicBezTo>
                  <a:cubicBezTo>
                    <a:pt x="3669" y="4758"/>
                    <a:pt x="1900" y="3642"/>
                    <a:pt x="999" y="3642"/>
                  </a:cubicBezTo>
                  <a:cubicBezTo>
                    <a:pt x="828" y="3642"/>
                    <a:pt x="689" y="3682"/>
                    <a:pt x="596" y="3777"/>
                  </a:cubicBezTo>
                  <a:cubicBezTo>
                    <a:pt x="0" y="4385"/>
                    <a:pt x="2210" y="5682"/>
                    <a:pt x="2210" y="5682"/>
                  </a:cubicBezTo>
                  <a:lnTo>
                    <a:pt x="1946" y="5802"/>
                  </a:lnTo>
                  <a:cubicBezTo>
                    <a:pt x="1946" y="5802"/>
                    <a:pt x="1496" y="6424"/>
                    <a:pt x="1787" y="6940"/>
                  </a:cubicBezTo>
                  <a:cubicBezTo>
                    <a:pt x="2091" y="7456"/>
                    <a:pt x="3680" y="9004"/>
                    <a:pt x="6803" y="10169"/>
                  </a:cubicBezTo>
                  <a:cubicBezTo>
                    <a:pt x="9927" y="11334"/>
                    <a:pt x="13302" y="11638"/>
                    <a:pt x="13752" y="11757"/>
                  </a:cubicBezTo>
                  <a:cubicBezTo>
                    <a:pt x="14202" y="11863"/>
                    <a:pt x="31235" y="27203"/>
                    <a:pt x="31235" y="27203"/>
                  </a:cubicBezTo>
                  <a:lnTo>
                    <a:pt x="31328" y="15291"/>
                  </a:lnTo>
                  <a:lnTo>
                    <a:pt x="16518" y="6437"/>
                  </a:lnTo>
                  <a:cubicBezTo>
                    <a:pt x="13738" y="1460"/>
                    <a:pt x="11753" y="454"/>
                    <a:pt x="11237" y="388"/>
                  </a:cubicBezTo>
                  <a:cubicBezTo>
                    <a:pt x="11051" y="363"/>
                    <a:pt x="10947" y="357"/>
                    <a:pt x="10849" y="357"/>
                  </a:cubicBezTo>
                  <a:cubicBezTo>
                    <a:pt x="10758" y="357"/>
                    <a:pt x="10673" y="362"/>
                    <a:pt x="10532" y="362"/>
                  </a:cubicBezTo>
                  <a:cubicBezTo>
                    <a:pt x="10425" y="362"/>
                    <a:pt x="10285" y="359"/>
                    <a:pt x="10085" y="349"/>
                  </a:cubicBezTo>
                  <a:cubicBezTo>
                    <a:pt x="9417" y="325"/>
                    <a:pt x="8499" y="0"/>
                    <a:pt x="8133" y="0"/>
                  </a:cubicBezTo>
                  <a:close/>
                </a:path>
              </a:pathLst>
            </a:custGeom>
            <a:solidFill>
              <a:srgbClr val="EDA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6564655" y="1070193"/>
              <a:ext cx="520411" cy="198029"/>
            </a:xfrm>
            <a:custGeom>
              <a:avLst/>
              <a:gdLst/>
              <a:ahLst/>
              <a:cxnLst/>
              <a:rect l="l" t="t" r="r" b="b"/>
              <a:pathLst>
                <a:path w="5679" h="2161" extrusionOk="0">
                  <a:moveTo>
                    <a:pt x="24" y="1"/>
                  </a:moveTo>
                  <a:cubicBezTo>
                    <a:pt x="20" y="1"/>
                    <a:pt x="17" y="2"/>
                    <a:pt x="14" y="3"/>
                  </a:cubicBezTo>
                  <a:cubicBezTo>
                    <a:pt x="1" y="29"/>
                    <a:pt x="67" y="96"/>
                    <a:pt x="186" y="188"/>
                  </a:cubicBezTo>
                  <a:cubicBezTo>
                    <a:pt x="213" y="201"/>
                    <a:pt x="252" y="241"/>
                    <a:pt x="279" y="268"/>
                  </a:cubicBezTo>
                  <a:cubicBezTo>
                    <a:pt x="318" y="307"/>
                    <a:pt x="345" y="334"/>
                    <a:pt x="398" y="373"/>
                  </a:cubicBezTo>
                  <a:cubicBezTo>
                    <a:pt x="477" y="440"/>
                    <a:pt x="583" y="519"/>
                    <a:pt x="702" y="598"/>
                  </a:cubicBezTo>
                  <a:cubicBezTo>
                    <a:pt x="755" y="651"/>
                    <a:pt x="808" y="691"/>
                    <a:pt x="874" y="731"/>
                  </a:cubicBezTo>
                  <a:cubicBezTo>
                    <a:pt x="940" y="784"/>
                    <a:pt x="1007" y="823"/>
                    <a:pt x="1073" y="863"/>
                  </a:cubicBezTo>
                  <a:cubicBezTo>
                    <a:pt x="1218" y="956"/>
                    <a:pt x="1377" y="1035"/>
                    <a:pt x="1536" y="1128"/>
                  </a:cubicBezTo>
                  <a:cubicBezTo>
                    <a:pt x="1867" y="1300"/>
                    <a:pt x="2251" y="1485"/>
                    <a:pt x="2648" y="1631"/>
                  </a:cubicBezTo>
                  <a:cubicBezTo>
                    <a:pt x="3045" y="1776"/>
                    <a:pt x="3442" y="1896"/>
                    <a:pt x="3813" y="1975"/>
                  </a:cubicBezTo>
                  <a:cubicBezTo>
                    <a:pt x="3985" y="2015"/>
                    <a:pt x="4157" y="2054"/>
                    <a:pt x="4315" y="2081"/>
                  </a:cubicBezTo>
                  <a:cubicBezTo>
                    <a:pt x="4395" y="2094"/>
                    <a:pt x="4474" y="2094"/>
                    <a:pt x="4554" y="2107"/>
                  </a:cubicBezTo>
                  <a:cubicBezTo>
                    <a:pt x="4620" y="2107"/>
                    <a:pt x="4699" y="2121"/>
                    <a:pt x="4765" y="2121"/>
                  </a:cubicBezTo>
                  <a:cubicBezTo>
                    <a:pt x="4911" y="2147"/>
                    <a:pt x="5030" y="2160"/>
                    <a:pt x="5149" y="2160"/>
                  </a:cubicBezTo>
                  <a:lnTo>
                    <a:pt x="5427" y="2160"/>
                  </a:lnTo>
                  <a:cubicBezTo>
                    <a:pt x="5599" y="2160"/>
                    <a:pt x="5679" y="2147"/>
                    <a:pt x="5679" y="2121"/>
                  </a:cubicBezTo>
                  <a:cubicBezTo>
                    <a:pt x="5679" y="2110"/>
                    <a:pt x="5627" y="2090"/>
                    <a:pt x="5544" y="2090"/>
                  </a:cubicBezTo>
                  <a:cubicBezTo>
                    <a:pt x="5524" y="2090"/>
                    <a:pt x="5503" y="2092"/>
                    <a:pt x="5480" y="2094"/>
                  </a:cubicBezTo>
                  <a:cubicBezTo>
                    <a:pt x="5427" y="2094"/>
                    <a:pt x="5401" y="2081"/>
                    <a:pt x="5348" y="2081"/>
                  </a:cubicBezTo>
                  <a:cubicBezTo>
                    <a:pt x="5295" y="2081"/>
                    <a:pt x="5242" y="2081"/>
                    <a:pt x="5202" y="2054"/>
                  </a:cubicBezTo>
                  <a:cubicBezTo>
                    <a:pt x="5096" y="2041"/>
                    <a:pt x="4964" y="2028"/>
                    <a:pt x="4832" y="1988"/>
                  </a:cubicBezTo>
                  <a:cubicBezTo>
                    <a:pt x="4765" y="1988"/>
                    <a:pt x="4686" y="1975"/>
                    <a:pt x="4620" y="1962"/>
                  </a:cubicBezTo>
                  <a:cubicBezTo>
                    <a:pt x="4540" y="1948"/>
                    <a:pt x="4474" y="1922"/>
                    <a:pt x="4382" y="1909"/>
                  </a:cubicBezTo>
                  <a:cubicBezTo>
                    <a:pt x="4223" y="1882"/>
                    <a:pt x="4051" y="1843"/>
                    <a:pt x="3879" y="1790"/>
                  </a:cubicBezTo>
                  <a:cubicBezTo>
                    <a:pt x="3508" y="1697"/>
                    <a:pt x="3124" y="1578"/>
                    <a:pt x="2727" y="1432"/>
                  </a:cubicBezTo>
                  <a:cubicBezTo>
                    <a:pt x="2330" y="1287"/>
                    <a:pt x="1973" y="1115"/>
                    <a:pt x="1642" y="956"/>
                  </a:cubicBezTo>
                  <a:cubicBezTo>
                    <a:pt x="1470" y="863"/>
                    <a:pt x="1311" y="784"/>
                    <a:pt x="1179" y="704"/>
                  </a:cubicBezTo>
                  <a:cubicBezTo>
                    <a:pt x="1113" y="665"/>
                    <a:pt x="1046" y="625"/>
                    <a:pt x="980" y="585"/>
                  </a:cubicBezTo>
                  <a:cubicBezTo>
                    <a:pt x="914" y="532"/>
                    <a:pt x="861" y="506"/>
                    <a:pt x="795" y="466"/>
                  </a:cubicBezTo>
                  <a:cubicBezTo>
                    <a:pt x="676" y="400"/>
                    <a:pt x="583" y="334"/>
                    <a:pt x="477" y="268"/>
                  </a:cubicBezTo>
                  <a:cubicBezTo>
                    <a:pt x="438" y="241"/>
                    <a:pt x="385" y="228"/>
                    <a:pt x="345" y="188"/>
                  </a:cubicBezTo>
                  <a:cubicBezTo>
                    <a:pt x="305" y="175"/>
                    <a:pt x="265" y="135"/>
                    <a:pt x="239" y="122"/>
                  </a:cubicBezTo>
                  <a:cubicBezTo>
                    <a:pt x="120" y="51"/>
                    <a:pt x="55" y="1"/>
                    <a:pt x="24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6718701" y="983777"/>
              <a:ext cx="410079" cy="125269"/>
            </a:xfrm>
            <a:custGeom>
              <a:avLst/>
              <a:gdLst/>
              <a:ahLst/>
              <a:cxnLst/>
              <a:rect l="l" t="t" r="r" b="b"/>
              <a:pathLst>
                <a:path w="4475" h="1367" extrusionOk="0">
                  <a:moveTo>
                    <a:pt x="41" y="0"/>
                  </a:moveTo>
                  <a:cubicBezTo>
                    <a:pt x="33" y="0"/>
                    <a:pt x="29" y="2"/>
                    <a:pt x="27" y="6"/>
                  </a:cubicBezTo>
                  <a:cubicBezTo>
                    <a:pt x="1" y="19"/>
                    <a:pt x="226" y="191"/>
                    <a:pt x="596" y="390"/>
                  </a:cubicBezTo>
                  <a:cubicBezTo>
                    <a:pt x="649" y="416"/>
                    <a:pt x="702" y="443"/>
                    <a:pt x="755" y="469"/>
                  </a:cubicBezTo>
                  <a:cubicBezTo>
                    <a:pt x="795" y="509"/>
                    <a:pt x="861" y="522"/>
                    <a:pt x="914" y="549"/>
                  </a:cubicBezTo>
                  <a:cubicBezTo>
                    <a:pt x="1033" y="602"/>
                    <a:pt x="1152" y="668"/>
                    <a:pt x="1284" y="721"/>
                  </a:cubicBezTo>
                  <a:cubicBezTo>
                    <a:pt x="1523" y="840"/>
                    <a:pt x="1827" y="933"/>
                    <a:pt x="2145" y="1039"/>
                  </a:cubicBezTo>
                  <a:cubicBezTo>
                    <a:pt x="2462" y="1131"/>
                    <a:pt x="2754" y="1197"/>
                    <a:pt x="3032" y="1250"/>
                  </a:cubicBezTo>
                  <a:cubicBezTo>
                    <a:pt x="3164" y="1277"/>
                    <a:pt x="3296" y="1303"/>
                    <a:pt x="3429" y="1316"/>
                  </a:cubicBezTo>
                  <a:cubicBezTo>
                    <a:pt x="3495" y="1316"/>
                    <a:pt x="3548" y="1330"/>
                    <a:pt x="3614" y="1330"/>
                  </a:cubicBezTo>
                  <a:cubicBezTo>
                    <a:pt x="3667" y="1330"/>
                    <a:pt x="3733" y="1343"/>
                    <a:pt x="3786" y="1343"/>
                  </a:cubicBezTo>
                  <a:cubicBezTo>
                    <a:pt x="3963" y="1360"/>
                    <a:pt x="4113" y="1367"/>
                    <a:pt x="4227" y="1367"/>
                  </a:cubicBezTo>
                  <a:cubicBezTo>
                    <a:pt x="4385" y="1367"/>
                    <a:pt x="4474" y="1353"/>
                    <a:pt x="4474" y="1330"/>
                  </a:cubicBezTo>
                  <a:cubicBezTo>
                    <a:pt x="4474" y="1264"/>
                    <a:pt x="3429" y="1184"/>
                    <a:pt x="2211" y="814"/>
                  </a:cubicBezTo>
                  <a:cubicBezTo>
                    <a:pt x="1053" y="477"/>
                    <a:pt x="164" y="0"/>
                    <a:pt x="41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6855793" y="833672"/>
              <a:ext cx="327513" cy="121695"/>
            </a:xfrm>
            <a:custGeom>
              <a:avLst/>
              <a:gdLst/>
              <a:ahLst/>
              <a:cxnLst/>
              <a:rect l="l" t="t" r="r" b="b"/>
              <a:pathLst>
                <a:path w="3574" h="1328" extrusionOk="0">
                  <a:moveTo>
                    <a:pt x="22" y="1"/>
                  </a:moveTo>
                  <a:cubicBezTo>
                    <a:pt x="18" y="1"/>
                    <a:pt x="15" y="1"/>
                    <a:pt x="13" y="3"/>
                  </a:cubicBezTo>
                  <a:cubicBezTo>
                    <a:pt x="0" y="29"/>
                    <a:pt x="146" y="175"/>
                    <a:pt x="450" y="374"/>
                  </a:cubicBezTo>
                  <a:cubicBezTo>
                    <a:pt x="477" y="400"/>
                    <a:pt x="530" y="427"/>
                    <a:pt x="556" y="453"/>
                  </a:cubicBezTo>
                  <a:cubicBezTo>
                    <a:pt x="609" y="493"/>
                    <a:pt x="649" y="506"/>
                    <a:pt x="688" y="532"/>
                  </a:cubicBezTo>
                  <a:cubicBezTo>
                    <a:pt x="781" y="599"/>
                    <a:pt x="874" y="652"/>
                    <a:pt x="980" y="704"/>
                  </a:cubicBezTo>
                  <a:cubicBezTo>
                    <a:pt x="1191" y="797"/>
                    <a:pt x="1416" y="903"/>
                    <a:pt x="1668" y="996"/>
                  </a:cubicBezTo>
                  <a:cubicBezTo>
                    <a:pt x="1919" y="1102"/>
                    <a:pt x="2171" y="1168"/>
                    <a:pt x="2396" y="1207"/>
                  </a:cubicBezTo>
                  <a:cubicBezTo>
                    <a:pt x="2515" y="1247"/>
                    <a:pt x="2634" y="1260"/>
                    <a:pt x="2727" y="1287"/>
                  </a:cubicBezTo>
                  <a:cubicBezTo>
                    <a:pt x="2780" y="1287"/>
                    <a:pt x="2833" y="1300"/>
                    <a:pt x="2872" y="1300"/>
                  </a:cubicBezTo>
                  <a:cubicBezTo>
                    <a:pt x="2925" y="1300"/>
                    <a:pt x="2965" y="1313"/>
                    <a:pt x="3005" y="1313"/>
                  </a:cubicBezTo>
                  <a:cubicBezTo>
                    <a:pt x="3141" y="1323"/>
                    <a:pt x="3256" y="1328"/>
                    <a:pt x="3347" y="1328"/>
                  </a:cubicBezTo>
                  <a:cubicBezTo>
                    <a:pt x="3493" y="1328"/>
                    <a:pt x="3574" y="1316"/>
                    <a:pt x="3574" y="1300"/>
                  </a:cubicBezTo>
                  <a:cubicBezTo>
                    <a:pt x="3574" y="1234"/>
                    <a:pt x="2727" y="1154"/>
                    <a:pt x="1734" y="771"/>
                  </a:cubicBezTo>
                  <a:cubicBezTo>
                    <a:pt x="794" y="440"/>
                    <a:pt x="110" y="1"/>
                    <a:pt x="22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7134744" y="682100"/>
              <a:ext cx="370033" cy="267857"/>
            </a:xfrm>
            <a:custGeom>
              <a:avLst/>
              <a:gdLst/>
              <a:ahLst/>
              <a:cxnLst/>
              <a:rect l="l" t="t" r="r" b="b"/>
              <a:pathLst>
                <a:path w="4038" h="2923" extrusionOk="0">
                  <a:moveTo>
                    <a:pt x="5" y="1"/>
                  </a:moveTo>
                  <a:cubicBezTo>
                    <a:pt x="3" y="1"/>
                    <a:pt x="2" y="1"/>
                    <a:pt x="0" y="3"/>
                  </a:cubicBezTo>
                  <a:cubicBezTo>
                    <a:pt x="0" y="16"/>
                    <a:pt x="14" y="82"/>
                    <a:pt x="93" y="201"/>
                  </a:cubicBezTo>
                  <a:cubicBezTo>
                    <a:pt x="186" y="307"/>
                    <a:pt x="318" y="453"/>
                    <a:pt x="530" y="585"/>
                  </a:cubicBezTo>
                  <a:cubicBezTo>
                    <a:pt x="622" y="651"/>
                    <a:pt x="742" y="704"/>
                    <a:pt x="887" y="744"/>
                  </a:cubicBezTo>
                  <a:cubicBezTo>
                    <a:pt x="940" y="770"/>
                    <a:pt x="980" y="783"/>
                    <a:pt x="1006" y="783"/>
                  </a:cubicBezTo>
                  <a:cubicBezTo>
                    <a:pt x="1046" y="783"/>
                    <a:pt x="1086" y="797"/>
                    <a:pt x="1125" y="797"/>
                  </a:cubicBezTo>
                  <a:cubicBezTo>
                    <a:pt x="1192" y="810"/>
                    <a:pt x="1271" y="810"/>
                    <a:pt x="1350" y="810"/>
                  </a:cubicBezTo>
                  <a:cubicBezTo>
                    <a:pt x="1403" y="810"/>
                    <a:pt x="1456" y="808"/>
                    <a:pt x="1508" y="808"/>
                  </a:cubicBezTo>
                  <a:cubicBezTo>
                    <a:pt x="1612" y="808"/>
                    <a:pt x="1712" y="814"/>
                    <a:pt x="1800" y="850"/>
                  </a:cubicBezTo>
                  <a:cubicBezTo>
                    <a:pt x="1867" y="863"/>
                    <a:pt x="1933" y="903"/>
                    <a:pt x="1986" y="942"/>
                  </a:cubicBezTo>
                  <a:cubicBezTo>
                    <a:pt x="2052" y="995"/>
                    <a:pt x="2105" y="1061"/>
                    <a:pt x="2144" y="1128"/>
                  </a:cubicBezTo>
                  <a:cubicBezTo>
                    <a:pt x="2197" y="1194"/>
                    <a:pt x="2250" y="1260"/>
                    <a:pt x="2303" y="1339"/>
                  </a:cubicBezTo>
                  <a:cubicBezTo>
                    <a:pt x="2317" y="1379"/>
                    <a:pt x="2343" y="1432"/>
                    <a:pt x="2369" y="1458"/>
                  </a:cubicBezTo>
                  <a:cubicBezTo>
                    <a:pt x="2383" y="1511"/>
                    <a:pt x="2396" y="1538"/>
                    <a:pt x="2436" y="1578"/>
                  </a:cubicBezTo>
                  <a:cubicBezTo>
                    <a:pt x="2528" y="1723"/>
                    <a:pt x="2647" y="1856"/>
                    <a:pt x="2740" y="1975"/>
                  </a:cubicBezTo>
                  <a:cubicBezTo>
                    <a:pt x="2939" y="2226"/>
                    <a:pt x="3164" y="2411"/>
                    <a:pt x="3362" y="2557"/>
                  </a:cubicBezTo>
                  <a:cubicBezTo>
                    <a:pt x="3561" y="2689"/>
                    <a:pt x="3719" y="2782"/>
                    <a:pt x="3839" y="2848"/>
                  </a:cubicBezTo>
                  <a:cubicBezTo>
                    <a:pt x="3932" y="2889"/>
                    <a:pt x="4000" y="2923"/>
                    <a:pt x="4026" y="2923"/>
                  </a:cubicBezTo>
                  <a:cubicBezTo>
                    <a:pt x="4033" y="2923"/>
                    <a:pt x="4037" y="2920"/>
                    <a:pt x="4037" y="2914"/>
                  </a:cubicBezTo>
                  <a:cubicBezTo>
                    <a:pt x="4037" y="2901"/>
                    <a:pt x="3984" y="2848"/>
                    <a:pt x="3918" y="2756"/>
                  </a:cubicBezTo>
                  <a:cubicBezTo>
                    <a:pt x="3825" y="2663"/>
                    <a:pt x="3653" y="2557"/>
                    <a:pt x="3494" y="2398"/>
                  </a:cubicBezTo>
                  <a:cubicBezTo>
                    <a:pt x="3322" y="2253"/>
                    <a:pt x="3124" y="2054"/>
                    <a:pt x="2925" y="1829"/>
                  </a:cubicBezTo>
                  <a:cubicBezTo>
                    <a:pt x="2833" y="1710"/>
                    <a:pt x="2740" y="1578"/>
                    <a:pt x="2647" y="1445"/>
                  </a:cubicBezTo>
                  <a:cubicBezTo>
                    <a:pt x="2634" y="1406"/>
                    <a:pt x="2594" y="1379"/>
                    <a:pt x="2581" y="1339"/>
                  </a:cubicBezTo>
                  <a:cubicBezTo>
                    <a:pt x="2568" y="1300"/>
                    <a:pt x="2528" y="1260"/>
                    <a:pt x="2515" y="1233"/>
                  </a:cubicBezTo>
                  <a:cubicBezTo>
                    <a:pt x="2462" y="1141"/>
                    <a:pt x="2409" y="1075"/>
                    <a:pt x="2369" y="995"/>
                  </a:cubicBezTo>
                  <a:cubicBezTo>
                    <a:pt x="2317" y="916"/>
                    <a:pt x="2250" y="850"/>
                    <a:pt x="2171" y="783"/>
                  </a:cubicBezTo>
                  <a:cubicBezTo>
                    <a:pt x="2078" y="717"/>
                    <a:pt x="1999" y="664"/>
                    <a:pt x="1906" y="638"/>
                  </a:cubicBezTo>
                  <a:cubicBezTo>
                    <a:pt x="1800" y="611"/>
                    <a:pt x="1708" y="598"/>
                    <a:pt x="1615" y="598"/>
                  </a:cubicBezTo>
                  <a:lnTo>
                    <a:pt x="1377" y="598"/>
                  </a:lnTo>
                  <a:cubicBezTo>
                    <a:pt x="1354" y="599"/>
                    <a:pt x="1332" y="600"/>
                    <a:pt x="1310" y="600"/>
                  </a:cubicBezTo>
                  <a:cubicBezTo>
                    <a:pt x="1034" y="600"/>
                    <a:pt x="793" y="525"/>
                    <a:pt x="609" y="439"/>
                  </a:cubicBezTo>
                  <a:cubicBezTo>
                    <a:pt x="397" y="333"/>
                    <a:pt x="265" y="214"/>
                    <a:pt x="159" y="135"/>
                  </a:cubicBezTo>
                  <a:cubicBezTo>
                    <a:pt x="75" y="62"/>
                    <a:pt x="23" y="1"/>
                    <a:pt x="5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7419742" y="1014660"/>
              <a:ext cx="230560" cy="278212"/>
            </a:xfrm>
            <a:custGeom>
              <a:avLst/>
              <a:gdLst/>
              <a:ahLst/>
              <a:cxnLst/>
              <a:rect l="l" t="t" r="r" b="b"/>
              <a:pathLst>
                <a:path w="2516" h="3036" extrusionOk="0">
                  <a:moveTo>
                    <a:pt x="14" y="0"/>
                  </a:moveTo>
                  <a:cubicBezTo>
                    <a:pt x="1" y="0"/>
                    <a:pt x="1" y="66"/>
                    <a:pt x="14" y="159"/>
                  </a:cubicBezTo>
                  <a:cubicBezTo>
                    <a:pt x="14" y="185"/>
                    <a:pt x="27" y="212"/>
                    <a:pt x="27" y="252"/>
                  </a:cubicBezTo>
                  <a:cubicBezTo>
                    <a:pt x="27" y="278"/>
                    <a:pt x="27" y="318"/>
                    <a:pt x="54" y="344"/>
                  </a:cubicBezTo>
                  <a:cubicBezTo>
                    <a:pt x="67" y="424"/>
                    <a:pt x="80" y="516"/>
                    <a:pt x="120" y="596"/>
                  </a:cubicBezTo>
                  <a:cubicBezTo>
                    <a:pt x="133" y="622"/>
                    <a:pt x="146" y="675"/>
                    <a:pt x="159" y="728"/>
                  </a:cubicBezTo>
                  <a:cubicBezTo>
                    <a:pt x="186" y="781"/>
                    <a:pt x="212" y="821"/>
                    <a:pt x="239" y="874"/>
                  </a:cubicBezTo>
                  <a:cubicBezTo>
                    <a:pt x="265" y="979"/>
                    <a:pt x="332" y="1072"/>
                    <a:pt x="384" y="1191"/>
                  </a:cubicBezTo>
                  <a:cubicBezTo>
                    <a:pt x="504" y="1403"/>
                    <a:pt x="649" y="1641"/>
                    <a:pt x="834" y="1853"/>
                  </a:cubicBezTo>
                  <a:cubicBezTo>
                    <a:pt x="1007" y="2065"/>
                    <a:pt x="1205" y="2250"/>
                    <a:pt x="1390" y="2422"/>
                  </a:cubicBezTo>
                  <a:cubicBezTo>
                    <a:pt x="1496" y="2502"/>
                    <a:pt x="1576" y="2568"/>
                    <a:pt x="1668" y="2634"/>
                  </a:cubicBezTo>
                  <a:cubicBezTo>
                    <a:pt x="1721" y="2660"/>
                    <a:pt x="1761" y="2687"/>
                    <a:pt x="1801" y="2713"/>
                  </a:cubicBezTo>
                  <a:cubicBezTo>
                    <a:pt x="1854" y="2753"/>
                    <a:pt x="1907" y="2779"/>
                    <a:pt x="1933" y="2793"/>
                  </a:cubicBezTo>
                  <a:cubicBezTo>
                    <a:pt x="1999" y="2846"/>
                    <a:pt x="2092" y="2885"/>
                    <a:pt x="2158" y="2912"/>
                  </a:cubicBezTo>
                  <a:lnTo>
                    <a:pt x="2251" y="2965"/>
                  </a:lnTo>
                  <a:cubicBezTo>
                    <a:pt x="2290" y="2978"/>
                    <a:pt x="2317" y="2978"/>
                    <a:pt x="2330" y="2991"/>
                  </a:cubicBezTo>
                  <a:cubicBezTo>
                    <a:pt x="2409" y="3021"/>
                    <a:pt x="2467" y="3036"/>
                    <a:pt x="2490" y="3036"/>
                  </a:cubicBezTo>
                  <a:cubicBezTo>
                    <a:pt x="2498" y="3036"/>
                    <a:pt x="2502" y="3034"/>
                    <a:pt x="2502" y="3031"/>
                  </a:cubicBezTo>
                  <a:cubicBezTo>
                    <a:pt x="2515" y="3018"/>
                    <a:pt x="2462" y="2978"/>
                    <a:pt x="2370" y="2938"/>
                  </a:cubicBezTo>
                  <a:cubicBezTo>
                    <a:pt x="2357" y="2925"/>
                    <a:pt x="2330" y="2912"/>
                    <a:pt x="2304" y="2899"/>
                  </a:cubicBezTo>
                  <a:cubicBezTo>
                    <a:pt x="2264" y="2859"/>
                    <a:pt x="2251" y="2846"/>
                    <a:pt x="2224" y="2832"/>
                  </a:cubicBezTo>
                  <a:lnTo>
                    <a:pt x="2026" y="2674"/>
                  </a:lnTo>
                  <a:cubicBezTo>
                    <a:pt x="1986" y="2647"/>
                    <a:pt x="1933" y="2634"/>
                    <a:pt x="1907" y="2594"/>
                  </a:cubicBezTo>
                  <a:cubicBezTo>
                    <a:pt x="1867" y="2568"/>
                    <a:pt x="1827" y="2528"/>
                    <a:pt x="1787" y="2502"/>
                  </a:cubicBezTo>
                  <a:cubicBezTo>
                    <a:pt x="1708" y="2435"/>
                    <a:pt x="1629" y="2369"/>
                    <a:pt x="1536" y="2277"/>
                  </a:cubicBezTo>
                  <a:cubicBezTo>
                    <a:pt x="1364" y="2118"/>
                    <a:pt x="1179" y="1932"/>
                    <a:pt x="1007" y="1721"/>
                  </a:cubicBezTo>
                  <a:cubicBezTo>
                    <a:pt x="834" y="1509"/>
                    <a:pt x="676" y="1284"/>
                    <a:pt x="570" y="1085"/>
                  </a:cubicBezTo>
                  <a:cubicBezTo>
                    <a:pt x="504" y="979"/>
                    <a:pt x="451" y="887"/>
                    <a:pt x="398" y="794"/>
                  </a:cubicBezTo>
                  <a:cubicBezTo>
                    <a:pt x="384" y="741"/>
                    <a:pt x="345" y="715"/>
                    <a:pt x="332" y="662"/>
                  </a:cubicBezTo>
                  <a:cubicBezTo>
                    <a:pt x="305" y="609"/>
                    <a:pt x="279" y="556"/>
                    <a:pt x="265" y="529"/>
                  </a:cubicBezTo>
                  <a:cubicBezTo>
                    <a:pt x="239" y="463"/>
                    <a:pt x="199" y="384"/>
                    <a:pt x="173" y="318"/>
                  </a:cubicBezTo>
                  <a:cubicBezTo>
                    <a:pt x="173" y="278"/>
                    <a:pt x="146" y="252"/>
                    <a:pt x="133" y="212"/>
                  </a:cubicBezTo>
                  <a:cubicBezTo>
                    <a:pt x="120" y="185"/>
                    <a:pt x="120" y="146"/>
                    <a:pt x="107" y="132"/>
                  </a:cubicBezTo>
                  <a:cubicBezTo>
                    <a:pt x="67" y="53"/>
                    <a:pt x="27" y="0"/>
                    <a:pt x="14" y="0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6909127" y="730761"/>
              <a:ext cx="321465" cy="128384"/>
            </a:xfrm>
            <a:custGeom>
              <a:avLst/>
              <a:gdLst/>
              <a:ahLst/>
              <a:cxnLst/>
              <a:rect l="l" t="t" r="r" b="b"/>
              <a:pathLst>
                <a:path w="3508" h="1401" extrusionOk="0">
                  <a:moveTo>
                    <a:pt x="3309" y="1"/>
                  </a:moveTo>
                  <a:cubicBezTo>
                    <a:pt x="3283" y="1"/>
                    <a:pt x="3309" y="67"/>
                    <a:pt x="3323" y="186"/>
                  </a:cubicBezTo>
                  <a:cubicBezTo>
                    <a:pt x="3336" y="239"/>
                    <a:pt x="3349" y="305"/>
                    <a:pt x="3349" y="385"/>
                  </a:cubicBezTo>
                  <a:cubicBezTo>
                    <a:pt x="3376" y="464"/>
                    <a:pt x="3376" y="544"/>
                    <a:pt x="3349" y="650"/>
                  </a:cubicBezTo>
                  <a:cubicBezTo>
                    <a:pt x="3336" y="742"/>
                    <a:pt x="3309" y="848"/>
                    <a:pt x="3256" y="927"/>
                  </a:cubicBezTo>
                  <a:cubicBezTo>
                    <a:pt x="3190" y="1033"/>
                    <a:pt x="3111" y="1113"/>
                    <a:pt x="3005" y="1139"/>
                  </a:cubicBezTo>
                  <a:cubicBezTo>
                    <a:pt x="2914" y="1180"/>
                    <a:pt x="2815" y="1197"/>
                    <a:pt x="2715" y="1197"/>
                  </a:cubicBezTo>
                  <a:cubicBezTo>
                    <a:pt x="2684" y="1197"/>
                    <a:pt x="2652" y="1195"/>
                    <a:pt x="2621" y="1192"/>
                  </a:cubicBezTo>
                  <a:cubicBezTo>
                    <a:pt x="2555" y="1179"/>
                    <a:pt x="2489" y="1179"/>
                    <a:pt x="2409" y="1166"/>
                  </a:cubicBezTo>
                  <a:cubicBezTo>
                    <a:pt x="2330" y="1166"/>
                    <a:pt x="2264" y="1139"/>
                    <a:pt x="2184" y="1126"/>
                  </a:cubicBezTo>
                  <a:cubicBezTo>
                    <a:pt x="1562" y="1033"/>
                    <a:pt x="1020" y="848"/>
                    <a:pt x="636" y="716"/>
                  </a:cubicBezTo>
                  <a:cubicBezTo>
                    <a:pt x="319" y="591"/>
                    <a:pt x="98" y="496"/>
                    <a:pt x="33" y="496"/>
                  </a:cubicBezTo>
                  <a:cubicBezTo>
                    <a:pt x="22" y="496"/>
                    <a:pt x="16" y="498"/>
                    <a:pt x="14" y="504"/>
                  </a:cubicBezTo>
                  <a:cubicBezTo>
                    <a:pt x="1" y="530"/>
                    <a:pt x="212" y="676"/>
                    <a:pt x="596" y="861"/>
                  </a:cubicBezTo>
                  <a:cubicBezTo>
                    <a:pt x="967" y="1033"/>
                    <a:pt x="1523" y="1232"/>
                    <a:pt x="2145" y="1338"/>
                  </a:cubicBezTo>
                  <a:cubicBezTo>
                    <a:pt x="2224" y="1364"/>
                    <a:pt x="2290" y="1364"/>
                    <a:pt x="2383" y="1377"/>
                  </a:cubicBezTo>
                  <a:cubicBezTo>
                    <a:pt x="2449" y="1377"/>
                    <a:pt x="2529" y="1391"/>
                    <a:pt x="2608" y="1391"/>
                  </a:cubicBezTo>
                  <a:cubicBezTo>
                    <a:pt x="2641" y="1397"/>
                    <a:pt x="2681" y="1401"/>
                    <a:pt x="2722" y="1401"/>
                  </a:cubicBezTo>
                  <a:cubicBezTo>
                    <a:pt x="2763" y="1401"/>
                    <a:pt x="2806" y="1397"/>
                    <a:pt x="2846" y="1391"/>
                  </a:cubicBezTo>
                  <a:cubicBezTo>
                    <a:pt x="2926" y="1377"/>
                    <a:pt x="3005" y="1364"/>
                    <a:pt x="3071" y="1325"/>
                  </a:cubicBezTo>
                  <a:cubicBezTo>
                    <a:pt x="3164" y="1298"/>
                    <a:pt x="3230" y="1245"/>
                    <a:pt x="3270" y="1192"/>
                  </a:cubicBezTo>
                  <a:cubicBezTo>
                    <a:pt x="3336" y="1126"/>
                    <a:pt x="3376" y="1086"/>
                    <a:pt x="3402" y="1007"/>
                  </a:cubicBezTo>
                  <a:cubicBezTo>
                    <a:pt x="3468" y="888"/>
                    <a:pt x="3508" y="769"/>
                    <a:pt x="3508" y="650"/>
                  </a:cubicBezTo>
                  <a:cubicBezTo>
                    <a:pt x="3508" y="530"/>
                    <a:pt x="3495" y="438"/>
                    <a:pt x="3468" y="358"/>
                  </a:cubicBezTo>
                  <a:cubicBezTo>
                    <a:pt x="3455" y="266"/>
                    <a:pt x="3415" y="200"/>
                    <a:pt x="3402" y="160"/>
                  </a:cubicBezTo>
                  <a:cubicBezTo>
                    <a:pt x="3362" y="54"/>
                    <a:pt x="3323" y="1"/>
                    <a:pt x="3309" y="1"/>
                  </a:cubicBezTo>
                  <a:close/>
                </a:path>
              </a:pathLst>
            </a:custGeom>
            <a:solidFill>
              <a:srgbClr val="BA7C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6775700" y="1671715"/>
              <a:ext cx="135990" cy="82840"/>
            </a:xfrm>
            <a:custGeom>
              <a:avLst/>
              <a:gdLst/>
              <a:ahLst/>
              <a:cxnLst/>
              <a:rect l="l" t="t" r="r" b="b"/>
              <a:pathLst>
                <a:path w="1484" h="904" extrusionOk="0">
                  <a:moveTo>
                    <a:pt x="649" y="189"/>
                  </a:moveTo>
                  <a:cubicBezTo>
                    <a:pt x="689" y="189"/>
                    <a:pt x="742" y="215"/>
                    <a:pt x="755" y="215"/>
                  </a:cubicBezTo>
                  <a:cubicBezTo>
                    <a:pt x="914" y="229"/>
                    <a:pt x="1046" y="295"/>
                    <a:pt x="1139" y="361"/>
                  </a:cubicBezTo>
                  <a:cubicBezTo>
                    <a:pt x="1218" y="427"/>
                    <a:pt x="1258" y="493"/>
                    <a:pt x="1258" y="546"/>
                  </a:cubicBezTo>
                  <a:cubicBezTo>
                    <a:pt x="1258" y="586"/>
                    <a:pt x="1192" y="639"/>
                    <a:pt x="1112" y="679"/>
                  </a:cubicBezTo>
                  <a:cubicBezTo>
                    <a:pt x="1045" y="704"/>
                    <a:pt x="962" y="713"/>
                    <a:pt x="873" y="713"/>
                  </a:cubicBezTo>
                  <a:cubicBezTo>
                    <a:pt x="822" y="713"/>
                    <a:pt x="769" y="710"/>
                    <a:pt x="715" y="705"/>
                  </a:cubicBezTo>
                  <a:cubicBezTo>
                    <a:pt x="411" y="652"/>
                    <a:pt x="212" y="493"/>
                    <a:pt x="226" y="374"/>
                  </a:cubicBezTo>
                  <a:cubicBezTo>
                    <a:pt x="239" y="282"/>
                    <a:pt x="411" y="189"/>
                    <a:pt x="649" y="189"/>
                  </a:cubicBezTo>
                  <a:close/>
                  <a:moveTo>
                    <a:pt x="633" y="1"/>
                  </a:moveTo>
                  <a:cubicBezTo>
                    <a:pt x="321" y="1"/>
                    <a:pt x="76" y="137"/>
                    <a:pt x="54" y="348"/>
                  </a:cubicBezTo>
                  <a:cubicBezTo>
                    <a:pt x="1" y="586"/>
                    <a:pt x="292" y="824"/>
                    <a:pt x="689" y="890"/>
                  </a:cubicBezTo>
                  <a:cubicBezTo>
                    <a:pt x="755" y="904"/>
                    <a:pt x="808" y="904"/>
                    <a:pt x="874" y="904"/>
                  </a:cubicBezTo>
                  <a:cubicBezTo>
                    <a:pt x="993" y="904"/>
                    <a:pt x="1086" y="890"/>
                    <a:pt x="1192" y="851"/>
                  </a:cubicBezTo>
                  <a:cubicBezTo>
                    <a:pt x="1351" y="784"/>
                    <a:pt x="1457" y="692"/>
                    <a:pt x="1470" y="559"/>
                  </a:cubicBezTo>
                  <a:cubicBezTo>
                    <a:pt x="1483" y="427"/>
                    <a:pt x="1417" y="295"/>
                    <a:pt x="1285" y="189"/>
                  </a:cubicBezTo>
                  <a:cubicBezTo>
                    <a:pt x="1179" y="109"/>
                    <a:pt x="1007" y="43"/>
                    <a:pt x="821" y="17"/>
                  </a:cubicBezTo>
                  <a:cubicBezTo>
                    <a:pt x="757" y="6"/>
                    <a:pt x="693" y="1"/>
                    <a:pt x="633" y="1"/>
                  </a:cubicBezTo>
                  <a:close/>
                </a:path>
              </a:pathLst>
            </a:custGeom>
            <a:solidFill>
              <a:srgbClr val="332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6979507" y="605856"/>
              <a:ext cx="126185" cy="44994"/>
            </a:xfrm>
            <a:custGeom>
              <a:avLst/>
              <a:gdLst/>
              <a:ahLst/>
              <a:cxnLst/>
              <a:rect l="l" t="t" r="r" b="b"/>
              <a:pathLst>
                <a:path w="1377" h="491" extrusionOk="0">
                  <a:moveTo>
                    <a:pt x="1311" y="1"/>
                  </a:moveTo>
                  <a:cubicBezTo>
                    <a:pt x="821" y="14"/>
                    <a:pt x="371" y="173"/>
                    <a:pt x="0" y="477"/>
                  </a:cubicBezTo>
                  <a:cubicBezTo>
                    <a:pt x="31" y="473"/>
                    <a:pt x="60" y="472"/>
                    <a:pt x="88" y="472"/>
                  </a:cubicBezTo>
                  <a:cubicBezTo>
                    <a:pt x="155" y="472"/>
                    <a:pt x="217" y="481"/>
                    <a:pt x="291" y="490"/>
                  </a:cubicBezTo>
                  <a:lnTo>
                    <a:pt x="318" y="490"/>
                  </a:lnTo>
                  <a:cubicBezTo>
                    <a:pt x="622" y="292"/>
                    <a:pt x="980" y="199"/>
                    <a:pt x="1350" y="199"/>
                  </a:cubicBezTo>
                  <a:lnTo>
                    <a:pt x="1377" y="199"/>
                  </a:lnTo>
                  <a:cubicBezTo>
                    <a:pt x="1363" y="133"/>
                    <a:pt x="1337" y="67"/>
                    <a:pt x="13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6903079" y="757519"/>
              <a:ext cx="400365" cy="260801"/>
            </a:xfrm>
            <a:custGeom>
              <a:avLst/>
              <a:gdLst/>
              <a:ahLst/>
              <a:cxnLst/>
              <a:rect l="l" t="t" r="r" b="b"/>
              <a:pathLst>
                <a:path w="4369" h="2846" extrusionOk="0">
                  <a:moveTo>
                    <a:pt x="4090" y="0"/>
                  </a:moveTo>
                  <a:cubicBezTo>
                    <a:pt x="4130" y="172"/>
                    <a:pt x="4170" y="371"/>
                    <a:pt x="4170" y="596"/>
                  </a:cubicBezTo>
                  <a:cubicBezTo>
                    <a:pt x="4170" y="1734"/>
                    <a:pt x="3270" y="2647"/>
                    <a:pt x="2184" y="2647"/>
                  </a:cubicBezTo>
                  <a:cubicBezTo>
                    <a:pt x="1086" y="2647"/>
                    <a:pt x="199" y="1721"/>
                    <a:pt x="199" y="596"/>
                  </a:cubicBezTo>
                  <a:cubicBezTo>
                    <a:pt x="199" y="463"/>
                    <a:pt x="212" y="331"/>
                    <a:pt x="225" y="199"/>
                  </a:cubicBezTo>
                  <a:cubicBezTo>
                    <a:pt x="159" y="172"/>
                    <a:pt x="93" y="146"/>
                    <a:pt x="53" y="133"/>
                  </a:cubicBezTo>
                  <a:cubicBezTo>
                    <a:pt x="14" y="278"/>
                    <a:pt x="0" y="424"/>
                    <a:pt x="0" y="596"/>
                  </a:cubicBezTo>
                  <a:cubicBezTo>
                    <a:pt x="0" y="1827"/>
                    <a:pt x="980" y="2846"/>
                    <a:pt x="2184" y="2846"/>
                  </a:cubicBezTo>
                  <a:cubicBezTo>
                    <a:pt x="3389" y="2846"/>
                    <a:pt x="4368" y="1827"/>
                    <a:pt x="4368" y="596"/>
                  </a:cubicBezTo>
                  <a:cubicBezTo>
                    <a:pt x="4368" y="397"/>
                    <a:pt x="4328" y="172"/>
                    <a:pt x="4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6655653" y="1103092"/>
              <a:ext cx="367559" cy="700570"/>
            </a:xfrm>
            <a:custGeom>
              <a:avLst/>
              <a:gdLst/>
              <a:ahLst/>
              <a:cxnLst/>
              <a:rect l="l" t="t" r="r" b="b"/>
              <a:pathLst>
                <a:path w="4011" h="7645" extrusionOk="0">
                  <a:moveTo>
                    <a:pt x="2638" y="0"/>
                  </a:moveTo>
                  <a:cubicBezTo>
                    <a:pt x="2563" y="0"/>
                    <a:pt x="2517" y="13"/>
                    <a:pt x="2515" y="41"/>
                  </a:cubicBezTo>
                  <a:cubicBezTo>
                    <a:pt x="2515" y="41"/>
                    <a:pt x="0" y="6526"/>
                    <a:pt x="120" y="6857"/>
                  </a:cubicBezTo>
                  <a:cubicBezTo>
                    <a:pt x="238" y="7154"/>
                    <a:pt x="1865" y="7644"/>
                    <a:pt x="2376" y="7644"/>
                  </a:cubicBezTo>
                  <a:cubicBezTo>
                    <a:pt x="2433" y="7644"/>
                    <a:pt x="2476" y="7638"/>
                    <a:pt x="2502" y="7625"/>
                  </a:cubicBezTo>
                  <a:cubicBezTo>
                    <a:pt x="2753" y="7492"/>
                    <a:pt x="4011" y="689"/>
                    <a:pt x="3958" y="438"/>
                  </a:cubicBezTo>
                  <a:cubicBezTo>
                    <a:pt x="3925" y="264"/>
                    <a:pt x="2980" y="0"/>
                    <a:pt x="26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6884843" y="949687"/>
              <a:ext cx="120229" cy="399724"/>
            </a:xfrm>
            <a:custGeom>
              <a:avLst/>
              <a:gdLst/>
              <a:ahLst/>
              <a:cxnLst/>
              <a:rect l="l" t="t" r="r" b="b"/>
              <a:pathLst>
                <a:path w="1312" h="4362" extrusionOk="0">
                  <a:moveTo>
                    <a:pt x="980" y="1252"/>
                  </a:moveTo>
                  <a:cubicBezTo>
                    <a:pt x="980" y="1477"/>
                    <a:pt x="901" y="2006"/>
                    <a:pt x="729" y="2708"/>
                  </a:cubicBezTo>
                  <a:cubicBezTo>
                    <a:pt x="544" y="3422"/>
                    <a:pt x="345" y="3925"/>
                    <a:pt x="239" y="4124"/>
                  </a:cubicBezTo>
                  <a:cubicBezTo>
                    <a:pt x="239" y="3886"/>
                    <a:pt x="319" y="3369"/>
                    <a:pt x="491" y="2668"/>
                  </a:cubicBezTo>
                  <a:cubicBezTo>
                    <a:pt x="676" y="1953"/>
                    <a:pt x="874" y="1450"/>
                    <a:pt x="980" y="1252"/>
                  </a:cubicBezTo>
                  <a:close/>
                  <a:moveTo>
                    <a:pt x="1238" y="0"/>
                  </a:moveTo>
                  <a:cubicBezTo>
                    <a:pt x="1213" y="0"/>
                    <a:pt x="1190" y="15"/>
                    <a:pt x="1179" y="47"/>
                  </a:cubicBezTo>
                  <a:cubicBezTo>
                    <a:pt x="1086" y="193"/>
                    <a:pt x="1060" y="365"/>
                    <a:pt x="1020" y="524"/>
                  </a:cubicBezTo>
                  <a:cubicBezTo>
                    <a:pt x="980" y="696"/>
                    <a:pt x="927" y="841"/>
                    <a:pt x="888" y="1013"/>
                  </a:cubicBezTo>
                  <a:lnTo>
                    <a:pt x="888" y="1040"/>
                  </a:lnTo>
                  <a:cubicBezTo>
                    <a:pt x="821" y="1106"/>
                    <a:pt x="755" y="1238"/>
                    <a:pt x="663" y="1477"/>
                  </a:cubicBezTo>
                  <a:cubicBezTo>
                    <a:pt x="544" y="1768"/>
                    <a:pt x="411" y="2165"/>
                    <a:pt x="292" y="2602"/>
                  </a:cubicBezTo>
                  <a:cubicBezTo>
                    <a:pt x="173" y="3025"/>
                    <a:pt x="94" y="3436"/>
                    <a:pt x="67" y="3753"/>
                  </a:cubicBezTo>
                  <a:cubicBezTo>
                    <a:pt x="1" y="4230"/>
                    <a:pt x="67" y="4349"/>
                    <a:pt x="160" y="4362"/>
                  </a:cubicBezTo>
                  <a:lnTo>
                    <a:pt x="199" y="4362"/>
                  </a:lnTo>
                  <a:cubicBezTo>
                    <a:pt x="292" y="4362"/>
                    <a:pt x="398" y="4269"/>
                    <a:pt x="557" y="3872"/>
                  </a:cubicBezTo>
                  <a:cubicBezTo>
                    <a:pt x="676" y="3568"/>
                    <a:pt x="808" y="3171"/>
                    <a:pt x="927" y="2747"/>
                  </a:cubicBezTo>
                  <a:cubicBezTo>
                    <a:pt x="1033" y="2311"/>
                    <a:pt x="1126" y="1900"/>
                    <a:pt x="1152" y="1583"/>
                  </a:cubicBezTo>
                  <a:cubicBezTo>
                    <a:pt x="1205" y="1212"/>
                    <a:pt x="1166" y="1053"/>
                    <a:pt x="1126" y="1013"/>
                  </a:cubicBezTo>
                  <a:cubicBezTo>
                    <a:pt x="1166" y="855"/>
                    <a:pt x="1205" y="709"/>
                    <a:pt x="1232" y="563"/>
                  </a:cubicBezTo>
                  <a:cubicBezTo>
                    <a:pt x="1258" y="418"/>
                    <a:pt x="1311" y="246"/>
                    <a:pt x="1311" y="87"/>
                  </a:cubicBezTo>
                  <a:cubicBezTo>
                    <a:pt x="1311" y="32"/>
                    <a:pt x="1274" y="0"/>
                    <a:pt x="1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7232981" y="1748417"/>
              <a:ext cx="148087" cy="550743"/>
            </a:xfrm>
            <a:custGeom>
              <a:avLst/>
              <a:gdLst/>
              <a:ahLst/>
              <a:cxnLst/>
              <a:rect l="l" t="t" r="r" b="b"/>
              <a:pathLst>
                <a:path w="1616" h="6010" extrusionOk="0">
                  <a:moveTo>
                    <a:pt x="1112" y="0"/>
                  </a:moveTo>
                  <a:lnTo>
                    <a:pt x="596" y="106"/>
                  </a:lnTo>
                  <a:lnTo>
                    <a:pt x="437" y="133"/>
                  </a:lnTo>
                  <a:lnTo>
                    <a:pt x="0" y="212"/>
                  </a:lnTo>
                  <a:cubicBezTo>
                    <a:pt x="0" y="212"/>
                    <a:pt x="666" y="6010"/>
                    <a:pt x="961" y="6010"/>
                  </a:cubicBezTo>
                  <a:cubicBezTo>
                    <a:pt x="963" y="6010"/>
                    <a:pt x="965" y="6010"/>
                    <a:pt x="967" y="6009"/>
                  </a:cubicBezTo>
                  <a:cubicBezTo>
                    <a:pt x="967" y="6009"/>
                    <a:pt x="980" y="5996"/>
                    <a:pt x="993" y="5996"/>
                  </a:cubicBezTo>
                  <a:cubicBezTo>
                    <a:pt x="1046" y="5956"/>
                    <a:pt x="1099" y="5930"/>
                    <a:pt x="1152" y="5864"/>
                  </a:cubicBezTo>
                  <a:cubicBezTo>
                    <a:pt x="1377" y="5572"/>
                    <a:pt x="1615" y="5043"/>
                    <a:pt x="1575" y="4831"/>
                  </a:cubicBezTo>
                  <a:cubicBezTo>
                    <a:pt x="1522" y="4580"/>
                    <a:pt x="1337" y="4540"/>
                    <a:pt x="1324" y="4540"/>
                  </a:cubicBezTo>
                  <a:cubicBezTo>
                    <a:pt x="1350" y="4540"/>
                    <a:pt x="1443" y="4500"/>
                    <a:pt x="1456" y="3772"/>
                  </a:cubicBezTo>
                  <a:cubicBezTo>
                    <a:pt x="1456" y="2965"/>
                    <a:pt x="1112" y="0"/>
                    <a:pt x="1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7270553" y="1755657"/>
              <a:ext cx="67995" cy="542220"/>
            </a:xfrm>
            <a:custGeom>
              <a:avLst/>
              <a:gdLst/>
              <a:ahLst/>
              <a:cxnLst/>
              <a:rect l="l" t="t" r="r" b="b"/>
              <a:pathLst>
                <a:path w="742" h="5917" extrusionOk="0">
                  <a:moveTo>
                    <a:pt x="173" y="1"/>
                  </a:moveTo>
                  <a:lnTo>
                    <a:pt x="1" y="41"/>
                  </a:lnTo>
                  <a:cubicBezTo>
                    <a:pt x="40" y="557"/>
                    <a:pt x="80" y="1046"/>
                    <a:pt x="120" y="1563"/>
                  </a:cubicBezTo>
                  <a:cubicBezTo>
                    <a:pt x="226" y="2754"/>
                    <a:pt x="332" y="3945"/>
                    <a:pt x="490" y="5136"/>
                  </a:cubicBezTo>
                  <a:cubicBezTo>
                    <a:pt x="517" y="5401"/>
                    <a:pt x="557" y="5652"/>
                    <a:pt x="583" y="5917"/>
                  </a:cubicBezTo>
                  <a:cubicBezTo>
                    <a:pt x="636" y="5877"/>
                    <a:pt x="689" y="5851"/>
                    <a:pt x="742" y="5785"/>
                  </a:cubicBezTo>
                  <a:lnTo>
                    <a:pt x="689" y="5335"/>
                  </a:lnTo>
                  <a:lnTo>
                    <a:pt x="490" y="3548"/>
                  </a:lnTo>
                  <a:cubicBezTo>
                    <a:pt x="358" y="2370"/>
                    <a:pt x="252" y="1179"/>
                    <a:pt x="1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7047411" y="1104925"/>
              <a:ext cx="434271" cy="704236"/>
            </a:xfrm>
            <a:custGeom>
              <a:avLst/>
              <a:gdLst/>
              <a:ahLst/>
              <a:cxnLst/>
              <a:rect l="l" t="t" r="r" b="b"/>
              <a:pathLst>
                <a:path w="4739" h="7685" extrusionOk="0">
                  <a:moveTo>
                    <a:pt x="2756" y="1"/>
                  </a:moveTo>
                  <a:cubicBezTo>
                    <a:pt x="1647" y="1"/>
                    <a:pt x="219" y="339"/>
                    <a:pt x="0" y="709"/>
                  </a:cubicBezTo>
                  <a:cubicBezTo>
                    <a:pt x="0" y="709"/>
                    <a:pt x="450" y="6308"/>
                    <a:pt x="556" y="6811"/>
                  </a:cubicBezTo>
                  <a:cubicBezTo>
                    <a:pt x="662" y="7300"/>
                    <a:pt x="2118" y="7671"/>
                    <a:pt x="2740" y="7684"/>
                  </a:cubicBezTo>
                  <a:cubicBezTo>
                    <a:pt x="2744" y="7684"/>
                    <a:pt x="2749" y="7684"/>
                    <a:pt x="2753" y="7684"/>
                  </a:cubicBezTo>
                  <a:cubicBezTo>
                    <a:pt x="3201" y="7684"/>
                    <a:pt x="4462" y="7006"/>
                    <a:pt x="4606" y="6665"/>
                  </a:cubicBezTo>
                  <a:cubicBezTo>
                    <a:pt x="4739" y="6294"/>
                    <a:pt x="4302" y="855"/>
                    <a:pt x="4064" y="392"/>
                  </a:cubicBezTo>
                  <a:cubicBezTo>
                    <a:pt x="3924" y="112"/>
                    <a:pt x="3392" y="1"/>
                    <a:pt x="27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7097172" y="1159175"/>
              <a:ext cx="345749" cy="601510"/>
            </a:xfrm>
            <a:custGeom>
              <a:avLst/>
              <a:gdLst/>
              <a:ahLst/>
              <a:cxnLst/>
              <a:rect l="l" t="t" r="r" b="b"/>
              <a:pathLst>
                <a:path w="3773" h="6564" extrusionOk="0">
                  <a:moveTo>
                    <a:pt x="2248" y="109"/>
                  </a:moveTo>
                  <a:cubicBezTo>
                    <a:pt x="2614" y="109"/>
                    <a:pt x="2912" y="161"/>
                    <a:pt x="3044" y="276"/>
                  </a:cubicBezTo>
                  <a:cubicBezTo>
                    <a:pt x="3534" y="726"/>
                    <a:pt x="3706" y="5411"/>
                    <a:pt x="3640" y="5650"/>
                  </a:cubicBezTo>
                  <a:cubicBezTo>
                    <a:pt x="3587" y="5848"/>
                    <a:pt x="2528" y="6430"/>
                    <a:pt x="2263" y="6444"/>
                  </a:cubicBezTo>
                  <a:cubicBezTo>
                    <a:pt x="2245" y="6446"/>
                    <a:pt x="2224" y="6448"/>
                    <a:pt x="2201" y="6448"/>
                  </a:cubicBezTo>
                  <a:cubicBezTo>
                    <a:pt x="1875" y="6448"/>
                    <a:pt x="1041" y="6201"/>
                    <a:pt x="794" y="5954"/>
                  </a:cubicBezTo>
                  <a:cubicBezTo>
                    <a:pt x="649" y="5808"/>
                    <a:pt x="397" y="3850"/>
                    <a:pt x="159" y="991"/>
                  </a:cubicBezTo>
                  <a:cubicBezTo>
                    <a:pt x="146" y="713"/>
                    <a:pt x="318" y="461"/>
                    <a:pt x="569" y="382"/>
                  </a:cubicBezTo>
                  <a:cubicBezTo>
                    <a:pt x="1080" y="212"/>
                    <a:pt x="1732" y="109"/>
                    <a:pt x="2248" y="109"/>
                  </a:cubicBezTo>
                  <a:close/>
                  <a:moveTo>
                    <a:pt x="2216" y="0"/>
                  </a:moveTo>
                  <a:cubicBezTo>
                    <a:pt x="1668" y="0"/>
                    <a:pt x="1005" y="109"/>
                    <a:pt x="529" y="263"/>
                  </a:cubicBezTo>
                  <a:cubicBezTo>
                    <a:pt x="212" y="355"/>
                    <a:pt x="0" y="660"/>
                    <a:pt x="27" y="991"/>
                  </a:cubicBezTo>
                  <a:cubicBezTo>
                    <a:pt x="185" y="2764"/>
                    <a:pt x="463" y="5769"/>
                    <a:pt x="688" y="6020"/>
                  </a:cubicBezTo>
                  <a:cubicBezTo>
                    <a:pt x="972" y="6304"/>
                    <a:pt x="1937" y="6563"/>
                    <a:pt x="2242" y="6563"/>
                  </a:cubicBezTo>
                  <a:cubicBezTo>
                    <a:pt x="2249" y="6563"/>
                    <a:pt x="2257" y="6563"/>
                    <a:pt x="2263" y="6563"/>
                  </a:cubicBezTo>
                  <a:cubicBezTo>
                    <a:pt x="2303" y="6563"/>
                    <a:pt x="2343" y="6550"/>
                    <a:pt x="2396" y="6536"/>
                  </a:cubicBezTo>
                  <a:cubicBezTo>
                    <a:pt x="2779" y="6417"/>
                    <a:pt x="3666" y="5941"/>
                    <a:pt x="3732" y="5689"/>
                  </a:cubicBezTo>
                  <a:cubicBezTo>
                    <a:pt x="3772" y="5557"/>
                    <a:pt x="3746" y="4247"/>
                    <a:pt x="3653" y="3042"/>
                  </a:cubicBezTo>
                  <a:cubicBezTo>
                    <a:pt x="3574" y="1904"/>
                    <a:pt x="3402" y="461"/>
                    <a:pt x="3110" y="197"/>
                  </a:cubicBezTo>
                  <a:cubicBezTo>
                    <a:pt x="2949" y="58"/>
                    <a:pt x="2613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7163885" y="1210127"/>
              <a:ext cx="204994" cy="477799"/>
            </a:xfrm>
            <a:custGeom>
              <a:avLst/>
              <a:gdLst/>
              <a:ahLst/>
              <a:cxnLst/>
              <a:rect l="l" t="t" r="r" b="b"/>
              <a:pathLst>
                <a:path w="2237" h="5214" extrusionOk="0">
                  <a:moveTo>
                    <a:pt x="1118" y="116"/>
                  </a:moveTo>
                  <a:cubicBezTo>
                    <a:pt x="1394" y="116"/>
                    <a:pt x="1613" y="297"/>
                    <a:pt x="1800" y="1044"/>
                  </a:cubicBezTo>
                  <a:cubicBezTo>
                    <a:pt x="1840" y="1176"/>
                    <a:pt x="1866" y="1348"/>
                    <a:pt x="1906" y="1520"/>
                  </a:cubicBezTo>
                  <a:cubicBezTo>
                    <a:pt x="1615" y="1560"/>
                    <a:pt x="1350" y="1586"/>
                    <a:pt x="1072" y="1626"/>
                  </a:cubicBezTo>
                  <a:cubicBezTo>
                    <a:pt x="940" y="1639"/>
                    <a:pt x="794" y="1652"/>
                    <a:pt x="662" y="1679"/>
                  </a:cubicBezTo>
                  <a:cubicBezTo>
                    <a:pt x="596" y="1692"/>
                    <a:pt x="503" y="1692"/>
                    <a:pt x="450" y="1705"/>
                  </a:cubicBezTo>
                  <a:cubicBezTo>
                    <a:pt x="397" y="1705"/>
                    <a:pt x="344" y="1719"/>
                    <a:pt x="318" y="1719"/>
                  </a:cubicBezTo>
                  <a:cubicBezTo>
                    <a:pt x="159" y="554"/>
                    <a:pt x="265" y="316"/>
                    <a:pt x="556" y="236"/>
                  </a:cubicBezTo>
                  <a:cubicBezTo>
                    <a:pt x="596" y="223"/>
                    <a:pt x="609" y="223"/>
                    <a:pt x="649" y="223"/>
                  </a:cubicBezTo>
                  <a:cubicBezTo>
                    <a:pt x="675" y="196"/>
                    <a:pt x="715" y="196"/>
                    <a:pt x="741" y="183"/>
                  </a:cubicBezTo>
                  <a:cubicBezTo>
                    <a:pt x="878" y="148"/>
                    <a:pt x="1003" y="116"/>
                    <a:pt x="1118" y="116"/>
                  </a:cubicBezTo>
                  <a:close/>
                  <a:moveTo>
                    <a:pt x="1919" y="1626"/>
                  </a:moveTo>
                  <a:cubicBezTo>
                    <a:pt x="1999" y="2221"/>
                    <a:pt x="2038" y="2963"/>
                    <a:pt x="1999" y="3624"/>
                  </a:cubicBezTo>
                  <a:cubicBezTo>
                    <a:pt x="1906" y="3624"/>
                    <a:pt x="1787" y="3638"/>
                    <a:pt x="1681" y="3664"/>
                  </a:cubicBezTo>
                  <a:cubicBezTo>
                    <a:pt x="1562" y="3677"/>
                    <a:pt x="1456" y="3691"/>
                    <a:pt x="1324" y="3704"/>
                  </a:cubicBezTo>
                  <a:lnTo>
                    <a:pt x="966" y="3757"/>
                  </a:lnTo>
                  <a:cubicBezTo>
                    <a:pt x="874" y="3770"/>
                    <a:pt x="768" y="3770"/>
                    <a:pt x="675" y="3796"/>
                  </a:cubicBezTo>
                  <a:cubicBezTo>
                    <a:pt x="596" y="3492"/>
                    <a:pt x="529" y="3161"/>
                    <a:pt x="463" y="2804"/>
                  </a:cubicBezTo>
                  <a:cubicBezTo>
                    <a:pt x="410" y="2420"/>
                    <a:pt x="357" y="2102"/>
                    <a:pt x="331" y="1838"/>
                  </a:cubicBezTo>
                  <a:cubicBezTo>
                    <a:pt x="384" y="1838"/>
                    <a:pt x="424" y="1824"/>
                    <a:pt x="463" y="1824"/>
                  </a:cubicBezTo>
                  <a:cubicBezTo>
                    <a:pt x="529" y="1811"/>
                    <a:pt x="609" y="1811"/>
                    <a:pt x="675" y="1785"/>
                  </a:cubicBezTo>
                  <a:cubicBezTo>
                    <a:pt x="807" y="1771"/>
                    <a:pt x="953" y="1758"/>
                    <a:pt x="1085" y="1745"/>
                  </a:cubicBezTo>
                  <a:cubicBezTo>
                    <a:pt x="1376" y="1705"/>
                    <a:pt x="1628" y="1679"/>
                    <a:pt x="1919" y="1626"/>
                  </a:cubicBezTo>
                  <a:close/>
                  <a:moveTo>
                    <a:pt x="1999" y="3744"/>
                  </a:moveTo>
                  <a:cubicBezTo>
                    <a:pt x="1972" y="4141"/>
                    <a:pt x="1932" y="4485"/>
                    <a:pt x="1853" y="4763"/>
                  </a:cubicBezTo>
                  <a:cubicBezTo>
                    <a:pt x="1800" y="4935"/>
                    <a:pt x="1681" y="5054"/>
                    <a:pt x="1522" y="5067"/>
                  </a:cubicBezTo>
                  <a:cubicBezTo>
                    <a:pt x="1510" y="5068"/>
                    <a:pt x="1498" y="5068"/>
                    <a:pt x="1485" y="5068"/>
                  </a:cubicBezTo>
                  <a:cubicBezTo>
                    <a:pt x="1328" y="5068"/>
                    <a:pt x="1186" y="4989"/>
                    <a:pt x="1112" y="4829"/>
                  </a:cubicBezTo>
                  <a:cubicBezTo>
                    <a:pt x="953" y="4564"/>
                    <a:pt x="847" y="4233"/>
                    <a:pt x="728" y="3876"/>
                  </a:cubicBezTo>
                  <a:lnTo>
                    <a:pt x="728" y="3876"/>
                  </a:lnTo>
                  <a:cubicBezTo>
                    <a:pt x="754" y="3880"/>
                    <a:pt x="784" y="3882"/>
                    <a:pt x="814" y="3882"/>
                  </a:cubicBezTo>
                  <a:cubicBezTo>
                    <a:pt x="875" y="3882"/>
                    <a:pt x="940" y="3876"/>
                    <a:pt x="993" y="3876"/>
                  </a:cubicBezTo>
                  <a:cubicBezTo>
                    <a:pt x="1112" y="3863"/>
                    <a:pt x="1218" y="3836"/>
                    <a:pt x="1337" y="3836"/>
                  </a:cubicBezTo>
                  <a:lnTo>
                    <a:pt x="1681" y="3796"/>
                  </a:lnTo>
                  <a:cubicBezTo>
                    <a:pt x="1787" y="3770"/>
                    <a:pt x="1893" y="3770"/>
                    <a:pt x="1999" y="3744"/>
                  </a:cubicBezTo>
                  <a:close/>
                  <a:moveTo>
                    <a:pt x="1136" y="1"/>
                  </a:moveTo>
                  <a:cubicBezTo>
                    <a:pt x="1005" y="1"/>
                    <a:pt x="868" y="33"/>
                    <a:pt x="728" y="64"/>
                  </a:cubicBezTo>
                  <a:cubicBezTo>
                    <a:pt x="688" y="91"/>
                    <a:pt x="662" y="91"/>
                    <a:pt x="622" y="104"/>
                  </a:cubicBezTo>
                  <a:cubicBezTo>
                    <a:pt x="53" y="236"/>
                    <a:pt x="0" y="660"/>
                    <a:pt x="357" y="2817"/>
                  </a:cubicBezTo>
                  <a:cubicBezTo>
                    <a:pt x="516" y="3691"/>
                    <a:pt x="728" y="4405"/>
                    <a:pt x="1006" y="4921"/>
                  </a:cubicBezTo>
                  <a:cubicBezTo>
                    <a:pt x="1118" y="5109"/>
                    <a:pt x="1302" y="5214"/>
                    <a:pt x="1500" y="5214"/>
                  </a:cubicBezTo>
                  <a:cubicBezTo>
                    <a:pt x="1512" y="5214"/>
                    <a:pt x="1523" y="5213"/>
                    <a:pt x="1535" y="5213"/>
                  </a:cubicBezTo>
                  <a:cubicBezTo>
                    <a:pt x="1575" y="5213"/>
                    <a:pt x="1601" y="5199"/>
                    <a:pt x="1641" y="5199"/>
                  </a:cubicBezTo>
                  <a:cubicBezTo>
                    <a:pt x="1800" y="5146"/>
                    <a:pt x="1932" y="5014"/>
                    <a:pt x="1985" y="4829"/>
                  </a:cubicBezTo>
                  <a:cubicBezTo>
                    <a:pt x="2237" y="3823"/>
                    <a:pt x="2144" y="1944"/>
                    <a:pt x="1932" y="1017"/>
                  </a:cubicBezTo>
                  <a:cubicBezTo>
                    <a:pt x="1727" y="186"/>
                    <a:pt x="1449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7365217" y="1629744"/>
              <a:ext cx="46094" cy="40962"/>
            </a:xfrm>
            <a:custGeom>
              <a:avLst/>
              <a:gdLst/>
              <a:ahLst/>
              <a:cxnLst/>
              <a:rect l="l" t="t" r="r" b="b"/>
              <a:pathLst>
                <a:path w="503" h="447" extrusionOk="0">
                  <a:moveTo>
                    <a:pt x="249" y="0"/>
                  </a:moveTo>
                  <a:cubicBezTo>
                    <a:pt x="228" y="0"/>
                    <a:pt x="206" y="4"/>
                    <a:pt x="185" y="12"/>
                  </a:cubicBezTo>
                  <a:cubicBezTo>
                    <a:pt x="66" y="38"/>
                    <a:pt x="0" y="170"/>
                    <a:pt x="27" y="290"/>
                  </a:cubicBezTo>
                  <a:cubicBezTo>
                    <a:pt x="58" y="385"/>
                    <a:pt x="150" y="447"/>
                    <a:pt x="247" y="447"/>
                  </a:cubicBezTo>
                  <a:cubicBezTo>
                    <a:pt x="270" y="447"/>
                    <a:pt x="294" y="443"/>
                    <a:pt x="318" y="435"/>
                  </a:cubicBezTo>
                  <a:cubicBezTo>
                    <a:pt x="424" y="409"/>
                    <a:pt x="503" y="276"/>
                    <a:pt x="463" y="157"/>
                  </a:cubicBezTo>
                  <a:cubicBezTo>
                    <a:pt x="421" y="62"/>
                    <a:pt x="336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7190552" y="966091"/>
              <a:ext cx="32806" cy="152943"/>
            </a:xfrm>
            <a:custGeom>
              <a:avLst/>
              <a:gdLst/>
              <a:ahLst/>
              <a:cxnLst/>
              <a:rect l="l" t="t" r="r" b="b"/>
              <a:pathLst>
                <a:path w="358" h="1669" extrusionOk="0">
                  <a:moveTo>
                    <a:pt x="91" y="0"/>
                  </a:moveTo>
                  <a:cubicBezTo>
                    <a:pt x="67" y="0"/>
                    <a:pt x="40" y="15"/>
                    <a:pt x="40" y="40"/>
                  </a:cubicBezTo>
                  <a:cubicBezTo>
                    <a:pt x="27" y="67"/>
                    <a:pt x="27" y="80"/>
                    <a:pt x="0" y="120"/>
                  </a:cubicBezTo>
                  <a:lnTo>
                    <a:pt x="0" y="212"/>
                  </a:lnTo>
                  <a:cubicBezTo>
                    <a:pt x="0" y="279"/>
                    <a:pt x="27" y="345"/>
                    <a:pt x="27" y="411"/>
                  </a:cubicBezTo>
                  <a:cubicBezTo>
                    <a:pt x="40" y="543"/>
                    <a:pt x="53" y="662"/>
                    <a:pt x="53" y="795"/>
                  </a:cubicBezTo>
                  <a:cubicBezTo>
                    <a:pt x="66" y="927"/>
                    <a:pt x="93" y="1046"/>
                    <a:pt x="93" y="1179"/>
                  </a:cubicBezTo>
                  <a:cubicBezTo>
                    <a:pt x="106" y="1311"/>
                    <a:pt x="106" y="1443"/>
                    <a:pt x="133" y="1576"/>
                  </a:cubicBezTo>
                  <a:cubicBezTo>
                    <a:pt x="145" y="1639"/>
                    <a:pt x="197" y="1669"/>
                    <a:pt x="247" y="1669"/>
                  </a:cubicBezTo>
                  <a:cubicBezTo>
                    <a:pt x="303" y="1669"/>
                    <a:pt x="358" y="1632"/>
                    <a:pt x="358" y="1562"/>
                  </a:cubicBezTo>
                  <a:cubicBezTo>
                    <a:pt x="358" y="1404"/>
                    <a:pt x="331" y="1271"/>
                    <a:pt x="318" y="1139"/>
                  </a:cubicBezTo>
                  <a:cubicBezTo>
                    <a:pt x="305" y="1007"/>
                    <a:pt x="291" y="901"/>
                    <a:pt x="265" y="768"/>
                  </a:cubicBezTo>
                  <a:cubicBezTo>
                    <a:pt x="252" y="636"/>
                    <a:pt x="238" y="517"/>
                    <a:pt x="225" y="384"/>
                  </a:cubicBezTo>
                  <a:cubicBezTo>
                    <a:pt x="199" y="318"/>
                    <a:pt x="199" y="252"/>
                    <a:pt x="185" y="186"/>
                  </a:cubicBezTo>
                  <a:cubicBezTo>
                    <a:pt x="185" y="146"/>
                    <a:pt x="172" y="120"/>
                    <a:pt x="172" y="107"/>
                  </a:cubicBezTo>
                  <a:cubicBezTo>
                    <a:pt x="159" y="67"/>
                    <a:pt x="133" y="40"/>
                    <a:pt x="119" y="14"/>
                  </a:cubicBezTo>
                  <a:cubicBezTo>
                    <a:pt x="115" y="4"/>
                    <a:pt x="103" y="0"/>
                    <a:pt x="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8131689" y="1476706"/>
              <a:ext cx="1105059" cy="1581667"/>
            </a:xfrm>
            <a:custGeom>
              <a:avLst/>
              <a:gdLst/>
              <a:ahLst/>
              <a:cxnLst/>
              <a:rect l="l" t="t" r="r" b="b"/>
              <a:pathLst>
                <a:path w="12059" h="17260" extrusionOk="0">
                  <a:moveTo>
                    <a:pt x="3799" y="1"/>
                  </a:moveTo>
                  <a:cubicBezTo>
                    <a:pt x="3548" y="2582"/>
                    <a:pt x="2185" y="4818"/>
                    <a:pt x="1" y="6314"/>
                  </a:cubicBezTo>
                  <a:cubicBezTo>
                    <a:pt x="2357" y="11317"/>
                    <a:pt x="6698" y="15274"/>
                    <a:pt x="11899" y="17167"/>
                  </a:cubicBezTo>
                  <a:lnTo>
                    <a:pt x="11873" y="17233"/>
                  </a:lnTo>
                  <a:cubicBezTo>
                    <a:pt x="11952" y="17246"/>
                    <a:pt x="12005" y="17246"/>
                    <a:pt x="12058" y="17259"/>
                  </a:cubicBezTo>
                  <a:lnTo>
                    <a:pt x="12058" y="2608"/>
                  </a:lnTo>
                  <a:cubicBezTo>
                    <a:pt x="9557" y="1099"/>
                    <a:pt x="6711" y="199"/>
                    <a:pt x="3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7796930" y="1276565"/>
              <a:ext cx="672071" cy="767832"/>
            </a:xfrm>
            <a:custGeom>
              <a:avLst/>
              <a:gdLst/>
              <a:ahLst/>
              <a:cxnLst/>
              <a:rect l="l" t="t" r="r" b="b"/>
              <a:pathLst>
                <a:path w="7334" h="8379" extrusionOk="0">
                  <a:moveTo>
                    <a:pt x="3508" y="1"/>
                  </a:moveTo>
                  <a:cubicBezTo>
                    <a:pt x="3243" y="1060"/>
                    <a:pt x="2820" y="2052"/>
                    <a:pt x="2198" y="2979"/>
                  </a:cubicBezTo>
                  <a:cubicBezTo>
                    <a:pt x="1602" y="3905"/>
                    <a:pt x="861" y="4699"/>
                    <a:pt x="1" y="5361"/>
                  </a:cubicBezTo>
                  <a:cubicBezTo>
                    <a:pt x="1126" y="6499"/>
                    <a:pt x="2330" y="7532"/>
                    <a:pt x="3627" y="8379"/>
                  </a:cubicBezTo>
                  <a:cubicBezTo>
                    <a:pt x="5758" y="6896"/>
                    <a:pt x="7082" y="4699"/>
                    <a:pt x="7333" y="2171"/>
                  </a:cubicBezTo>
                  <a:cubicBezTo>
                    <a:pt x="6208" y="1311"/>
                    <a:pt x="4924" y="583"/>
                    <a:pt x="3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31"/>
          <p:cNvSpPr/>
          <p:nvPr/>
        </p:nvSpPr>
        <p:spPr>
          <a:xfrm>
            <a:off x="918318" y="27092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1397450" y="20755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7084418" y="39665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7607750" y="33078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9"/>
          <p:cNvSpPr txBox="1">
            <a:spLocks noGrp="1"/>
          </p:cNvSpPr>
          <p:nvPr>
            <p:ph type="subTitle" idx="1"/>
          </p:nvPr>
        </p:nvSpPr>
        <p:spPr>
          <a:xfrm>
            <a:off x="2030784" y="1684720"/>
            <a:ext cx="20382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Интерфейс</a:t>
            </a:r>
            <a:endParaRPr dirty="0"/>
          </a:p>
        </p:txBody>
      </p:sp>
      <p:sp>
        <p:nvSpPr>
          <p:cNvPr id="758" name="Google Shape;758;p29"/>
          <p:cNvSpPr txBox="1">
            <a:spLocks noGrp="1"/>
          </p:cNvSpPr>
          <p:nvPr>
            <p:ph type="subTitle" idx="2"/>
          </p:nvPr>
        </p:nvSpPr>
        <p:spPr>
          <a:xfrm>
            <a:off x="4068984" y="1957248"/>
            <a:ext cx="3485100" cy="79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100" dirty="0" err="1"/>
              <a:t>Улесняване</a:t>
            </a:r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процеса</a:t>
            </a:r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резервиране</a:t>
            </a:r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автомобили</a:t>
            </a:r>
            <a:r>
              <a:rPr lang="en-US" sz="1100" dirty="0"/>
              <a:t> </a:t>
            </a:r>
            <a:r>
              <a:rPr lang="en-US" sz="1100" dirty="0" err="1"/>
              <a:t>за</a:t>
            </a:r>
            <a:r>
              <a:rPr lang="en-US" sz="1100" dirty="0"/>
              <a:t> </a:t>
            </a:r>
            <a:r>
              <a:rPr lang="en-US" sz="1100" dirty="0" err="1"/>
              <a:t>крайните</a:t>
            </a:r>
            <a:r>
              <a:rPr lang="en-US" sz="1100" dirty="0"/>
              <a:t> </a:t>
            </a:r>
            <a:r>
              <a:rPr lang="en-US" sz="1100" dirty="0" err="1"/>
              <a:t>потребители</a:t>
            </a:r>
            <a:r>
              <a:rPr lang="en-US" sz="1100" dirty="0"/>
              <a:t>.</a:t>
            </a:r>
          </a:p>
          <a:p>
            <a:pPr marL="0" lvl="0" indent="0"/>
            <a:endParaRPr lang="en-US" dirty="0"/>
          </a:p>
        </p:txBody>
      </p: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1235484" y="168471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3"/>
          </p:nvPr>
        </p:nvSpPr>
        <p:spPr>
          <a:xfrm>
            <a:off x="651162" y="59038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Цели</a:t>
            </a:r>
            <a:endParaRPr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4"/>
          </p:nvPr>
        </p:nvSpPr>
        <p:spPr>
          <a:xfrm>
            <a:off x="2030784" y="2397220"/>
            <a:ext cx="20382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/>
              <a:t>Функционалност</a:t>
            </a:r>
            <a:endParaRPr sz="1600" dirty="0"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5"/>
          </p:nvPr>
        </p:nvSpPr>
        <p:spPr>
          <a:xfrm>
            <a:off x="3600186" y="2317941"/>
            <a:ext cx="407946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sz="1100" dirty="0" smtClean="0"/>
              <a:t>         </a:t>
            </a:r>
            <a:r>
              <a:rPr lang="en-US" sz="1100" dirty="0" err="1" smtClean="0"/>
              <a:t>Изграждане</a:t>
            </a:r>
            <a:r>
              <a:rPr lang="en-US" sz="1100" dirty="0" smtClean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приятен</a:t>
            </a:r>
            <a:r>
              <a:rPr lang="en-US" sz="1100" dirty="0"/>
              <a:t> </a:t>
            </a:r>
            <a:r>
              <a:rPr lang="en-US" sz="1100" dirty="0" err="1"/>
              <a:t>за</a:t>
            </a:r>
            <a:r>
              <a:rPr lang="en-US" sz="1100" dirty="0"/>
              <a:t> </a:t>
            </a:r>
            <a:r>
              <a:rPr lang="en-US" sz="1100" dirty="0" err="1" smtClean="0"/>
              <a:t>потребителя</a:t>
            </a:r>
            <a:r>
              <a:rPr lang="bg-BG" sz="1100" dirty="0"/>
              <a:t> </a:t>
            </a:r>
            <a:r>
              <a:rPr lang="en-US" sz="1100" dirty="0" err="1" smtClean="0"/>
              <a:t>интерфейс</a:t>
            </a:r>
            <a:r>
              <a:rPr lang="en-US" sz="1100" dirty="0" smtClean="0"/>
              <a:t> </a:t>
            </a:r>
            <a:r>
              <a:rPr lang="en-US" sz="1100" dirty="0"/>
              <a:t>с </a:t>
            </a:r>
            <a:r>
              <a:rPr lang="en-US" sz="1100" dirty="0" err="1"/>
              <a:t>лесно</a:t>
            </a:r>
            <a:r>
              <a:rPr lang="en-US" sz="1100" dirty="0"/>
              <a:t> </a:t>
            </a:r>
            <a:r>
              <a:rPr lang="en-US" sz="1100" dirty="0" err="1"/>
              <a:t>разбираема</a:t>
            </a:r>
            <a:r>
              <a:rPr lang="en-US" sz="1100" dirty="0"/>
              <a:t> </a:t>
            </a:r>
            <a:r>
              <a:rPr lang="en-US" sz="1100" dirty="0" err="1"/>
              <a:t>навигация</a:t>
            </a:r>
            <a:r>
              <a:rPr lang="en-US" sz="1100" dirty="0"/>
              <a:t>.</a:t>
            </a:r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 idx="6"/>
          </p:nvPr>
        </p:nvSpPr>
        <p:spPr>
          <a:xfrm>
            <a:off x="1235484" y="239721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7"/>
          </p:nvPr>
        </p:nvSpPr>
        <p:spPr>
          <a:xfrm>
            <a:off x="2030784" y="3109711"/>
            <a:ext cx="20382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 smtClean="0"/>
              <a:t>Управление</a:t>
            </a:r>
            <a:endParaRPr sz="2000" dirty="0"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8"/>
          </p:nvPr>
        </p:nvSpPr>
        <p:spPr>
          <a:xfrm>
            <a:off x="4068984" y="3038168"/>
            <a:ext cx="4286178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100" dirty="0" err="1"/>
              <a:t>Възможност</a:t>
            </a:r>
            <a:r>
              <a:rPr lang="en-US" sz="1100" dirty="0"/>
              <a:t> </a:t>
            </a:r>
            <a:r>
              <a:rPr lang="en-US" sz="1100" dirty="0" err="1"/>
              <a:t>за</a:t>
            </a:r>
            <a:r>
              <a:rPr lang="en-US" sz="1100" dirty="0"/>
              <a:t> </a:t>
            </a:r>
            <a:r>
              <a:rPr lang="en-US" sz="1100" dirty="0" err="1"/>
              <a:t>бързо</a:t>
            </a:r>
            <a:r>
              <a:rPr lang="en-US" sz="1100" dirty="0"/>
              <a:t> </a:t>
            </a:r>
            <a:r>
              <a:rPr lang="en-US" sz="1100" dirty="0" err="1"/>
              <a:t>добавяне</a:t>
            </a:r>
            <a:r>
              <a:rPr lang="en-US" sz="1100" dirty="0"/>
              <a:t>, </a:t>
            </a:r>
            <a:r>
              <a:rPr lang="en-US" sz="1100" dirty="0" err="1"/>
              <a:t>редактиране</a:t>
            </a:r>
            <a:r>
              <a:rPr lang="en-US" sz="1100" dirty="0"/>
              <a:t> и </a:t>
            </a:r>
            <a:r>
              <a:rPr lang="en-US" sz="1100" dirty="0" err="1"/>
              <a:t>премахване</a:t>
            </a:r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автомобили</a:t>
            </a:r>
            <a:r>
              <a:rPr lang="en-US" sz="1100" dirty="0"/>
              <a:t> </a:t>
            </a:r>
            <a:r>
              <a:rPr lang="en-US" sz="1100" dirty="0" err="1"/>
              <a:t>от</a:t>
            </a:r>
            <a:r>
              <a:rPr lang="en-US" sz="1100" dirty="0"/>
              <a:t> </a:t>
            </a:r>
            <a:r>
              <a:rPr lang="en-US" sz="1100" dirty="0" err="1"/>
              <a:t>администраторите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766" name="Google Shape;766;p29"/>
          <p:cNvSpPr txBox="1">
            <a:spLocks noGrp="1"/>
          </p:cNvSpPr>
          <p:nvPr>
            <p:ph type="title" idx="9"/>
          </p:nvPr>
        </p:nvSpPr>
        <p:spPr>
          <a:xfrm>
            <a:off x="1235484" y="310971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7" name="Google Shape;767;p29"/>
          <p:cNvSpPr/>
          <p:nvPr/>
        </p:nvSpPr>
        <p:spPr>
          <a:xfrm>
            <a:off x="915000" y="369415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"/>
          <p:cNvSpPr/>
          <p:nvPr/>
        </p:nvSpPr>
        <p:spPr>
          <a:xfrm>
            <a:off x="6749215" y="3836112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13"/>
          </p:nvPr>
        </p:nvSpPr>
        <p:spPr>
          <a:xfrm>
            <a:off x="2030784" y="3822220"/>
            <a:ext cx="20382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Сигурност</a:t>
            </a:r>
            <a:endParaRPr dirty="0"/>
          </a:p>
        </p:txBody>
      </p:sp>
      <p:sp>
        <p:nvSpPr>
          <p:cNvPr id="770" name="Google Shape;770;p29"/>
          <p:cNvSpPr txBox="1">
            <a:spLocks noGrp="1"/>
          </p:cNvSpPr>
          <p:nvPr>
            <p:ph type="subTitle" idx="14"/>
          </p:nvPr>
        </p:nvSpPr>
        <p:spPr>
          <a:xfrm>
            <a:off x="4068984" y="3836112"/>
            <a:ext cx="419376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100" dirty="0" err="1"/>
              <a:t>Проверка</a:t>
            </a:r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уникалността</a:t>
            </a:r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потребителските</a:t>
            </a:r>
            <a:r>
              <a:rPr lang="en-US" sz="1100" dirty="0"/>
              <a:t> </a:t>
            </a:r>
            <a:r>
              <a:rPr lang="en-US" sz="1100" dirty="0" err="1"/>
              <a:t>данни</a:t>
            </a:r>
            <a:r>
              <a:rPr lang="en-US" sz="1100" dirty="0"/>
              <a:t> и </a:t>
            </a:r>
            <a:r>
              <a:rPr lang="en-US" sz="1100" dirty="0" err="1"/>
              <a:t>предотвратяване</a:t>
            </a:r>
            <a:r>
              <a:rPr lang="en-US" sz="1100" dirty="0"/>
              <a:t> </a:t>
            </a:r>
            <a:r>
              <a:rPr lang="en-US" sz="1100" dirty="0" err="1"/>
              <a:t>на</a:t>
            </a:r>
            <a:r>
              <a:rPr lang="en-US" sz="1100" dirty="0"/>
              <a:t> </a:t>
            </a:r>
            <a:r>
              <a:rPr lang="en-US" sz="1100" dirty="0" err="1"/>
              <a:t>дублиращи</a:t>
            </a:r>
            <a:r>
              <a:rPr lang="en-US" sz="1100" dirty="0"/>
              <a:t> </a:t>
            </a:r>
            <a:r>
              <a:rPr lang="en-US" sz="1100" dirty="0" err="1"/>
              <a:t>се</a:t>
            </a:r>
            <a:r>
              <a:rPr lang="en-US" sz="1100" dirty="0"/>
              <a:t> </a:t>
            </a:r>
            <a:r>
              <a:rPr lang="en-US" sz="1100" dirty="0" err="1"/>
              <a:t>резервации</a:t>
            </a:r>
            <a:r>
              <a:rPr lang="en-US" sz="11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1" name="Google Shape;771;p29"/>
          <p:cNvSpPr txBox="1">
            <a:spLocks noGrp="1"/>
          </p:cNvSpPr>
          <p:nvPr>
            <p:ph type="title" idx="15"/>
          </p:nvPr>
        </p:nvSpPr>
        <p:spPr>
          <a:xfrm>
            <a:off x="1235484" y="3822211"/>
            <a:ext cx="621000" cy="4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Основни проблеми</a:t>
            </a:r>
            <a:endParaRPr dirty="0"/>
          </a:p>
        </p:txBody>
      </p:sp>
      <p:sp>
        <p:nvSpPr>
          <p:cNvPr id="915" name="Google Shape;915;p32"/>
          <p:cNvSpPr txBox="1">
            <a:spLocks noGrp="1"/>
          </p:cNvSpPr>
          <p:nvPr>
            <p:ph type="subTitle" idx="1"/>
          </p:nvPr>
        </p:nvSpPr>
        <p:spPr>
          <a:xfrm>
            <a:off x="770199" y="1789851"/>
            <a:ext cx="2828800" cy="1185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err="1"/>
              <a:t>Синхронизация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резервациите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916" name="Google Shape;916;p32"/>
          <p:cNvSpPr txBox="1">
            <a:spLocks noGrp="1"/>
          </p:cNvSpPr>
          <p:nvPr>
            <p:ph type="subTitle" idx="3"/>
          </p:nvPr>
        </p:nvSpPr>
        <p:spPr>
          <a:xfrm>
            <a:off x="710544" y="3195498"/>
            <a:ext cx="2860339" cy="1045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Управление на достъпа</a:t>
            </a:r>
            <a:endParaRPr dirty="0"/>
          </a:p>
        </p:txBody>
      </p:sp>
      <p:grpSp>
        <p:nvGrpSpPr>
          <p:cNvPr id="918" name="Google Shape;918;p32"/>
          <p:cNvGrpSpPr/>
          <p:nvPr/>
        </p:nvGrpSpPr>
        <p:grpSpPr>
          <a:xfrm>
            <a:off x="3800780" y="2344778"/>
            <a:ext cx="4837022" cy="1975685"/>
            <a:chOff x="8043950" y="1666854"/>
            <a:chExt cx="1227982" cy="501570"/>
          </a:xfrm>
        </p:grpSpPr>
        <p:sp>
          <p:nvSpPr>
            <p:cNvPr id="919" name="Google Shape;919;p32"/>
            <p:cNvSpPr/>
            <p:nvPr/>
          </p:nvSpPr>
          <p:spPr>
            <a:xfrm>
              <a:off x="8064697" y="2141093"/>
              <a:ext cx="1207235" cy="27331"/>
            </a:xfrm>
            <a:custGeom>
              <a:avLst/>
              <a:gdLst/>
              <a:ahLst/>
              <a:cxnLst/>
              <a:rect l="l" t="t" r="r" b="b"/>
              <a:pathLst>
                <a:path w="33923" h="768" extrusionOk="0">
                  <a:moveTo>
                    <a:pt x="16955" y="0"/>
                  </a:moveTo>
                  <a:cubicBezTo>
                    <a:pt x="7597" y="0"/>
                    <a:pt x="0" y="172"/>
                    <a:pt x="0" y="384"/>
                  </a:cubicBezTo>
                  <a:cubicBezTo>
                    <a:pt x="0" y="596"/>
                    <a:pt x="7597" y="768"/>
                    <a:pt x="16955" y="768"/>
                  </a:cubicBezTo>
                  <a:cubicBezTo>
                    <a:pt x="26325" y="768"/>
                    <a:pt x="33922" y="596"/>
                    <a:pt x="33922" y="384"/>
                  </a:cubicBezTo>
                  <a:cubicBezTo>
                    <a:pt x="33922" y="172"/>
                    <a:pt x="26325" y="0"/>
                    <a:pt x="16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8043950" y="1666854"/>
              <a:ext cx="1223249" cy="420110"/>
            </a:xfrm>
            <a:custGeom>
              <a:avLst/>
              <a:gdLst/>
              <a:ahLst/>
              <a:cxnLst/>
              <a:rect l="l" t="t" r="r" b="b"/>
              <a:pathLst>
                <a:path w="34373" h="11805" extrusionOk="0">
                  <a:moveTo>
                    <a:pt x="19904" y="0"/>
                  </a:moveTo>
                  <a:cubicBezTo>
                    <a:pt x="19491" y="0"/>
                    <a:pt x="19076" y="4"/>
                    <a:pt x="18663" y="12"/>
                  </a:cubicBezTo>
                  <a:cubicBezTo>
                    <a:pt x="18663" y="12"/>
                    <a:pt x="17657" y="12"/>
                    <a:pt x="16399" y="250"/>
                  </a:cubicBezTo>
                  <a:cubicBezTo>
                    <a:pt x="16293" y="263"/>
                    <a:pt x="16214" y="276"/>
                    <a:pt x="16121" y="290"/>
                  </a:cubicBezTo>
                  <a:cubicBezTo>
                    <a:pt x="15830" y="342"/>
                    <a:pt x="15552" y="409"/>
                    <a:pt x="15274" y="488"/>
                  </a:cubicBezTo>
                  <a:lnTo>
                    <a:pt x="14771" y="647"/>
                  </a:lnTo>
                  <a:cubicBezTo>
                    <a:pt x="14745" y="660"/>
                    <a:pt x="14732" y="660"/>
                    <a:pt x="14692" y="673"/>
                  </a:cubicBezTo>
                  <a:cubicBezTo>
                    <a:pt x="13091" y="1216"/>
                    <a:pt x="10708" y="2963"/>
                    <a:pt x="9213" y="3797"/>
                  </a:cubicBezTo>
                  <a:cubicBezTo>
                    <a:pt x="9080" y="3889"/>
                    <a:pt x="8948" y="3956"/>
                    <a:pt x="8842" y="4022"/>
                  </a:cubicBezTo>
                  <a:lnTo>
                    <a:pt x="8816" y="4035"/>
                  </a:lnTo>
                  <a:cubicBezTo>
                    <a:pt x="8683" y="4101"/>
                    <a:pt x="8577" y="4154"/>
                    <a:pt x="8458" y="4194"/>
                  </a:cubicBezTo>
                  <a:cubicBezTo>
                    <a:pt x="7413" y="4617"/>
                    <a:pt x="5136" y="5014"/>
                    <a:pt x="3363" y="5544"/>
                  </a:cubicBezTo>
                  <a:cubicBezTo>
                    <a:pt x="3310" y="5557"/>
                    <a:pt x="3243" y="5570"/>
                    <a:pt x="3177" y="5584"/>
                  </a:cubicBezTo>
                  <a:cubicBezTo>
                    <a:pt x="2979" y="5650"/>
                    <a:pt x="2780" y="5716"/>
                    <a:pt x="2595" y="5782"/>
                  </a:cubicBezTo>
                  <a:cubicBezTo>
                    <a:pt x="2489" y="5822"/>
                    <a:pt x="2370" y="5875"/>
                    <a:pt x="2251" y="5914"/>
                  </a:cubicBezTo>
                  <a:cubicBezTo>
                    <a:pt x="1232" y="6351"/>
                    <a:pt x="716" y="6973"/>
                    <a:pt x="438" y="7622"/>
                  </a:cubicBezTo>
                  <a:cubicBezTo>
                    <a:pt x="398" y="7728"/>
                    <a:pt x="371" y="7807"/>
                    <a:pt x="332" y="7887"/>
                  </a:cubicBezTo>
                  <a:cubicBezTo>
                    <a:pt x="318" y="7926"/>
                    <a:pt x="318" y="7953"/>
                    <a:pt x="305" y="7992"/>
                  </a:cubicBezTo>
                  <a:cubicBezTo>
                    <a:pt x="266" y="8098"/>
                    <a:pt x="239" y="8204"/>
                    <a:pt x="226" y="8297"/>
                  </a:cubicBezTo>
                  <a:cubicBezTo>
                    <a:pt x="160" y="8562"/>
                    <a:pt x="120" y="8813"/>
                    <a:pt x="93" y="9064"/>
                  </a:cubicBezTo>
                  <a:cubicBezTo>
                    <a:pt x="41" y="9395"/>
                    <a:pt x="1" y="9792"/>
                    <a:pt x="41" y="10189"/>
                  </a:cubicBezTo>
                  <a:cubicBezTo>
                    <a:pt x="41" y="10309"/>
                    <a:pt x="54" y="10414"/>
                    <a:pt x="67" y="10534"/>
                  </a:cubicBezTo>
                  <a:cubicBezTo>
                    <a:pt x="173" y="11182"/>
                    <a:pt x="451" y="11738"/>
                    <a:pt x="1099" y="11804"/>
                  </a:cubicBezTo>
                  <a:lnTo>
                    <a:pt x="31474" y="11804"/>
                  </a:lnTo>
                  <a:cubicBezTo>
                    <a:pt x="32189" y="11804"/>
                    <a:pt x="32877" y="11592"/>
                    <a:pt x="33460" y="11182"/>
                  </a:cubicBezTo>
                  <a:cubicBezTo>
                    <a:pt x="33552" y="11116"/>
                    <a:pt x="33645" y="11050"/>
                    <a:pt x="33724" y="10970"/>
                  </a:cubicBezTo>
                  <a:cubicBezTo>
                    <a:pt x="34108" y="10639"/>
                    <a:pt x="34254" y="10269"/>
                    <a:pt x="34307" y="9845"/>
                  </a:cubicBezTo>
                  <a:cubicBezTo>
                    <a:pt x="34373" y="9382"/>
                    <a:pt x="34320" y="8813"/>
                    <a:pt x="34346" y="8098"/>
                  </a:cubicBezTo>
                  <a:cubicBezTo>
                    <a:pt x="34346" y="7476"/>
                    <a:pt x="34346" y="6669"/>
                    <a:pt x="34333" y="5954"/>
                  </a:cubicBezTo>
                  <a:cubicBezTo>
                    <a:pt x="34333" y="5504"/>
                    <a:pt x="34320" y="5094"/>
                    <a:pt x="34293" y="4776"/>
                  </a:cubicBezTo>
                  <a:cubicBezTo>
                    <a:pt x="34280" y="4644"/>
                    <a:pt x="34280" y="4551"/>
                    <a:pt x="34267" y="4445"/>
                  </a:cubicBezTo>
                  <a:cubicBezTo>
                    <a:pt x="34254" y="4313"/>
                    <a:pt x="34227" y="4220"/>
                    <a:pt x="34214" y="4167"/>
                  </a:cubicBezTo>
                  <a:cubicBezTo>
                    <a:pt x="34214" y="4154"/>
                    <a:pt x="34188" y="4114"/>
                    <a:pt x="34148" y="4062"/>
                  </a:cubicBezTo>
                  <a:cubicBezTo>
                    <a:pt x="34068" y="3982"/>
                    <a:pt x="33923" y="3837"/>
                    <a:pt x="33724" y="3665"/>
                  </a:cubicBezTo>
                  <a:cubicBezTo>
                    <a:pt x="33685" y="3651"/>
                    <a:pt x="33658" y="3625"/>
                    <a:pt x="33618" y="3585"/>
                  </a:cubicBezTo>
                  <a:cubicBezTo>
                    <a:pt x="33539" y="3519"/>
                    <a:pt x="33460" y="3453"/>
                    <a:pt x="33354" y="3373"/>
                  </a:cubicBezTo>
                  <a:cubicBezTo>
                    <a:pt x="33261" y="3294"/>
                    <a:pt x="33155" y="3201"/>
                    <a:pt x="33036" y="3122"/>
                  </a:cubicBezTo>
                  <a:cubicBezTo>
                    <a:pt x="32096" y="2394"/>
                    <a:pt x="30813" y="1507"/>
                    <a:pt x="29966" y="1070"/>
                  </a:cubicBezTo>
                  <a:cubicBezTo>
                    <a:pt x="29502" y="859"/>
                    <a:pt x="28695" y="660"/>
                    <a:pt x="27649" y="488"/>
                  </a:cubicBezTo>
                  <a:cubicBezTo>
                    <a:pt x="27504" y="475"/>
                    <a:pt x="27332" y="448"/>
                    <a:pt x="27186" y="422"/>
                  </a:cubicBezTo>
                  <a:cubicBezTo>
                    <a:pt x="27014" y="409"/>
                    <a:pt x="26842" y="382"/>
                    <a:pt x="26670" y="356"/>
                  </a:cubicBezTo>
                  <a:cubicBezTo>
                    <a:pt x="26617" y="356"/>
                    <a:pt x="26577" y="342"/>
                    <a:pt x="26524" y="342"/>
                  </a:cubicBezTo>
                  <a:cubicBezTo>
                    <a:pt x="24661" y="128"/>
                    <a:pt x="22306" y="0"/>
                    <a:pt x="19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8495662" y="1968209"/>
              <a:ext cx="391427" cy="42847"/>
            </a:xfrm>
            <a:custGeom>
              <a:avLst/>
              <a:gdLst/>
              <a:ahLst/>
              <a:cxnLst/>
              <a:rect l="l" t="t" r="r" b="b"/>
              <a:pathLst>
                <a:path w="10999" h="1204" extrusionOk="0">
                  <a:moveTo>
                    <a:pt x="10999" y="1"/>
                  </a:moveTo>
                  <a:cubicBezTo>
                    <a:pt x="10999" y="1"/>
                    <a:pt x="8462" y="734"/>
                    <a:pt x="5818" y="734"/>
                  </a:cubicBezTo>
                  <a:cubicBezTo>
                    <a:pt x="5688" y="734"/>
                    <a:pt x="5557" y="733"/>
                    <a:pt x="5427" y="729"/>
                  </a:cubicBezTo>
                  <a:cubicBezTo>
                    <a:pt x="2648" y="663"/>
                    <a:pt x="1" y="200"/>
                    <a:pt x="0" y="199"/>
                  </a:cubicBezTo>
                  <a:lnTo>
                    <a:pt x="0" y="199"/>
                  </a:lnTo>
                  <a:cubicBezTo>
                    <a:pt x="2290" y="947"/>
                    <a:pt x="4230" y="1203"/>
                    <a:pt x="5813" y="1203"/>
                  </a:cubicBezTo>
                  <a:cubicBezTo>
                    <a:pt x="9245" y="1203"/>
                    <a:pt x="10999" y="1"/>
                    <a:pt x="10999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8246015" y="1871660"/>
              <a:ext cx="726412" cy="36050"/>
            </a:xfrm>
            <a:custGeom>
              <a:avLst/>
              <a:gdLst/>
              <a:ahLst/>
              <a:cxnLst/>
              <a:rect l="l" t="t" r="r" b="b"/>
              <a:pathLst>
                <a:path w="20412" h="1013" extrusionOk="0">
                  <a:moveTo>
                    <a:pt x="1" y="1"/>
                  </a:moveTo>
                  <a:cubicBezTo>
                    <a:pt x="927" y="861"/>
                    <a:pt x="9067" y="940"/>
                    <a:pt x="14758" y="1007"/>
                  </a:cubicBezTo>
                  <a:cubicBezTo>
                    <a:pt x="15085" y="1010"/>
                    <a:pt x="15392" y="1012"/>
                    <a:pt x="15681" y="1012"/>
                  </a:cubicBezTo>
                  <a:cubicBezTo>
                    <a:pt x="20412" y="1012"/>
                    <a:pt x="20118" y="530"/>
                    <a:pt x="20118" y="530"/>
                  </a:cubicBezTo>
                  <a:lnTo>
                    <a:pt x="20118" y="530"/>
                  </a:lnTo>
                  <a:cubicBezTo>
                    <a:pt x="19750" y="682"/>
                    <a:pt x="18427" y="757"/>
                    <a:pt x="16016" y="757"/>
                  </a:cubicBezTo>
                  <a:cubicBezTo>
                    <a:pt x="14444" y="757"/>
                    <a:pt x="12409" y="725"/>
                    <a:pt x="9874" y="662"/>
                  </a:cubicBezTo>
                  <a:cubicBezTo>
                    <a:pt x="3456" y="49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8688297" y="1826927"/>
              <a:ext cx="33488" cy="228934"/>
            </a:xfrm>
            <a:custGeom>
              <a:avLst/>
              <a:gdLst/>
              <a:ahLst/>
              <a:cxnLst/>
              <a:rect l="l" t="t" r="r" b="b"/>
              <a:pathLst>
                <a:path w="941" h="6433" extrusionOk="0">
                  <a:moveTo>
                    <a:pt x="848" y="0"/>
                  </a:moveTo>
                  <a:cubicBezTo>
                    <a:pt x="821" y="27"/>
                    <a:pt x="1" y="3587"/>
                    <a:pt x="265" y="6433"/>
                  </a:cubicBezTo>
                  <a:lnTo>
                    <a:pt x="358" y="6419"/>
                  </a:lnTo>
                  <a:cubicBezTo>
                    <a:pt x="120" y="3587"/>
                    <a:pt x="927" y="40"/>
                    <a:pt x="940" y="14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9011894" y="1805716"/>
              <a:ext cx="34413" cy="111674"/>
            </a:xfrm>
            <a:custGeom>
              <a:avLst/>
              <a:gdLst/>
              <a:ahLst/>
              <a:cxnLst/>
              <a:rect l="l" t="t" r="r" b="b"/>
              <a:pathLst>
                <a:path w="967" h="3138" extrusionOk="0">
                  <a:moveTo>
                    <a:pt x="53" y="1"/>
                  </a:moveTo>
                  <a:lnTo>
                    <a:pt x="0" y="80"/>
                  </a:lnTo>
                  <a:cubicBezTo>
                    <a:pt x="0" y="80"/>
                    <a:pt x="715" y="530"/>
                    <a:pt x="781" y="954"/>
                  </a:cubicBezTo>
                  <a:cubicBezTo>
                    <a:pt x="861" y="1390"/>
                    <a:pt x="371" y="3098"/>
                    <a:pt x="371" y="3111"/>
                  </a:cubicBezTo>
                  <a:lnTo>
                    <a:pt x="464" y="3137"/>
                  </a:lnTo>
                  <a:cubicBezTo>
                    <a:pt x="490" y="3071"/>
                    <a:pt x="967" y="1404"/>
                    <a:pt x="887" y="940"/>
                  </a:cubicBezTo>
                  <a:cubicBezTo>
                    <a:pt x="794" y="477"/>
                    <a:pt x="93" y="14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9118799" y="1872621"/>
              <a:ext cx="73524" cy="99894"/>
            </a:xfrm>
            <a:custGeom>
              <a:avLst/>
              <a:gdLst/>
              <a:ahLst/>
              <a:cxnLst/>
              <a:rect l="l" t="t" r="r" b="b"/>
              <a:pathLst>
                <a:path w="2066" h="2807" extrusionOk="0">
                  <a:moveTo>
                    <a:pt x="1986" y="0"/>
                  </a:moveTo>
                  <a:lnTo>
                    <a:pt x="1" y="2753"/>
                  </a:lnTo>
                  <a:lnTo>
                    <a:pt x="80" y="2806"/>
                  </a:lnTo>
                  <a:lnTo>
                    <a:pt x="2065" y="66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8987872" y="1679025"/>
              <a:ext cx="254842" cy="122030"/>
            </a:xfrm>
            <a:custGeom>
              <a:avLst/>
              <a:gdLst/>
              <a:ahLst/>
              <a:cxnLst/>
              <a:rect l="l" t="t" r="r" b="b"/>
              <a:pathLst>
                <a:path w="7161" h="3429" extrusionOk="0">
                  <a:moveTo>
                    <a:pt x="0" y="0"/>
                  </a:moveTo>
                  <a:cubicBezTo>
                    <a:pt x="331" y="398"/>
                    <a:pt x="1139" y="1271"/>
                    <a:pt x="2621" y="2290"/>
                  </a:cubicBezTo>
                  <a:cubicBezTo>
                    <a:pt x="3812" y="3124"/>
                    <a:pt x="5017" y="3362"/>
                    <a:pt x="5824" y="3415"/>
                  </a:cubicBezTo>
                  <a:cubicBezTo>
                    <a:pt x="5969" y="3428"/>
                    <a:pt x="6102" y="3428"/>
                    <a:pt x="6234" y="3428"/>
                  </a:cubicBezTo>
                  <a:cubicBezTo>
                    <a:pt x="6671" y="3428"/>
                    <a:pt x="7002" y="3375"/>
                    <a:pt x="7161" y="3349"/>
                  </a:cubicBezTo>
                  <a:lnTo>
                    <a:pt x="7068" y="3243"/>
                  </a:lnTo>
                  <a:cubicBezTo>
                    <a:pt x="6895" y="3266"/>
                    <a:pt x="6615" y="3295"/>
                    <a:pt x="6260" y="3295"/>
                  </a:cubicBezTo>
                  <a:cubicBezTo>
                    <a:pt x="5369" y="3295"/>
                    <a:pt x="4005" y="3112"/>
                    <a:pt x="2661" y="2184"/>
                  </a:cubicBezTo>
                  <a:cubicBezTo>
                    <a:pt x="1311" y="1245"/>
                    <a:pt x="517" y="437"/>
                    <a:pt x="146" y="14"/>
                  </a:cubicBezTo>
                  <a:cubicBezTo>
                    <a:pt x="106" y="14"/>
                    <a:pt x="5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8360465" y="1814186"/>
              <a:ext cx="91887" cy="116869"/>
            </a:xfrm>
            <a:custGeom>
              <a:avLst/>
              <a:gdLst/>
              <a:ahLst/>
              <a:cxnLst/>
              <a:rect l="l" t="t" r="r" b="b"/>
              <a:pathLst>
                <a:path w="2582" h="3284" extrusionOk="0">
                  <a:moveTo>
                    <a:pt x="2516" y="1"/>
                  </a:moveTo>
                  <a:cubicBezTo>
                    <a:pt x="1483" y="901"/>
                    <a:pt x="610" y="2026"/>
                    <a:pt x="1" y="3230"/>
                  </a:cubicBezTo>
                  <a:lnTo>
                    <a:pt x="80" y="3283"/>
                  </a:lnTo>
                  <a:cubicBezTo>
                    <a:pt x="689" y="2079"/>
                    <a:pt x="1549" y="967"/>
                    <a:pt x="2582" y="94"/>
                  </a:cubicBezTo>
                  <a:lnTo>
                    <a:pt x="25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8055266" y="1863190"/>
              <a:ext cx="149823" cy="90926"/>
            </a:xfrm>
            <a:custGeom>
              <a:avLst/>
              <a:gdLst/>
              <a:ahLst/>
              <a:cxnLst/>
              <a:rect l="l" t="t" r="r" b="b"/>
              <a:pathLst>
                <a:path w="4210" h="2555" extrusionOk="0">
                  <a:moveTo>
                    <a:pt x="3058" y="0"/>
                  </a:moveTo>
                  <a:cubicBezTo>
                    <a:pt x="3018" y="27"/>
                    <a:pt x="2952" y="40"/>
                    <a:pt x="2886" y="53"/>
                  </a:cubicBezTo>
                  <a:cubicBezTo>
                    <a:pt x="3455" y="199"/>
                    <a:pt x="4024" y="384"/>
                    <a:pt x="4090" y="517"/>
                  </a:cubicBezTo>
                  <a:cubicBezTo>
                    <a:pt x="4103" y="530"/>
                    <a:pt x="4103" y="556"/>
                    <a:pt x="4090" y="583"/>
                  </a:cubicBezTo>
                  <a:cubicBezTo>
                    <a:pt x="3918" y="993"/>
                    <a:pt x="2198" y="2184"/>
                    <a:pt x="1668" y="2383"/>
                  </a:cubicBezTo>
                  <a:cubicBezTo>
                    <a:pt x="1535" y="2434"/>
                    <a:pt x="1334" y="2454"/>
                    <a:pt x="1109" y="2454"/>
                  </a:cubicBezTo>
                  <a:cubicBezTo>
                    <a:pt x="754" y="2454"/>
                    <a:pt x="340" y="2405"/>
                    <a:pt x="40" y="2356"/>
                  </a:cubicBezTo>
                  <a:cubicBezTo>
                    <a:pt x="14" y="2383"/>
                    <a:pt x="14" y="2422"/>
                    <a:pt x="0" y="2449"/>
                  </a:cubicBezTo>
                  <a:cubicBezTo>
                    <a:pt x="318" y="2502"/>
                    <a:pt x="742" y="2555"/>
                    <a:pt x="1125" y="2555"/>
                  </a:cubicBezTo>
                  <a:cubicBezTo>
                    <a:pt x="1364" y="2555"/>
                    <a:pt x="1549" y="2542"/>
                    <a:pt x="1708" y="2489"/>
                  </a:cubicBezTo>
                  <a:cubicBezTo>
                    <a:pt x="2224" y="2290"/>
                    <a:pt x="3984" y="1086"/>
                    <a:pt x="4170" y="609"/>
                  </a:cubicBezTo>
                  <a:cubicBezTo>
                    <a:pt x="4183" y="570"/>
                    <a:pt x="4209" y="517"/>
                    <a:pt x="4170" y="464"/>
                  </a:cubicBezTo>
                  <a:cubicBezTo>
                    <a:pt x="4090" y="305"/>
                    <a:pt x="3574" y="133"/>
                    <a:pt x="3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9010933" y="1681836"/>
              <a:ext cx="219077" cy="105980"/>
            </a:xfrm>
            <a:custGeom>
              <a:avLst/>
              <a:gdLst/>
              <a:ahLst/>
              <a:cxnLst/>
              <a:rect l="l" t="t" r="r" b="b"/>
              <a:pathLst>
                <a:path w="6156" h="297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464"/>
                    <a:pt x="1457" y="1496"/>
                    <a:pt x="2939" y="2291"/>
                  </a:cubicBezTo>
                  <a:cubicBezTo>
                    <a:pt x="3989" y="2846"/>
                    <a:pt x="4958" y="2978"/>
                    <a:pt x="5642" y="2978"/>
                  </a:cubicBezTo>
                  <a:cubicBezTo>
                    <a:pt x="5838" y="2978"/>
                    <a:pt x="6011" y="2967"/>
                    <a:pt x="6155" y="2952"/>
                  </a:cubicBezTo>
                  <a:cubicBezTo>
                    <a:pt x="6049" y="2873"/>
                    <a:pt x="5957" y="2807"/>
                    <a:pt x="5851" y="2701"/>
                  </a:cubicBezTo>
                  <a:cubicBezTo>
                    <a:pt x="4911" y="1973"/>
                    <a:pt x="3627" y="1086"/>
                    <a:pt x="2780" y="649"/>
                  </a:cubicBezTo>
                  <a:cubicBezTo>
                    <a:pt x="2317" y="438"/>
                    <a:pt x="1510" y="239"/>
                    <a:pt x="464" y="67"/>
                  </a:cubicBezTo>
                  <a:cubicBezTo>
                    <a:pt x="319" y="54"/>
                    <a:pt x="146" y="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8442921" y="1694541"/>
              <a:ext cx="641536" cy="137403"/>
            </a:xfrm>
            <a:custGeom>
              <a:avLst/>
              <a:gdLst/>
              <a:ahLst/>
              <a:cxnLst/>
              <a:rect l="l" t="t" r="r" b="b"/>
              <a:pathLst>
                <a:path w="18027" h="3861" extrusionOk="0">
                  <a:moveTo>
                    <a:pt x="9167" y="0"/>
                  </a:moveTo>
                  <a:cubicBezTo>
                    <a:pt x="9077" y="0"/>
                    <a:pt x="8986" y="1"/>
                    <a:pt x="8894" y="1"/>
                  </a:cubicBezTo>
                  <a:lnTo>
                    <a:pt x="8418" y="1"/>
                  </a:lnTo>
                  <a:cubicBezTo>
                    <a:pt x="3375" y="200"/>
                    <a:pt x="225" y="2887"/>
                    <a:pt x="106" y="3350"/>
                  </a:cubicBezTo>
                  <a:cubicBezTo>
                    <a:pt x="0" y="3853"/>
                    <a:pt x="1231" y="3747"/>
                    <a:pt x="1615" y="3773"/>
                  </a:cubicBezTo>
                  <a:cubicBezTo>
                    <a:pt x="2708" y="3825"/>
                    <a:pt x="4357" y="3861"/>
                    <a:pt x="6176" y="3861"/>
                  </a:cubicBezTo>
                  <a:cubicBezTo>
                    <a:pt x="6671" y="3861"/>
                    <a:pt x="7178" y="3858"/>
                    <a:pt x="7690" y="3853"/>
                  </a:cubicBezTo>
                  <a:lnTo>
                    <a:pt x="7782" y="3853"/>
                  </a:lnTo>
                  <a:cubicBezTo>
                    <a:pt x="12653" y="3786"/>
                    <a:pt x="18027" y="3416"/>
                    <a:pt x="17868" y="2489"/>
                  </a:cubicBezTo>
                  <a:cubicBezTo>
                    <a:pt x="17608" y="1111"/>
                    <a:pt x="14343" y="0"/>
                    <a:pt x="9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8046334" y="1914543"/>
              <a:ext cx="1218516" cy="172421"/>
            </a:xfrm>
            <a:custGeom>
              <a:avLst/>
              <a:gdLst/>
              <a:ahLst/>
              <a:cxnLst/>
              <a:rect l="l" t="t" r="r" b="b"/>
              <a:pathLst>
                <a:path w="34240" h="4845" extrusionOk="0">
                  <a:moveTo>
                    <a:pt x="7346" y="0"/>
                  </a:moveTo>
                  <a:cubicBezTo>
                    <a:pt x="5321" y="0"/>
                    <a:pt x="3666" y="1654"/>
                    <a:pt x="3666" y="3693"/>
                  </a:cubicBezTo>
                  <a:cubicBezTo>
                    <a:pt x="3666" y="3772"/>
                    <a:pt x="3679" y="3878"/>
                    <a:pt x="3679" y="3971"/>
                  </a:cubicBezTo>
                  <a:cubicBezTo>
                    <a:pt x="2171" y="3971"/>
                    <a:pt x="1178" y="3957"/>
                    <a:pt x="993" y="3944"/>
                  </a:cubicBezTo>
                  <a:cubicBezTo>
                    <a:pt x="503" y="3891"/>
                    <a:pt x="185" y="3719"/>
                    <a:pt x="0" y="3574"/>
                  </a:cubicBezTo>
                  <a:lnTo>
                    <a:pt x="0" y="3574"/>
                  </a:lnTo>
                  <a:cubicBezTo>
                    <a:pt x="106" y="4222"/>
                    <a:pt x="384" y="4778"/>
                    <a:pt x="1032" y="4844"/>
                  </a:cubicBezTo>
                  <a:lnTo>
                    <a:pt x="31407" y="4844"/>
                  </a:lnTo>
                  <a:cubicBezTo>
                    <a:pt x="32122" y="4844"/>
                    <a:pt x="32810" y="4632"/>
                    <a:pt x="33393" y="4222"/>
                  </a:cubicBezTo>
                  <a:cubicBezTo>
                    <a:pt x="33485" y="4156"/>
                    <a:pt x="33578" y="4090"/>
                    <a:pt x="33657" y="4010"/>
                  </a:cubicBezTo>
                  <a:cubicBezTo>
                    <a:pt x="34041" y="3679"/>
                    <a:pt x="34187" y="3309"/>
                    <a:pt x="34240" y="2885"/>
                  </a:cubicBezTo>
                  <a:lnTo>
                    <a:pt x="34240" y="2885"/>
                  </a:lnTo>
                  <a:cubicBezTo>
                    <a:pt x="33221" y="3031"/>
                    <a:pt x="31328" y="3084"/>
                    <a:pt x="31037" y="3097"/>
                  </a:cubicBezTo>
                  <a:cubicBezTo>
                    <a:pt x="30759" y="1337"/>
                    <a:pt x="29237" y="0"/>
                    <a:pt x="27397" y="0"/>
                  </a:cubicBezTo>
                  <a:cubicBezTo>
                    <a:pt x="25372" y="0"/>
                    <a:pt x="23718" y="1654"/>
                    <a:pt x="23718" y="3693"/>
                  </a:cubicBezTo>
                  <a:cubicBezTo>
                    <a:pt x="23718" y="3772"/>
                    <a:pt x="23731" y="3878"/>
                    <a:pt x="23731" y="3957"/>
                  </a:cubicBezTo>
                  <a:cubicBezTo>
                    <a:pt x="19959" y="3971"/>
                    <a:pt x="15207" y="3984"/>
                    <a:pt x="11025" y="3984"/>
                  </a:cubicBezTo>
                  <a:cubicBezTo>
                    <a:pt x="11038" y="3891"/>
                    <a:pt x="11038" y="3785"/>
                    <a:pt x="11038" y="3693"/>
                  </a:cubicBezTo>
                  <a:cubicBezTo>
                    <a:pt x="11038" y="1654"/>
                    <a:pt x="9384" y="0"/>
                    <a:pt x="7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8178684" y="1930415"/>
              <a:ext cx="249646" cy="232031"/>
            </a:xfrm>
            <a:custGeom>
              <a:avLst/>
              <a:gdLst/>
              <a:ahLst/>
              <a:cxnLst/>
              <a:rect l="l" t="t" r="r" b="b"/>
              <a:pathLst>
                <a:path w="7015" h="6520" extrusionOk="0">
                  <a:moveTo>
                    <a:pt x="3494" y="0"/>
                  </a:moveTo>
                  <a:cubicBezTo>
                    <a:pt x="1929" y="0"/>
                    <a:pt x="553" y="1135"/>
                    <a:pt x="291" y="2731"/>
                  </a:cubicBezTo>
                  <a:cubicBezTo>
                    <a:pt x="0" y="4517"/>
                    <a:pt x="1205" y="6185"/>
                    <a:pt x="2978" y="6476"/>
                  </a:cubicBezTo>
                  <a:cubicBezTo>
                    <a:pt x="3158" y="6505"/>
                    <a:pt x="3336" y="6520"/>
                    <a:pt x="3511" y="6520"/>
                  </a:cubicBezTo>
                  <a:cubicBezTo>
                    <a:pt x="5086" y="6520"/>
                    <a:pt x="6462" y="5383"/>
                    <a:pt x="6724" y="3776"/>
                  </a:cubicBezTo>
                  <a:cubicBezTo>
                    <a:pt x="7015" y="2003"/>
                    <a:pt x="5810" y="335"/>
                    <a:pt x="4024" y="44"/>
                  </a:cubicBezTo>
                  <a:cubicBezTo>
                    <a:pt x="3845" y="15"/>
                    <a:pt x="3668" y="0"/>
                    <a:pt x="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8197972" y="1944686"/>
              <a:ext cx="203525" cy="203489"/>
            </a:xfrm>
            <a:custGeom>
              <a:avLst/>
              <a:gdLst/>
              <a:ahLst/>
              <a:cxnLst/>
              <a:rect l="l" t="t" r="r" b="b"/>
              <a:pathLst>
                <a:path w="5719" h="5718" extrusionOk="0">
                  <a:moveTo>
                    <a:pt x="2860" y="93"/>
                  </a:moveTo>
                  <a:cubicBezTo>
                    <a:pt x="4382" y="93"/>
                    <a:pt x="5626" y="1337"/>
                    <a:pt x="5626" y="2859"/>
                  </a:cubicBezTo>
                  <a:cubicBezTo>
                    <a:pt x="5626" y="4381"/>
                    <a:pt x="4382" y="5625"/>
                    <a:pt x="2860" y="5625"/>
                  </a:cubicBezTo>
                  <a:cubicBezTo>
                    <a:pt x="1338" y="5625"/>
                    <a:pt x="93" y="4381"/>
                    <a:pt x="93" y="2859"/>
                  </a:cubicBezTo>
                  <a:cubicBezTo>
                    <a:pt x="93" y="1337"/>
                    <a:pt x="1338" y="93"/>
                    <a:pt x="2860" y="93"/>
                  </a:cubicBezTo>
                  <a:close/>
                  <a:moveTo>
                    <a:pt x="2860" y="0"/>
                  </a:moveTo>
                  <a:cubicBezTo>
                    <a:pt x="1285" y="0"/>
                    <a:pt x="1" y="1271"/>
                    <a:pt x="1" y="2859"/>
                  </a:cubicBezTo>
                  <a:cubicBezTo>
                    <a:pt x="1" y="4434"/>
                    <a:pt x="1271" y="5718"/>
                    <a:pt x="2860" y="5718"/>
                  </a:cubicBezTo>
                  <a:cubicBezTo>
                    <a:pt x="4448" y="5718"/>
                    <a:pt x="5718" y="4434"/>
                    <a:pt x="5718" y="2859"/>
                  </a:cubicBezTo>
                  <a:cubicBezTo>
                    <a:pt x="5718" y="1284"/>
                    <a:pt x="4448" y="0"/>
                    <a:pt x="28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8217759" y="1970451"/>
              <a:ext cx="172421" cy="151959"/>
            </a:xfrm>
            <a:custGeom>
              <a:avLst/>
              <a:gdLst/>
              <a:ahLst/>
              <a:cxnLst/>
              <a:rect l="l" t="t" r="r" b="b"/>
              <a:pathLst>
                <a:path w="4845" h="4270" extrusionOk="0">
                  <a:moveTo>
                    <a:pt x="2417" y="0"/>
                  </a:moveTo>
                  <a:cubicBezTo>
                    <a:pt x="2145" y="0"/>
                    <a:pt x="1868" y="53"/>
                    <a:pt x="1602" y="163"/>
                  </a:cubicBezTo>
                  <a:cubicBezTo>
                    <a:pt x="517" y="613"/>
                    <a:pt x="1" y="1857"/>
                    <a:pt x="451" y="2942"/>
                  </a:cubicBezTo>
                  <a:cubicBezTo>
                    <a:pt x="791" y="3772"/>
                    <a:pt x="1583" y="4269"/>
                    <a:pt x="2419" y="4269"/>
                  </a:cubicBezTo>
                  <a:cubicBezTo>
                    <a:pt x="2689" y="4269"/>
                    <a:pt x="2964" y="4217"/>
                    <a:pt x="3230" y="4107"/>
                  </a:cubicBezTo>
                  <a:cubicBezTo>
                    <a:pt x="4329" y="3657"/>
                    <a:pt x="4845" y="2400"/>
                    <a:pt x="4395" y="1314"/>
                  </a:cubicBezTo>
                  <a:cubicBezTo>
                    <a:pt x="4055" y="495"/>
                    <a:pt x="3256" y="0"/>
                    <a:pt x="2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8276158" y="1979028"/>
              <a:ext cx="42919" cy="57047"/>
            </a:xfrm>
            <a:custGeom>
              <a:avLst/>
              <a:gdLst/>
              <a:ahLst/>
              <a:cxnLst/>
              <a:rect l="l" t="t" r="r" b="b"/>
              <a:pathLst>
                <a:path w="1206" h="1603" extrusionOk="0">
                  <a:moveTo>
                    <a:pt x="843" y="0"/>
                  </a:moveTo>
                  <a:cubicBezTo>
                    <a:pt x="584" y="0"/>
                    <a:pt x="424" y="147"/>
                    <a:pt x="424" y="147"/>
                  </a:cubicBezTo>
                  <a:cubicBezTo>
                    <a:pt x="1" y="782"/>
                    <a:pt x="808" y="1603"/>
                    <a:pt x="808" y="1603"/>
                  </a:cubicBezTo>
                  <a:cubicBezTo>
                    <a:pt x="649" y="584"/>
                    <a:pt x="1205" y="94"/>
                    <a:pt x="1205" y="94"/>
                  </a:cubicBezTo>
                  <a:cubicBezTo>
                    <a:pt x="1071" y="25"/>
                    <a:pt x="949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8286550" y="2055363"/>
              <a:ext cx="43808" cy="56549"/>
            </a:xfrm>
            <a:custGeom>
              <a:avLst/>
              <a:gdLst/>
              <a:ahLst/>
              <a:cxnLst/>
              <a:rect l="l" t="t" r="r" b="b"/>
              <a:pathLst>
                <a:path w="1231" h="1589" extrusionOk="0">
                  <a:moveTo>
                    <a:pt x="424" y="0"/>
                  </a:moveTo>
                  <a:cubicBezTo>
                    <a:pt x="577" y="975"/>
                    <a:pt x="36" y="1477"/>
                    <a:pt x="2" y="1484"/>
                  </a:cubicBezTo>
                  <a:lnTo>
                    <a:pt x="2" y="1484"/>
                  </a:lnTo>
                  <a:cubicBezTo>
                    <a:pt x="1" y="1483"/>
                    <a:pt x="1" y="1483"/>
                    <a:pt x="0" y="1483"/>
                  </a:cubicBezTo>
                  <a:lnTo>
                    <a:pt x="0" y="1483"/>
                  </a:lnTo>
                  <a:cubicBezTo>
                    <a:pt x="0" y="1483"/>
                    <a:pt x="0" y="1484"/>
                    <a:pt x="1" y="1484"/>
                  </a:cubicBezTo>
                  <a:cubicBezTo>
                    <a:pt x="1" y="1484"/>
                    <a:pt x="1" y="1484"/>
                    <a:pt x="2" y="1484"/>
                  </a:cubicBezTo>
                  <a:lnTo>
                    <a:pt x="2" y="1484"/>
                  </a:lnTo>
                  <a:cubicBezTo>
                    <a:pt x="145" y="1561"/>
                    <a:pt x="275" y="1588"/>
                    <a:pt x="385" y="1588"/>
                  </a:cubicBezTo>
                  <a:cubicBezTo>
                    <a:pt x="630" y="1588"/>
                    <a:pt x="781" y="1456"/>
                    <a:pt x="781" y="1456"/>
                  </a:cubicBezTo>
                  <a:cubicBezTo>
                    <a:pt x="1231" y="821"/>
                    <a:pt x="424" y="1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8249788" y="2051590"/>
              <a:ext cx="48541" cy="48541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1271" y="1"/>
                  </a:moveTo>
                  <a:cubicBezTo>
                    <a:pt x="768" y="887"/>
                    <a:pt x="14" y="901"/>
                    <a:pt x="1" y="901"/>
                  </a:cubicBezTo>
                  <a:cubicBezTo>
                    <a:pt x="201" y="1352"/>
                    <a:pt x="580" y="1364"/>
                    <a:pt x="619" y="1364"/>
                  </a:cubicBezTo>
                  <a:cubicBezTo>
                    <a:pt x="622" y="1364"/>
                    <a:pt x="623" y="1364"/>
                    <a:pt x="623" y="1364"/>
                  </a:cubicBezTo>
                  <a:cubicBezTo>
                    <a:pt x="1364" y="1165"/>
                    <a:pt x="1271" y="1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8307724" y="1990344"/>
              <a:ext cx="49040" cy="48577"/>
            </a:xfrm>
            <a:custGeom>
              <a:avLst/>
              <a:gdLst/>
              <a:ahLst/>
              <a:cxnLst/>
              <a:rect l="l" t="t" r="r" b="b"/>
              <a:pathLst>
                <a:path w="1378" h="1365" extrusionOk="0">
                  <a:moveTo>
                    <a:pt x="758" y="1"/>
                  </a:moveTo>
                  <a:cubicBezTo>
                    <a:pt x="756" y="1"/>
                    <a:pt x="755" y="1"/>
                    <a:pt x="755" y="1"/>
                  </a:cubicBezTo>
                  <a:cubicBezTo>
                    <a:pt x="1" y="199"/>
                    <a:pt x="93" y="1364"/>
                    <a:pt x="93" y="1364"/>
                  </a:cubicBezTo>
                  <a:cubicBezTo>
                    <a:pt x="596" y="504"/>
                    <a:pt x="1364" y="491"/>
                    <a:pt x="1377" y="464"/>
                  </a:cubicBezTo>
                  <a:cubicBezTo>
                    <a:pt x="1176" y="13"/>
                    <a:pt x="798" y="1"/>
                    <a:pt x="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2"/>
            <p:cNvSpPr/>
            <p:nvPr/>
          </p:nvSpPr>
          <p:spPr>
            <a:xfrm>
              <a:off x="8234236" y="2045932"/>
              <a:ext cx="58933" cy="27865"/>
            </a:xfrm>
            <a:custGeom>
              <a:avLst/>
              <a:gdLst/>
              <a:ahLst/>
              <a:cxnLst/>
              <a:rect l="l" t="t" r="r" b="b"/>
              <a:pathLst>
                <a:path w="1656" h="783" extrusionOk="0">
                  <a:moveTo>
                    <a:pt x="1655" y="1"/>
                  </a:moveTo>
                  <a:lnTo>
                    <a:pt x="1655" y="1"/>
                  </a:lnTo>
                  <a:cubicBezTo>
                    <a:pt x="1342" y="144"/>
                    <a:pt x="1063" y="192"/>
                    <a:pt x="831" y="192"/>
                  </a:cubicBezTo>
                  <a:cubicBezTo>
                    <a:pt x="379" y="192"/>
                    <a:pt x="107" y="9"/>
                    <a:pt x="107" y="1"/>
                  </a:cubicBezTo>
                  <a:lnTo>
                    <a:pt x="107" y="1"/>
                  </a:lnTo>
                  <a:cubicBezTo>
                    <a:pt x="1" y="517"/>
                    <a:pt x="345" y="742"/>
                    <a:pt x="345" y="742"/>
                  </a:cubicBezTo>
                  <a:cubicBezTo>
                    <a:pt x="427" y="770"/>
                    <a:pt x="507" y="783"/>
                    <a:pt x="584" y="783"/>
                  </a:cubicBezTo>
                  <a:cubicBezTo>
                    <a:pt x="1196" y="783"/>
                    <a:pt x="165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8313383" y="2017035"/>
              <a:ext cx="58897" cy="28470"/>
            </a:xfrm>
            <a:custGeom>
              <a:avLst/>
              <a:gdLst/>
              <a:ahLst/>
              <a:cxnLst/>
              <a:rect l="l" t="t" r="r" b="b"/>
              <a:pathLst>
                <a:path w="1655" h="800" extrusionOk="0">
                  <a:moveTo>
                    <a:pt x="1055" y="0"/>
                  </a:moveTo>
                  <a:cubicBezTo>
                    <a:pt x="464" y="0"/>
                    <a:pt x="0" y="773"/>
                    <a:pt x="0" y="773"/>
                  </a:cubicBezTo>
                  <a:cubicBezTo>
                    <a:pt x="297" y="633"/>
                    <a:pt x="567" y="586"/>
                    <a:pt x="795" y="586"/>
                  </a:cubicBezTo>
                  <a:cubicBezTo>
                    <a:pt x="1258" y="586"/>
                    <a:pt x="1549" y="782"/>
                    <a:pt x="1549" y="799"/>
                  </a:cubicBezTo>
                  <a:cubicBezTo>
                    <a:pt x="1655" y="283"/>
                    <a:pt x="1297" y="45"/>
                    <a:pt x="1297" y="45"/>
                  </a:cubicBezTo>
                  <a:cubicBezTo>
                    <a:pt x="1215" y="14"/>
                    <a:pt x="1134" y="0"/>
                    <a:pt x="10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8235659" y="2008743"/>
              <a:ext cx="58897" cy="37616"/>
            </a:xfrm>
            <a:custGeom>
              <a:avLst/>
              <a:gdLst/>
              <a:ahLst/>
              <a:cxnLst/>
              <a:rect l="l" t="t" r="r" b="b"/>
              <a:pathLst>
                <a:path w="1655" h="1057" extrusionOk="0">
                  <a:moveTo>
                    <a:pt x="358" y="0"/>
                  </a:moveTo>
                  <a:cubicBezTo>
                    <a:pt x="1" y="344"/>
                    <a:pt x="146" y="741"/>
                    <a:pt x="146" y="741"/>
                  </a:cubicBezTo>
                  <a:cubicBezTo>
                    <a:pt x="326" y="983"/>
                    <a:pt x="594" y="1057"/>
                    <a:pt x="854" y="1057"/>
                  </a:cubicBezTo>
                  <a:cubicBezTo>
                    <a:pt x="1264" y="1057"/>
                    <a:pt x="1655" y="874"/>
                    <a:pt x="1655" y="874"/>
                  </a:cubicBezTo>
                  <a:cubicBezTo>
                    <a:pt x="662" y="715"/>
                    <a:pt x="371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8311959" y="2044437"/>
              <a:ext cx="58933" cy="37794"/>
            </a:xfrm>
            <a:custGeom>
              <a:avLst/>
              <a:gdLst/>
              <a:ahLst/>
              <a:cxnLst/>
              <a:rect l="l" t="t" r="r" b="b"/>
              <a:pathLst>
                <a:path w="1656" h="1062" extrusionOk="0">
                  <a:moveTo>
                    <a:pt x="794" y="1"/>
                  </a:moveTo>
                  <a:cubicBezTo>
                    <a:pt x="388" y="1"/>
                    <a:pt x="1" y="175"/>
                    <a:pt x="1" y="175"/>
                  </a:cubicBezTo>
                  <a:cubicBezTo>
                    <a:pt x="993" y="360"/>
                    <a:pt x="1258" y="1062"/>
                    <a:pt x="1271" y="1062"/>
                  </a:cubicBezTo>
                  <a:cubicBezTo>
                    <a:pt x="1655" y="718"/>
                    <a:pt x="1510" y="321"/>
                    <a:pt x="1510" y="321"/>
                  </a:cubicBezTo>
                  <a:cubicBezTo>
                    <a:pt x="1332" y="75"/>
                    <a:pt x="1059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8257795" y="1984722"/>
              <a:ext cx="41495" cy="51851"/>
            </a:xfrm>
            <a:custGeom>
              <a:avLst/>
              <a:gdLst/>
              <a:ahLst/>
              <a:cxnLst/>
              <a:rect l="l" t="t" r="r" b="b"/>
              <a:pathLst>
                <a:path w="1166" h="1457" extrusionOk="0">
                  <a:moveTo>
                    <a:pt x="609" y="0"/>
                  </a:moveTo>
                  <a:lnTo>
                    <a:pt x="609" y="0"/>
                  </a:lnTo>
                  <a:cubicBezTo>
                    <a:pt x="107" y="66"/>
                    <a:pt x="1" y="477"/>
                    <a:pt x="1" y="477"/>
                  </a:cubicBezTo>
                  <a:cubicBezTo>
                    <a:pt x="14" y="1257"/>
                    <a:pt x="1165" y="1456"/>
                    <a:pt x="1165" y="1456"/>
                  </a:cubicBezTo>
                  <a:cubicBezTo>
                    <a:pt x="451" y="741"/>
                    <a:pt x="609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8307262" y="2054900"/>
              <a:ext cx="40534" cy="52314"/>
            </a:xfrm>
            <a:custGeom>
              <a:avLst/>
              <a:gdLst/>
              <a:ahLst/>
              <a:cxnLst/>
              <a:rect l="l" t="t" r="r" b="b"/>
              <a:pathLst>
                <a:path w="1139" h="1470" extrusionOk="0">
                  <a:moveTo>
                    <a:pt x="0" y="0"/>
                  </a:moveTo>
                  <a:cubicBezTo>
                    <a:pt x="715" y="702"/>
                    <a:pt x="530" y="1456"/>
                    <a:pt x="530" y="1469"/>
                  </a:cubicBezTo>
                  <a:cubicBezTo>
                    <a:pt x="1046" y="1403"/>
                    <a:pt x="1139" y="993"/>
                    <a:pt x="1139" y="993"/>
                  </a:cubicBezTo>
                  <a:cubicBezTo>
                    <a:pt x="1139" y="21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8290286" y="2030380"/>
              <a:ext cx="29253" cy="29716"/>
            </a:xfrm>
            <a:custGeom>
              <a:avLst/>
              <a:gdLst/>
              <a:ahLst/>
              <a:cxnLst/>
              <a:rect l="l" t="t" r="r" b="b"/>
              <a:pathLst>
                <a:path w="822" h="835" extrusionOk="0">
                  <a:moveTo>
                    <a:pt x="411" y="1"/>
                  </a:moveTo>
                  <a:cubicBezTo>
                    <a:pt x="186" y="1"/>
                    <a:pt x="1" y="186"/>
                    <a:pt x="1" y="411"/>
                  </a:cubicBezTo>
                  <a:cubicBezTo>
                    <a:pt x="1" y="649"/>
                    <a:pt x="186" y="835"/>
                    <a:pt x="411" y="835"/>
                  </a:cubicBezTo>
                  <a:cubicBezTo>
                    <a:pt x="636" y="835"/>
                    <a:pt x="821" y="649"/>
                    <a:pt x="821" y="411"/>
                  </a:cubicBezTo>
                  <a:cubicBezTo>
                    <a:pt x="821" y="186"/>
                    <a:pt x="63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8893672" y="1930557"/>
              <a:ext cx="254842" cy="231746"/>
            </a:xfrm>
            <a:custGeom>
              <a:avLst/>
              <a:gdLst/>
              <a:ahLst/>
              <a:cxnLst/>
              <a:rect l="l" t="t" r="r" b="b"/>
              <a:pathLst>
                <a:path w="7161" h="6512" extrusionOk="0">
                  <a:moveTo>
                    <a:pt x="3587" y="0"/>
                  </a:moveTo>
                  <a:cubicBezTo>
                    <a:pt x="2753" y="0"/>
                    <a:pt x="1919" y="318"/>
                    <a:pt x="1284" y="953"/>
                  </a:cubicBezTo>
                  <a:cubicBezTo>
                    <a:pt x="0" y="2224"/>
                    <a:pt x="0" y="4288"/>
                    <a:pt x="1284" y="5559"/>
                  </a:cubicBezTo>
                  <a:cubicBezTo>
                    <a:pt x="1919" y="6194"/>
                    <a:pt x="2753" y="6512"/>
                    <a:pt x="3587" y="6512"/>
                  </a:cubicBezTo>
                  <a:cubicBezTo>
                    <a:pt x="4421" y="6512"/>
                    <a:pt x="5255" y="6194"/>
                    <a:pt x="5890" y="5559"/>
                  </a:cubicBezTo>
                  <a:cubicBezTo>
                    <a:pt x="7161" y="4288"/>
                    <a:pt x="7161" y="2224"/>
                    <a:pt x="5890" y="953"/>
                  </a:cubicBezTo>
                  <a:cubicBezTo>
                    <a:pt x="5255" y="318"/>
                    <a:pt x="4421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8915345" y="1944686"/>
              <a:ext cx="204450" cy="203489"/>
            </a:xfrm>
            <a:custGeom>
              <a:avLst/>
              <a:gdLst/>
              <a:ahLst/>
              <a:cxnLst/>
              <a:rect l="l" t="t" r="r" b="b"/>
              <a:pathLst>
                <a:path w="5745" h="5718" extrusionOk="0">
                  <a:moveTo>
                    <a:pt x="2872" y="93"/>
                  </a:moveTo>
                  <a:cubicBezTo>
                    <a:pt x="4407" y="93"/>
                    <a:pt x="5652" y="1337"/>
                    <a:pt x="5625" y="2859"/>
                  </a:cubicBezTo>
                  <a:cubicBezTo>
                    <a:pt x="5625" y="4381"/>
                    <a:pt x="4394" y="5625"/>
                    <a:pt x="2872" y="5625"/>
                  </a:cubicBezTo>
                  <a:cubicBezTo>
                    <a:pt x="1350" y="5625"/>
                    <a:pt x="106" y="4381"/>
                    <a:pt x="106" y="2859"/>
                  </a:cubicBezTo>
                  <a:cubicBezTo>
                    <a:pt x="106" y="1337"/>
                    <a:pt x="1350" y="93"/>
                    <a:pt x="2872" y="93"/>
                  </a:cubicBezTo>
                  <a:close/>
                  <a:moveTo>
                    <a:pt x="2872" y="0"/>
                  </a:moveTo>
                  <a:cubicBezTo>
                    <a:pt x="1297" y="0"/>
                    <a:pt x="0" y="1271"/>
                    <a:pt x="0" y="2859"/>
                  </a:cubicBezTo>
                  <a:cubicBezTo>
                    <a:pt x="0" y="4434"/>
                    <a:pt x="1284" y="5718"/>
                    <a:pt x="2872" y="5718"/>
                  </a:cubicBezTo>
                  <a:cubicBezTo>
                    <a:pt x="4460" y="5718"/>
                    <a:pt x="5744" y="4434"/>
                    <a:pt x="5731" y="2859"/>
                  </a:cubicBezTo>
                  <a:cubicBezTo>
                    <a:pt x="5731" y="1284"/>
                    <a:pt x="4434" y="0"/>
                    <a:pt x="2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8937943" y="1970451"/>
              <a:ext cx="166763" cy="151959"/>
            </a:xfrm>
            <a:custGeom>
              <a:avLst/>
              <a:gdLst/>
              <a:ahLst/>
              <a:cxnLst/>
              <a:rect l="l" t="t" r="r" b="b"/>
              <a:pathLst>
                <a:path w="4686" h="4270" extrusionOk="0">
                  <a:moveTo>
                    <a:pt x="2343" y="1"/>
                  </a:moveTo>
                  <a:cubicBezTo>
                    <a:pt x="1797" y="1"/>
                    <a:pt x="1251" y="209"/>
                    <a:pt x="834" y="626"/>
                  </a:cubicBezTo>
                  <a:cubicBezTo>
                    <a:pt x="0" y="1460"/>
                    <a:pt x="0" y="2810"/>
                    <a:pt x="834" y="3644"/>
                  </a:cubicBezTo>
                  <a:cubicBezTo>
                    <a:pt x="1251" y="4061"/>
                    <a:pt x="1797" y="4269"/>
                    <a:pt x="2343" y="4269"/>
                  </a:cubicBezTo>
                  <a:cubicBezTo>
                    <a:pt x="2889" y="4269"/>
                    <a:pt x="3435" y="4061"/>
                    <a:pt x="3852" y="3644"/>
                  </a:cubicBezTo>
                  <a:cubicBezTo>
                    <a:pt x="4686" y="2810"/>
                    <a:pt x="4686" y="1460"/>
                    <a:pt x="3852" y="626"/>
                  </a:cubicBezTo>
                  <a:cubicBezTo>
                    <a:pt x="3435" y="209"/>
                    <a:pt x="2889" y="1"/>
                    <a:pt x="2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8994456" y="1979028"/>
              <a:ext cx="42919" cy="57047"/>
            </a:xfrm>
            <a:custGeom>
              <a:avLst/>
              <a:gdLst/>
              <a:ahLst/>
              <a:cxnLst/>
              <a:rect l="l" t="t" r="r" b="b"/>
              <a:pathLst>
                <a:path w="1206" h="1603" extrusionOk="0">
                  <a:moveTo>
                    <a:pt x="843" y="0"/>
                  </a:moveTo>
                  <a:cubicBezTo>
                    <a:pt x="584" y="0"/>
                    <a:pt x="424" y="147"/>
                    <a:pt x="424" y="147"/>
                  </a:cubicBezTo>
                  <a:cubicBezTo>
                    <a:pt x="1" y="782"/>
                    <a:pt x="808" y="1603"/>
                    <a:pt x="808" y="1603"/>
                  </a:cubicBezTo>
                  <a:cubicBezTo>
                    <a:pt x="623" y="584"/>
                    <a:pt x="1192" y="94"/>
                    <a:pt x="1205" y="94"/>
                  </a:cubicBezTo>
                  <a:cubicBezTo>
                    <a:pt x="1071" y="25"/>
                    <a:pt x="94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9004349" y="2055363"/>
              <a:ext cx="43844" cy="56549"/>
            </a:xfrm>
            <a:custGeom>
              <a:avLst/>
              <a:gdLst/>
              <a:ahLst/>
              <a:cxnLst/>
              <a:rect l="l" t="t" r="r" b="b"/>
              <a:pathLst>
                <a:path w="1232" h="1589" extrusionOk="0">
                  <a:moveTo>
                    <a:pt x="1" y="1483"/>
                  </a:moveTo>
                  <a:cubicBezTo>
                    <a:pt x="1" y="1483"/>
                    <a:pt x="2" y="1484"/>
                    <a:pt x="2" y="1484"/>
                  </a:cubicBezTo>
                  <a:lnTo>
                    <a:pt x="2" y="1484"/>
                  </a:lnTo>
                  <a:cubicBezTo>
                    <a:pt x="2" y="1483"/>
                    <a:pt x="1" y="1483"/>
                    <a:pt x="1" y="1483"/>
                  </a:cubicBezTo>
                  <a:close/>
                  <a:moveTo>
                    <a:pt x="411" y="0"/>
                  </a:moveTo>
                  <a:lnTo>
                    <a:pt x="411" y="0"/>
                  </a:lnTo>
                  <a:cubicBezTo>
                    <a:pt x="579" y="981"/>
                    <a:pt x="42" y="1484"/>
                    <a:pt x="3" y="1484"/>
                  </a:cubicBezTo>
                  <a:cubicBezTo>
                    <a:pt x="3" y="1484"/>
                    <a:pt x="2" y="1484"/>
                    <a:pt x="2" y="1484"/>
                  </a:cubicBezTo>
                  <a:lnTo>
                    <a:pt x="2" y="1484"/>
                  </a:lnTo>
                  <a:cubicBezTo>
                    <a:pt x="146" y="1561"/>
                    <a:pt x="276" y="1588"/>
                    <a:pt x="386" y="1588"/>
                  </a:cubicBezTo>
                  <a:cubicBezTo>
                    <a:pt x="631" y="1588"/>
                    <a:pt x="781" y="1456"/>
                    <a:pt x="781" y="1456"/>
                  </a:cubicBezTo>
                  <a:cubicBezTo>
                    <a:pt x="1231" y="821"/>
                    <a:pt x="411" y="1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8968086" y="2051590"/>
              <a:ext cx="48541" cy="48541"/>
            </a:xfrm>
            <a:custGeom>
              <a:avLst/>
              <a:gdLst/>
              <a:ahLst/>
              <a:cxnLst/>
              <a:rect l="l" t="t" r="r" b="b"/>
              <a:pathLst>
                <a:path w="1364" h="1364" extrusionOk="0">
                  <a:moveTo>
                    <a:pt x="1271" y="1"/>
                  </a:moveTo>
                  <a:cubicBezTo>
                    <a:pt x="755" y="887"/>
                    <a:pt x="0" y="901"/>
                    <a:pt x="0" y="901"/>
                  </a:cubicBezTo>
                  <a:cubicBezTo>
                    <a:pt x="201" y="1352"/>
                    <a:pt x="580" y="1364"/>
                    <a:pt x="619" y="1364"/>
                  </a:cubicBezTo>
                  <a:cubicBezTo>
                    <a:pt x="621" y="1364"/>
                    <a:pt x="623" y="1364"/>
                    <a:pt x="623" y="1364"/>
                  </a:cubicBezTo>
                  <a:cubicBezTo>
                    <a:pt x="1364" y="1165"/>
                    <a:pt x="1271" y="1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9025560" y="1990344"/>
              <a:ext cx="49004" cy="48577"/>
            </a:xfrm>
            <a:custGeom>
              <a:avLst/>
              <a:gdLst/>
              <a:ahLst/>
              <a:cxnLst/>
              <a:rect l="l" t="t" r="r" b="b"/>
              <a:pathLst>
                <a:path w="1377" h="1365" extrusionOk="0">
                  <a:moveTo>
                    <a:pt x="745" y="1"/>
                  </a:moveTo>
                  <a:cubicBezTo>
                    <a:pt x="743" y="1"/>
                    <a:pt x="741" y="1"/>
                    <a:pt x="741" y="1"/>
                  </a:cubicBezTo>
                  <a:cubicBezTo>
                    <a:pt x="0" y="199"/>
                    <a:pt x="80" y="1364"/>
                    <a:pt x="80" y="1364"/>
                  </a:cubicBezTo>
                  <a:cubicBezTo>
                    <a:pt x="596" y="504"/>
                    <a:pt x="1363" y="491"/>
                    <a:pt x="1377" y="464"/>
                  </a:cubicBezTo>
                  <a:cubicBezTo>
                    <a:pt x="1176" y="13"/>
                    <a:pt x="785" y="1"/>
                    <a:pt x="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8952071" y="2045932"/>
              <a:ext cx="58897" cy="27865"/>
            </a:xfrm>
            <a:custGeom>
              <a:avLst/>
              <a:gdLst/>
              <a:ahLst/>
              <a:cxnLst/>
              <a:rect l="l" t="t" r="r" b="b"/>
              <a:pathLst>
                <a:path w="1655" h="783" extrusionOk="0">
                  <a:moveTo>
                    <a:pt x="1655" y="1"/>
                  </a:moveTo>
                  <a:lnTo>
                    <a:pt x="1655" y="1"/>
                  </a:lnTo>
                  <a:cubicBezTo>
                    <a:pt x="1346" y="144"/>
                    <a:pt x="1067" y="192"/>
                    <a:pt x="833" y="192"/>
                  </a:cubicBezTo>
                  <a:cubicBezTo>
                    <a:pt x="377" y="192"/>
                    <a:pt x="93" y="9"/>
                    <a:pt x="93" y="1"/>
                  </a:cubicBezTo>
                  <a:lnTo>
                    <a:pt x="93" y="1"/>
                  </a:lnTo>
                  <a:cubicBezTo>
                    <a:pt x="0" y="517"/>
                    <a:pt x="345" y="742"/>
                    <a:pt x="345" y="742"/>
                  </a:cubicBezTo>
                  <a:cubicBezTo>
                    <a:pt x="426" y="770"/>
                    <a:pt x="506" y="783"/>
                    <a:pt x="584" y="783"/>
                  </a:cubicBezTo>
                  <a:cubicBezTo>
                    <a:pt x="1196" y="783"/>
                    <a:pt x="1655" y="1"/>
                    <a:pt x="1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9030720" y="2017035"/>
              <a:ext cx="58933" cy="28470"/>
            </a:xfrm>
            <a:custGeom>
              <a:avLst/>
              <a:gdLst/>
              <a:ahLst/>
              <a:cxnLst/>
              <a:rect l="l" t="t" r="r" b="b"/>
              <a:pathLst>
                <a:path w="1656" h="800" extrusionOk="0">
                  <a:moveTo>
                    <a:pt x="1065" y="0"/>
                  </a:moveTo>
                  <a:cubicBezTo>
                    <a:pt x="464" y="0"/>
                    <a:pt x="1" y="773"/>
                    <a:pt x="1" y="773"/>
                  </a:cubicBezTo>
                  <a:cubicBezTo>
                    <a:pt x="306" y="633"/>
                    <a:pt x="580" y="586"/>
                    <a:pt x="810" y="586"/>
                  </a:cubicBezTo>
                  <a:cubicBezTo>
                    <a:pt x="1277" y="586"/>
                    <a:pt x="1563" y="782"/>
                    <a:pt x="1563" y="799"/>
                  </a:cubicBezTo>
                  <a:cubicBezTo>
                    <a:pt x="1655" y="283"/>
                    <a:pt x="1311" y="45"/>
                    <a:pt x="1311" y="45"/>
                  </a:cubicBezTo>
                  <a:cubicBezTo>
                    <a:pt x="1227" y="14"/>
                    <a:pt x="1145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8953958" y="2008743"/>
              <a:ext cx="58897" cy="37616"/>
            </a:xfrm>
            <a:custGeom>
              <a:avLst/>
              <a:gdLst/>
              <a:ahLst/>
              <a:cxnLst/>
              <a:rect l="l" t="t" r="r" b="b"/>
              <a:pathLst>
                <a:path w="1655" h="1057" extrusionOk="0">
                  <a:moveTo>
                    <a:pt x="358" y="0"/>
                  </a:moveTo>
                  <a:cubicBezTo>
                    <a:pt x="0" y="344"/>
                    <a:pt x="146" y="741"/>
                    <a:pt x="146" y="741"/>
                  </a:cubicBezTo>
                  <a:cubicBezTo>
                    <a:pt x="326" y="983"/>
                    <a:pt x="594" y="1057"/>
                    <a:pt x="854" y="1057"/>
                  </a:cubicBezTo>
                  <a:cubicBezTo>
                    <a:pt x="1264" y="1057"/>
                    <a:pt x="1655" y="874"/>
                    <a:pt x="1655" y="874"/>
                  </a:cubicBezTo>
                  <a:cubicBezTo>
                    <a:pt x="636" y="715"/>
                    <a:pt x="358" y="0"/>
                    <a:pt x="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9029795" y="2044437"/>
              <a:ext cx="58897" cy="37794"/>
            </a:xfrm>
            <a:custGeom>
              <a:avLst/>
              <a:gdLst/>
              <a:ahLst/>
              <a:cxnLst/>
              <a:rect l="l" t="t" r="r" b="b"/>
              <a:pathLst>
                <a:path w="1655" h="1062" extrusionOk="0">
                  <a:moveTo>
                    <a:pt x="794" y="1"/>
                  </a:moveTo>
                  <a:cubicBezTo>
                    <a:pt x="388" y="1"/>
                    <a:pt x="0" y="175"/>
                    <a:pt x="0" y="175"/>
                  </a:cubicBezTo>
                  <a:cubicBezTo>
                    <a:pt x="993" y="360"/>
                    <a:pt x="1271" y="1062"/>
                    <a:pt x="1271" y="1062"/>
                  </a:cubicBezTo>
                  <a:cubicBezTo>
                    <a:pt x="1655" y="718"/>
                    <a:pt x="1509" y="321"/>
                    <a:pt x="1509" y="321"/>
                  </a:cubicBezTo>
                  <a:cubicBezTo>
                    <a:pt x="1331" y="75"/>
                    <a:pt x="1059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8975630" y="1984722"/>
              <a:ext cx="40997" cy="51851"/>
            </a:xfrm>
            <a:custGeom>
              <a:avLst/>
              <a:gdLst/>
              <a:ahLst/>
              <a:cxnLst/>
              <a:rect l="l" t="t" r="r" b="b"/>
              <a:pathLst>
                <a:path w="1152" h="1457" extrusionOk="0">
                  <a:moveTo>
                    <a:pt x="609" y="0"/>
                  </a:moveTo>
                  <a:lnTo>
                    <a:pt x="609" y="0"/>
                  </a:lnTo>
                  <a:cubicBezTo>
                    <a:pt x="93" y="66"/>
                    <a:pt x="0" y="477"/>
                    <a:pt x="0" y="477"/>
                  </a:cubicBezTo>
                  <a:cubicBezTo>
                    <a:pt x="13" y="1257"/>
                    <a:pt x="1152" y="1456"/>
                    <a:pt x="1152" y="1456"/>
                  </a:cubicBezTo>
                  <a:cubicBezTo>
                    <a:pt x="450" y="741"/>
                    <a:pt x="622" y="0"/>
                    <a:pt x="6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9025061" y="2054900"/>
              <a:ext cx="40570" cy="52314"/>
            </a:xfrm>
            <a:custGeom>
              <a:avLst/>
              <a:gdLst/>
              <a:ahLst/>
              <a:cxnLst/>
              <a:rect l="l" t="t" r="r" b="b"/>
              <a:pathLst>
                <a:path w="1140" h="1470" extrusionOk="0">
                  <a:moveTo>
                    <a:pt x="1" y="0"/>
                  </a:moveTo>
                  <a:lnTo>
                    <a:pt x="1" y="0"/>
                  </a:lnTo>
                  <a:cubicBezTo>
                    <a:pt x="716" y="702"/>
                    <a:pt x="530" y="1456"/>
                    <a:pt x="530" y="1469"/>
                  </a:cubicBezTo>
                  <a:cubicBezTo>
                    <a:pt x="1047" y="1403"/>
                    <a:pt x="1139" y="993"/>
                    <a:pt x="1139" y="993"/>
                  </a:cubicBezTo>
                  <a:cubicBezTo>
                    <a:pt x="1139" y="2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9008122" y="2030380"/>
              <a:ext cx="29253" cy="29716"/>
            </a:xfrm>
            <a:custGeom>
              <a:avLst/>
              <a:gdLst/>
              <a:ahLst/>
              <a:cxnLst/>
              <a:rect l="l" t="t" r="r" b="b"/>
              <a:pathLst>
                <a:path w="822" h="835" extrusionOk="0">
                  <a:moveTo>
                    <a:pt x="411" y="1"/>
                  </a:moveTo>
                  <a:cubicBezTo>
                    <a:pt x="173" y="1"/>
                    <a:pt x="0" y="186"/>
                    <a:pt x="0" y="424"/>
                  </a:cubicBezTo>
                  <a:cubicBezTo>
                    <a:pt x="0" y="649"/>
                    <a:pt x="173" y="835"/>
                    <a:pt x="411" y="835"/>
                  </a:cubicBezTo>
                  <a:cubicBezTo>
                    <a:pt x="636" y="835"/>
                    <a:pt x="821" y="649"/>
                    <a:pt x="821" y="424"/>
                  </a:cubicBezTo>
                  <a:cubicBezTo>
                    <a:pt x="821" y="186"/>
                    <a:pt x="636" y="1"/>
                    <a:pt x="4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8059964" y="1872621"/>
              <a:ext cx="126763" cy="67438"/>
            </a:xfrm>
            <a:custGeom>
              <a:avLst/>
              <a:gdLst/>
              <a:ahLst/>
              <a:cxnLst/>
              <a:rect l="l" t="t" r="r" b="b"/>
              <a:pathLst>
                <a:path w="3562" h="1895" extrusionOk="0">
                  <a:moveTo>
                    <a:pt x="2171" y="0"/>
                  </a:moveTo>
                  <a:cubicBezTo>
                    <a:pt x="2052" y="40"/>
                    <a:pt x="1933" y="93"/>
                    <a:pt x="1814" y="132"/>
                  </a:cubicBezTo>
                  <a:cubicBezTo>
                    <a:pt x="1629" y="225"/>
                    <a:pt x="1457" y="305"/>
                    <a:pt x="1311" y="384"/>
                  </a:cubicBezTo>
                  <a:cubicBezTo>
                    <a:pt x="729" y="715"/>
                    <a:pt x="345" y="1152"/>
                    <a:pt x="120" y="1588"/>
                  </a:cubicBezTo>
                  <a:cubicBezTo>
                    <a:pt x="67" y="1655"/>
                    <a:pt x="41" y="1747"/>
                    <a:pt x="1" y="1827"/>
                  </a:cubicBezTo>
                  <a:cubicBezTo>
                    <a:pt x="191" y="1861"/>
                    <a:pt x="447" y="1895"/>
                    <a:pt x="705" y="1895"/>
                  </a:cubicBezTo>
                  <a:cubicBezTo>
                    <a:pt x="950" y="1895"/>
                    <a:pt x="1197" y="1864"/>
                    <a:pt x="1391" y="1774"/>
                  </a:cubicBezTo>
                  <a:cubicBezTo>
                    <a:pt x="1973" y="1509"/>
                    <a:pt x="3561" y="556"/>
                    <a:pt x="3521" y="305"/>
                  </a:cubicBezTo>
                  <a:cubicBezTo>
                    <a:pt x="3508" y="132"/>
                    <a:pt x="2793" y="53"/>
                    <a:pt x="21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8459861" y="1704933"/>
              <a:ext cx="265696" cy="119040"/>
            </a:xfrm>
            <a:custGeom>
              <a:avLst/>
              <a:gdLst/>
              <a:ahLst/>
              <a:cxnLst/>
              <a:rect l="l" t="t" r="r" b="b"/>
              <a:pathLst>
                <a:path w="7466" h="3345" extrusionOk="0">
                  <a:moveTo>
                    <a:pt x="7399" y="0"/>
                  </a:moveTo>
                  <a:cubicBezTo>
                    <a:pt x="7293" y="14"/>
                    <a:pt x="7174" y="14"/>
                    <a:pt x="7081" y="27"/>
                  </a:cubicBezTo>
                  <a:cubicBezTo>
                    <a:pt x="6830" y="67"/>
                    <a:pt x="6579" y="93"/>
                    <a:pt x="6354" y="133"/>
                  </a:cubicBezTo>
                  <a:cubicBezTo>
                    <a:pt x="5626" y="225"/>
                    <a:pt x="4924" y="411"/>
                    <a:pt x="4262" y="622"/>
                  </a:cubicBezTo>
                  <a:cubicBezTo>
                    <a:pt x="1827" y="1403"/>
                    <a:pt x="27" y="2674"/>
                    <a:pt x="1" y="3005"/>
                  </a:cubicBezTo>
                  <a:cubicBezTo>
                    <a:pt x="1" y="3124"/>
                    <a:pt x="596" y="3190"/>
                    <a:pt x="1377" y="3230"/>
                  </a:cubicBezTo>
                  <a:cubicBezTo>
                    <a:pt x="1999" y="3256"/>
                    <a:pt x="2727" y="3256"/>
                    <a:pt x="3336" y="3269"/>
                  </a:cubicBezTo>
                  <a:cubicBezTo>
                    <a:pt x="3587" y="3296"/>
                    <a:pt x="3812" y="3296"/>
                    <a:pt x="4024" y="3296"/>
                  </a:cubicBezTo>
                  <a:lnTo>
                    <a:pt x="4461" y="3296"/>
                  </a:lnTo>
                  <a:cubicBezTo>
                    <a:pt x="5009" y="3316"/>
                    <a:pt x="5332" y="3344"/>
                    <a:pt x="5907" y="3344"/>
                  </a:cubicBezTo>
                  <a:cubicBezTo>
                    <a:pt x="6081" y="3344"/>
                    <a:pt x="6279" y="3342"/>
                    <a:pt x="6512" y="3336"/>
                  </a:cubicBezTo>
                  <a:cubicBezTo>
                    <a:pt x="7002" y="1350"/>
                    <a:pt x="7293" y="411"/>
                    <a:pt x="74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8752817" y="1702833"/>
              <a:ext cx="319398" cy="118471"/>
            </a:xfrm>
            <a:custGeom>
              <a:avLst/>
              <a:gdLst/>
              <a:ahLst/>
              <a:cxnLst/>
              <a:rect l="l" t="t" r="r" b="b"/>
              <a:pathLst>
                <a:path w="8975" h="3329" extrusionOk="0">
                  <a:moveTo>
                    <a:pt x="998" y="1"/>
                  </a:moveTo>
                  <a:cubicBezTo>
                    <a:pt x="793" y="1"/>
                    <a:pt x="584" y="3"/>
                    <a:pt x="372" y="6"/>
                  </a:cubicBezTo>
                  <a:lnTo>
                    <a:pt x="1" y="3328"/>
                  </a:lnTo>
                  <a:cubicBezTo>
                    <a:pt x="252" y="3328"/>
                    <a:pt x="530" y="3315"/>
                    <a:pt x="835" y="3302"/>
                  </a:cubicBezTo>
                  <a:cubicBezTo>
                    <a:pt x="994" y="3289"/>
                    <a:pt x="1166" y="3289"/>
                    <a:pt x="1324" y="3276"/>
                  </a:cubicBezTo>
                  <a:cubicBezTo>
                    <a:pt x="1880" y="3236"/>
                    <a:pt x="2383" y="3209"/>
                    <a:pt x="2899" y="3170"/>
                  </a:cubicBezTo>
                  <a:cubicBezTo>
                    <a:pt x="3111" y="3156"/>
                    <a:pt x="3349" y="3130"/>
                    <a:pt x="3561" y="3117"/>
                  </a:cubicBezTo>
                  <a:cubicBezTo>
                    <a:pt x="3733" y="3117"/>
                    <a:pt x="3879" y="3103"/>
                    <a:pt x="4024" y="3090"/>
                  </a:cubicBezTo>
                  <a:cubicBezTo>
                    <a:pt x="6685" y="2839"/>
                    <a:pt x="8630" y="2495"/>
                    <a:pt x="8776" y="2362"/>
                  </a:cubicBezTo>
                  <a:cubicBezTo>
                    <a:pt x="8974" y="2177"/>
                    <a:pt x="8842" y="1754"/>
                    <a:pt x="7439" y="1039"/>
                  </a:cubicBezTo>
                  <a:cubicBezTo>
                    <a:pt x="7122" y="867"/>
                    <a:pt x="6724" y="721"/>
                    <a:pt x="6261" y="589"/>
                  </a:cubicBezTo>
                  <a:cubicBezTo>
                    <a:pt x="6182" y="576"/>
                    <a:pt x="6076" y="536"/>
                    <a:pt x="5997" y="523"/>
                  </a:cubicBezTo>
                  <a:cubicBezTo>
                    <a:pt x="5851" y="470"/>
                    <a:pt x="5692" y="443"/>
                    <a:pt x="5533" y="404"/>
                  </a:cubicBezTo>
                  <a:cubicBezTo>
                    <a:pt x="5149" y="324"/>
                    <a:pt x="4739" y="258"/>
                    <a:pt x="4289" y="192"/>
                  </a:cubicBezTo>
                  <a:cubicBezTo>
                    <a:pt x="3327" y="67"/>
                    <a:pt x="2219" y="1"/>
                    <a:pt x="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9026948" y="1684683"/>
              <a:ext cx="191745" cy="93382"/>
            </a:xfrm>
            <a:custGeom>
              <a:avLst/>
              <a:gdLst/>
              <a:ahLst/>
              <a:cxnLst/>
              <a:rect l="l" t="t" r="r" b="b"/>
              <a:pathLst>
                <a:path w="5388" h="2624" extrusionOk="0">
                  <a:moveTo>
                    <a:pt x="1" y="0"/>
                  </a:moveTo>
                  <a:lnTo>
                    <a:pt x="1" y="0"/>
                  </a:lnTo>
                  <a:cubicBezTo>
                    <a:pt x="491" y="464"/>
                    <a:pt x="1404" y="1244"/>
                    <a:pt x="2423" y="1853"/>
                  </a:cubicBezTo>
                  <a:cubicBezTo>
                    <a:pt x="2463" y="1880"/>
                    <a:pt x="2476" y="1893"/>
                    <a:pt x="2516" y="1906"/>
                  </a:cubicBezTo>
                  <a:cubicBezTo>
                    <a:pt x="2608" y="1972"/>
                    <a:pt x="2727" y="2025"/>
                    <a:pt x="2820" y="2078"/>
                  </a:cubicBezTo>
                  <a:cubicBezTo>
                    <a:pt x="2886" y="2105"/>
                    <a:pt x="2952" y="2131"/>
                    <a:pt x="3019" y="2158"/>
                  </a:cubicBezTo>
                  <a:cubicBezTo>
                    <a:pt x="3138" y="2211"/>
                    <a:pt x="3257" y="2264"/>
                    <a:pt x="3376" y="2290"/>
                  </a:cubicBezTo>
                  <a:cubicBezTo>
                    <a:pt x="4167" y="2569"/>
                    <a:pt x="4867" y="2623"/>
                    <a:pt x="5249" y="2623"/>
                  </a:cubicBezTo>
                  <a:cubicBezTo>
                    <a:pt x="5301" y="2623"/>
                    <a:pt x="5348" y="2622"/>
                    <a:pt x="5388" y="2621"/>
                  </a:cubicBezTo>
                  <a:cubicBezTo>
                    <a:pt x="4977" y="2303"/>
                    <a:pt x="4474" y="1946"/>
                    <a:pt x="3998" y="1615"/>
                  </a:cubicBezTo>
                  <a:cubicBezTo>
                    <a:pt x="3892" y="1549"/>
                    <a:pt x="3813" y="1496"/>
                    <a:pt x="3720" y="1430"/>
                  </a:cubicBezTo>
                  <a:cubicBezTo>
                    <a:pt x="3667" y="1390"/>
                    <a:pt x="3601" y="1350"/>
                    <a:pt x="3535" y="1311"/>
                  </a:cubicBezTo>
                  <a:cubicBezTo>
                    <a:pt x="3429" y="1244"/>
                    <a:pt x="3349" y="1178"/>
                    <a:pt x="3257" y="1125"/>
                  </a:cubicBezTo>
                  <a:cubicBezTo>
                    <a:pt x="2899" y="914"/>
                    <a:pt x="2595" y="715"/>
                    <a:pt x="2317" y="583"/>
                  </a:cubicBezTo>
                  <a:cubicBezTo>
                    <a:pt x="1854" y="371"/>
                    <a:pt x="1033" y="17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9150828" y="1812798"/>
              <a:ext cx="114022" cy="70072"/>
            </a:xfrm>
            <a:custGeom>
              <a:avLst/>
              <a:gdLst/>
              <a:ahLst/>
              <a:cxnLst/>
              <a:rect l="l" t="t" r="r" b="b"/>
              <a:pathLst>
                <a:path w="3204" h="1969" extrusionOk="0">
                  <a:moveTo>
                    <a:pt x="3018" y="0"/>
                  </a:moveTo>
                  <a:cubicBezTo>
                    <a:pt x="2343" y="13"/>
                    <a:pt x="967" y="93"/>
                    <a:pt x="821" y="225"/>
                  </a:cubicBezTo>
                  <a:cubicBezTo>
                    <a:pt x="623" y="397"/>
                    <a:pt x="1" y="1575"/>
                    <a:pt x="252" y="1853"/>
                  </a:cubicBezTo>
                  <a:cubicBezTo>
                    <a:pt x="333" y="1939"/>
                    <a:pt x="686" y="1968"/>
                    <a:pt x="1137" y="1968"/>
                  </a:cubicBezTo>
                  <a:cubicBezTo>
                    <a:pt x="1798" y="1968"/>
                    <a:pt x="2669" y="1906"/>
                    <a:pt x="3204" y="1866"/>
                  </a:cubicBezTo>
                  <a:cubicBezTo>
                    <a:pt x="3204" y="1416"/>
                    <a:pt x="3177" y="1006"/>
                    <a:pt x="3164" y="702"/>
                  </a:cubicBezTo>
                  <a:cubicBezTo>
                    <a:pt x="3151" y="569"/>
                    <a:pt x="3151" y="477"/>
                    <a:pt x="3138" y="371"/>
                  </a:cubicBezTo>
                  <a:cubicBezTo>
                    <a:pt x="3111" y="238"/>
                    <a:pt x="3098" y="146"/>
                    <a:pt x="3085" y="93"/>
                  </a:cubicBezTo>
                  <a:cubicBezTo>
                    <a:pt x="3085" y="80"/>
                    <a:pt x="3045" y="40"/>
                    <a:pt x="3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8508865" y="1709630"/>
              <a:ext cx="177119" cy="112136"/>
            </a:xfrm>
            <a:custGeom>
              <a:avLst/>
              <a:gdLst/>
              <a:ahLst/>
              <a:cxnLst/>
              <a:rect l="l" t="t" r="r" b="b"/>
              <a:pathLst>
                <a:path w="4977" h="3151" extrusionOk="0">
                  <a:moveTo>
                    <a:pt x="4977" y="1"/>
                  </a:moveTo>
                  <a:lnTo>
                    <a:pt x="4977" y="1"/>
                  </a:lnTo>
                  <a:cubicBezTo>
                    <a:pt x="4249" y="120"/>
                    <a:pt x="3534" y="279"/>
                    <a:pt x="2885" y="504"/>
                  </a:cubicBezTo>
                  <a:lnTo>
                    <a:pt x="0" y="3098"/>
                  </a:lnTo>
                  <a:cubicBezTo>
                    <a:pt x="622" y="3124"/>
                    <a:pt x="1350" y="3124"/>
                    <a:pt x="1959" y="3151"/>
                  </a:cubicBezTo>
                  <a:lnTo>
                    <a:pt x="497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8782497" y="1710591"/>
              <a:ext cx="167724" cy="110250"/>
            </a:xfrm>
            <a:custGeom>
              <a:avLst/>
              <a:gdLst/>
              <a:ahLst/>
              <a:cxnLst/>
              <a:rect l="l" t="t" r="r" b="b"/>
              <a:pathLst>
                <a:path w="4713" h="3098" extrusionOk="0">
                  <a:moveTo>
                    <a:pt x="3455" y="0"/>
                  </a:moveTo>
                  <a:lnTo>
                    <a:pt x="1" y="3097"/>
                  </a:lnTo>
                  <a:cubicBezTo>
                    <a:pt x="160" y="3084"/>
                    <a:pt x="332" y="3084"/>
                    <a:pt x="490" y="3071"/>
                  </a:cubicBezTo>
                  <a:cubicBezTo>
                    <a:pt x="1046" y="3031"/>
                    <a:pt x="1549" y="3005"/>
                    <a:pt x="2065" y="2965"/>
                  </a:cubicBezTo>
                  <a:lnTo>
                    <a:pt x="4713" y="212"/>
                  </a:lnTo>
                  <a:cubicBezTo>
                    <a:pt x="4329" y="119"/>
                    <a:pt x="3918" y="40"/>
                    <a:pt x="3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8602104" y="1704933"/>
              <a:ext cx="122030" cy="117296"/>
            </a:xfrm>
            <a:custGeom>
              <a:avLst/>
              <a:gdLst/>
              <a:ahLst/>
              <a:cxnLst/>
              <a:rect l="l" t="t" r="r" b="b"/>
              <a:pathLst>
                <a:path w="3429" h="3296" extrusionOk="0">
                  <a:moveTo>
                    <a:pt x="3376" y="0"/>
                  </a:moveTo>
                  <a:cubicBezTo>
                    <a:pt x="3283" y="14"/>
                    <a:pt x="3164" y="14"/>
                    <a:pt x="3071" y="40"/>
                  </a:cubicBezTo>
                  <a:cubicBezTo>
                    <a:pt x="2145" y="1033"/>
                    <a:pt x="848" y="2396"/>
                    <a:pt x="1" y="3296"/>
                  </a:cubicBezTo>
                  <a:lnTo>
                    <a:pt x="451" y="3296"/>
                  </a:lnTo>
                  <a:lnTo>
                    <a:pt x="3429" y="0"/>
                  </a:lnTo>
                  <a:lnTo>
                    <a:pt x="3429" y="0"/>
                  </a:lnTo>
                  <a:cubicBezTo>
                    <a:pt x="3422" y="7"/>
                    <a:pt x="3415" y="10"/>
                    <a:pt x="3407" y="10"/>
                  </a:cubicBezTo>
                  <a:cubicBezTo>
                    <a:pt x="3399" y="10"/>
                    <a:pt x="3389" y="7"/>
                    <a:pt x="3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8879544" y="1721410"/>
              <a:ext cx="96584" cy="92350"/>
            </a:xfrm>
            <a:custGeom>
              <a:avLst/>
              <a:gdLst/>
              <a:ahLst/>
              <a:cxnLst/>
              <a:rect l="l" t="t" r="r" b="b"/>
              <a:pathLst>
                <a:path w="2714" h="2595" extrusionOk="0">
                  <a:moveTo>
                    <a:pt x="2449" y="1"/>
                  </a:moveTo>
                  <a:cubicBezTo>
                    <a:pt x="1827" y="662"/>
                    <a:pt x="861" y="1695"/>
                    <a:pt x="0" y="2595"/>
                  </a:cubicBezTo>
                  <a:cubicBezTo>
                    <a:pt x="172" y="2595"/>
                    <a:pt x="318" y="2581"/>
                    <a:pt x="463" y="2568"/>
                  </a:cubicBezTo>
                  <a:lnTo>
                    <a:pt x="2713" y="80"/>
                  </a:lnTo>
                  <a:cubicBezTo>
                    <a:pt x="2634" y="54"/>
                    <a:pt x="2555" y="40"/>
                    <a:pt x="2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9116913" y="1724257"/>
              <a:ext cx="35837" cy="33915"/>
            </a:xfrm>
            <a:custGeom>
              <a:avLst/>
              <a:gdLst/>
              <a:ahLst/>
              <a:cxnLst/>
              <a:rect l="l" t="t" r="r" b="b"/>
              <a:pathLst>
                <a:path w="1007" h="953" extrusionOk="0">
                  <a:moveTo>
                    <a:pt x="729" y="0"/>
                  </a:moveTo>
                  <a:cubicBezTo>
                    <a:pt x="464" y="291"/>
                    <a:pt x="213" y="569"/>
                    <a:pt x="1" y="781"/>
                  </a:cubicBezTo>
                  <a:cubicBezTo>
                    <a:pt x="93" y="847"/>
                    <a:pt x="213" y="900"/>
                    <a:pt x="318" y="953"/>
                  </a:cubicBezTo>
                  <a:lnTo>
                    <a:pt x="1007" y="185"/>
                  </a:lnTo>
                  <a:cubicBezTo>
                    <a:pt x="914" y="132"/>
                    <a:pt x="821" y="66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9135311" y="1735538"/>
              <a:ext cx="33915" cy="30641"/>
            </a:xfrm>
            <a:custGeom>
              <a:avLst/>
              <a:gdLst/>
              <a:ahLst/>
              <a:cxnLst/>
              <a:rect l="l" t="t" r="r" b="b"/>
              <a:pathLst>
                <a:path w="953" h="861" extrusionOk="0">
                  <a:moveTo>
                    <a:pt x="688" y="1"/>
                  </a:moveTo>
                  <a:cubicBezTo>
                    <a:pt x="424" y="265"/>
                    <a:pt x="199" y="517"/>
                    <a:pt x="0" y="729"/>
                  </a:cubicBezTo>
                  <a:cubicBezTo>
                    <a:pt x="106" y="782"/>
                    <a:pt x="225" y="835"/>
                    <a:pt x="344" y="861"/>
                  </a:cubicBezTo>
                  <a:lnTo>
                    <a:pt x="953" y="186"/>
                  </a:lnTo>
                  <a:cubicBezTo>
                    <a:pt x="860" y="120"/>
                    <a:pt x="768" y="54"/>
                    <a:pt x="6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8359077" y="1685609"/>
              <a:ext cx="228472" cy="126763"/>
            </a:xfrm>
            <a:custGeom>
              <a:avLst/>
              <a:gdLst/>
              <a:ahLst/>
              <a:cxnLst/>
              <a:rect l="l" t="t" r="r" b="b"/>
              <a:pathLst>
                <a:path w="6420" h="3562" extrusionOk="0">
                  <a:moveTo>
                    <a:pt x="6419" y="1"/>
                  </a:moveTo>
                  <a:lnTo>
                    <a:pt x="6419" y="1"/>
                  </a:lnTo>
                  <a:cubicBezTo>
                    <a:pt x="6261" y="14"/>
                    <a:pt x="6088" y="67"/>
                    <a:pt x="5943" y="120"/>
                  </a:cubicBezTo>
                  <a:cubicBezTo>
                    <a:pt x="5903" y="133"/>
                    <a:pt x="5890" y="133"/>
                    <a:pt x="5863" y="146"/>
                  </a:cubicBezTo>
                  <a:cubicBezTo>
                    <a:pt x="4275" y="689"/>
                    <a:pt x="1866" y="2436"/>
                    <a:pt x="384" y="3270"/>
                  </a:cubicBezTo>
                  <a:cubicBezTo>
                    <a:pt x="252" y="3362"/>
                    <a:pt x="119" y="3429"/>
                    <a:pt x="0" y="3495"/>
                  </a:cubicBezTo>
                  <a:cubicBezTo>
                    <a:pt x="186" y="3521"/>
                    <a:pt x="384" y="3535"/>
                    <a:pt x="569" y="3561"/>
                  </a:cubicBezTo>
                  <a:cubicBezTo>
                    <a:pt x="874" y="3561"/>
                    <a:pt x="1178" y="3508"/>
                    <a:pt x="1456" y="3389"/>
                  </a:cubicBezTo>
                  <a:cubicBezTo>
                    <a:pt x="1734" y="3270"/>
                    <a:pt x="1986" y="3111"/>
                    <a:pt x="2237" y="2939"/>
                  </a:cubicBezTo>
                  <a:lnTo>
                    <a:pt x="3084" y="2396"/>
                  </a:lnTo>
                  <a:lnTo>
                    <a:pt x="4765" y="1311"/>
                  </a:lnTo>
                  <a:lnTo>
                    <a:pt x="5612" y="755"/>
                  </a:lnTo>
                  <a:cubicBezTo>
                    <a:pt x="5863" y="596"/>
                    <a:pt x="6102" y="451"/>
                    <a:pt x="6287" y="213"/>
                  </a:cubicBezTo>
                  <a:cubicBezTo>
                    <a:pt x="6340" y="146"/>
                    <a:pt x="6393" y="80"/>
                    <a:pt x="6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8372743" y="1690342"/>
              <a:ext cx="197831" cy="111638"/>
            </a:xfrm>
            <a:custGeom>
              <a:avLst/>
              <a:gdLst/>
              <a:ahLst/>
              <a:cxnLst/>
              <a:rect l="l" t="t" r="r" b="b"/>
              <a:pathLst>
                <a:path w="5559" h="3137" extrusionOk="0">
                  <a:moveTo>
                    <a:pt x="5559" y="0"/>
                  </a:moveTo>
                  <a:cubicBezTo>
                    <a:pt x="5519" y="0"/>
                    <a:pt x="5493" y="13"/>
                    <a:pt x="5479" y="13"/>
                  </a:cubicBezTo>
                  <a:cubicBezTo>
                    <a:pt x="3891" y="556"/>
                    <a:pt x="1482" y="2303"/>
                    <a:pt x="0" y="3137"/>
                  </a:cubicBezTo>
                  <a:lnTo>
                    <a:pt x="27" y="3137"/>
                  </a:lnTo>
                  <a:cubicBezTo>
                    <a:pt x="344" y="3137"/>
                    <a:pt x="649" y="3084"/>
                    <a:pt x="927" y="2978"/>
                  </a:cubicBezTo>
                  <a:cubicBezTo>
                    <a:pt x="1204" y="2859"/>
                    <a:pt x="1456" y="2700"/>
                    <a:pt x="1707" y="2528"/>
                  </a:cubicBezTo>
                  <a:lnTo>
                    <a:pt x="2541" y="1985"/>
                  </a:lnTo>
                  <a:lnTo>
                    <a:pt x="4235" y="887"/>
                  </a:lnTo>
                  <a:lnTo>
                    <a:pt x="5082" y="344"/>
                  </a:lnTo>
                  <a:cubicBezTo>
                    <a:pt x="5241" y="252"/>
                    <a:pt x="5413" y="132"/>
                    <a:pt x="5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8044910" y="1962088"/>
              <a:ext cx="57118" cy="67687"/>
            </a:xfrm>
            <a:custGeom>
              <a:avLst/>
              <a:gdLst/>
              <a:ahLst/>
              <a:cxnLst/>
              <a:rect l="l" t="t" r="r" b="b"/>
              <a:pathLst>
                <a:path w="1605" h="1902" extrusionOk="0">
                  <a:moveTo>
                    <a:pt x="212" y="1"/>
                  </a:moveTo>
                  <a:cubicBezTo>
                    <a:pt x="146" y="266"/>
                    <a:pt x="106" y="517"/>
                    <a:pt x="80" y="768"/>
                  </a:cubicBezTo>
                  <a:cubicBezTo>
                    <a:pt x="27" y="1099"/>
                    <a:pt x="0" y="1496"/>
                    <a:pt x="27" y="1893"/>
                  </a:cubicBezTo>
                  <a:cubicBezTo>
                    <a:pt x="85" y="1899"/>
                    <a:pt x="140" y="1901"/>
                    <a:pt x="194" y="1901"/>
                  </a:cubicBezTo>
                  <a:cubicBezTo>
                    <a:pt x="1372" y="1901"/>
                    <a:pt x="1605" y="701"/>
                    <a:pt x="1377" y="385"/>
                  </a:cubicBezTo>
                  <a:cubicBezTo>
                    <a:pt x="1205" y="133"/>
                    <a:pt x="569" y="4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8487548" y="1775965"/>
              <a:ext cx="87759" cy="74342"/>
            </a:xfrm>
            <a:custGeom>
              <a:avLst/>
              <a:gdLst/>
              <a:ahLst/>
              <a:cxnLst/>
              <a:rect l="l" t="t" r="r" b="b"/>
              <a:pathLst>
                <a:path w="2466" h="2089" extrusionOk="0">
                  <a:moveTo>
                    <a:pt x="2178" y="1"/>
                  </a:moveTo>
                  <a:cubicBezTo>
                    <a:pt x="1834" y="1"/>
                    <a:pt x="82" y="1021"/>
                    <a:pt x="30" y="1512"/>
                  </a:cubicBezTo>
                  <a:cubicBezTo>
                    <a:pt x="0" y="1787"/>
                    <a:pt x="743" y="2088"/>
                    <a:pt x="1406" y="2088"/>
                  </a:cubicBezTo>
                  <a:cubicBezTo>
                    <a:pt x="1921" y="2088"/>
                    <a:pt x="2389" y="1907"/>
                    <a:pt x="2412" y="1393"/>
                  </a:cubicBezTo>
                  <a:cubicBezTo>
                    <a:pt x="2412" y="1393"/>
                    <a:pt x="2465" y="56"/>
                    <a:pt x="2201" y="3"/>
                  </a:cubicBezTo>
                  <a:cubicBezTo>
                    <a:pt x="2194" y="2"/>
                    <a:pt x="2186" y="1"/>
                    <a:pt x="2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8063736" y="1886073"/>
              <a:ext cx="85446" cy="43096"/>
            </a:xfrm>
            <a:custGeom>
              <a:avLst/>
              <a:gdLst/>
              <a:ahLst/>
              <a:cxnLst/>
              <a:rect l="l" t="t" r="r" b="b"/>
              <a:pathLst>
                <a:path w="2401" h="1211" extrusionOk="0">
                  <a:moveTo>
                    <a:pt x="1520" y="1"/>
                  </a:moveTo>
                  <a:cubicBezTo>
                    <a:pt x="1405" y="1"/>
                    <a:pt x="1292" y="3"/>
                    <a:pt x="1192" y="6"/>
                  </a:cubicBezTo>
                  <a:cubicBezTo>
                    <a:pt x="610" y="337"/>
                    <a:pt x="226" y="774"/>
                    <a:pt x="1" y="1210"/>
                  </a:cubicBezTo>
                  <a:cubicBezTo>
                    <a:pt x="702" y="1184"/>
                    <a:pt x="2185" y="416"/>
                    <a:pt x="2317" y="178"/>
                  </a:cubicBezTo>
                  <a:cubicBezTo>
                    <a:pt x="2400" y="32"/>
                    <a:pt x="1948" y="1"/>
                    <a:pt x="15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9175347" y="1825361"/>
              <a:ext cx="88079" cy="31281"/>
            </a:xfrm>
            <a:custGeom>
              <a:avLst/>
              <a:gdLst/>
              <a:ahLst/>
              <a:cxnLst/>
              <a:rect l="l" t="t" r="r" b="b"/>
              <a:pathLst>
                <a:path w="2475" h="879" extrusionOk="0">
                  <a:moveTo>
                    <a:pt x="2062" y="1"/>
                  </a:moveTo>
                  <a:cubicBezTo>
                    <a:pt x="1404" y="1"/>
                    <a:pt x="468" y="31"/>
                    <a:pt x="371" y="150"/>
                  </a:cubicBezTo>
                  <a:cubicBezTo>
                    <a:pt x="225" y="349"/>
                    <a:pt x="0" y="865"/>
                    <a:pt x="0" y="878"/>
                  </a:cubicBezTo>
                  <a:cubicBezTo>
                    <a:pt x="0" y="865"/>
                    <a:pt x="328" y="348"/>
                    <a:pt x="1181" y="348"/>
                  </a:cubicBezTo>
                  <a:cubicBezTo>
                    <a:pt x="1202" y="348"/>
                    <a:pt x="1223" y="348"/>
                    <a:pt x="1244" y="349"/>
                  </a:cubicBezTo>
                  <a:cubicBezTo>
                    <a:pt x="1595" y="371"/>
                    <a:pt x="1865" y="398"/>
                    <a:pt x="2077" y="398"/>
                  </a:cubicBezTo>
                  <a:cubicBezTo>
                    <a:pt x="2242" y="398"/>
                    <a:pt x="2371" y="382"/>
                    <a:pt x="2475" y="335"/>
                  </a:cubicBezTo>
                  <a:cubicBezTo>
                    <a:pt x="2462" y="203"/>
                    <a:pt x="2462" y="110"/>
                    <a:pt x="2449" y="5"/>
                  </a:cubicBezTo>
                  <a:cubicBezTo>
                    <a:pt x="2342" y="2"/>
                    <a:pt x="2209" y="1"/>
                    <a:pt x="2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8716553" y="1695039"/>
              <a:ext cx="29253" cy="136620"/>
            </a:xfrm>
            <a:custGeom>
              <a:avLst/>
              <a:gdLst/>
              <a:ahLst/>
              <a:cxnLst/>
              <a:rect l="l" t="t" r="r" b="b"/>
              <a:pathLst>
                <a:path w="822" h="3839" extrusionOk="0">
                  <a:moveTo>
                    <a:pt x="729" y="0"/>
                  </a:moveTo>
                  <a:cubicBezTo>
                    <a:pt x="517" y="940"/>
                    <a:pt x="67" y="3005"/>
                    <a:pt x="1" y="3839"/>
                  </a:cubicBezTo>
                  <a:lnTo>
                    <a:pt x="93" y="3839"/>
                  </a:lnTo>
                  <a:cubicBezTo>
                    <a:pt x="160" y="3005"/>
                    <a:pt x="610" y="927"/>
                    <a:pt x="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8486587" y="1793474"/>
              <a:ext cx="77865" cy="43524"/>
            </a:xfrm>
            <a:custGeom>
              <a:avLst/>
              <a:gdLst/>
              <a:ahLst/>
              <a:cxnLst/>
              <a:rect l="l" t="t" r="r" b="b"/>
              <a:pathLst>
                <a:path w="2188" h="1223" extrusionOk="0">
                  <a:moveTo>
                    <a:pt x="2188" y="1"/>
                  </a:moveTo>
                  <a:cubicBezTo>
                    <a:pt x="2188" y="1"/>
                    <a:pt x="1023" y="226"/>
                    <a:pt x="441" y="755"/>
                  </a:cubicBezTo>
                  <a:cubicBezTo>
                    <a:pt x="1" y="1175"/>
                    <a:pt x="883" y="1222"/>
                    <a:pt x="1305" y="1222"/>
                  </a:cubicBezTo>
                  <a:cubicBezTo>
                    <a:pt x="1429" y="1222"/>
                    <a:pt x="1513" y="1218"/>
                    <a:pt x="1513" y="1218"/>
                  </a:cubicBezTo>
                  <a:cubicBezTo>
                    <a:pt x="1513" y="1218"/>
                    <a:pt x="904" y="1139"/>
                    <a:pt x="904" y="874"/>
                  </a:cubicBezTo>
                  <a:cubicBezTo>
                    <a:pt x="904" y="609"/>
                    <a:pt x="2188" y="1"/>
                    <a:pt x="218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615307" y="1853760"/>
              <a:ext cx="64556" cy="30676"/>
            </a:xfrm>
            <a:custGeom>
              <a:avLst/>
              <a:gdLst/>
              <a:ahLst/>
              <a:cxnLst/>
              <a:rect l="l" t="t" r="r" b="b"/>
              <a:pathLst>
                <a:path w="1814" h="862" extrusionOk="0">
                  <a:moveTo>
                    <a:pt x="887" y="1"/>
                  </a:moveTo>
                  <a:cubicBezTo>
                    <a:pt x="543" y="1"/>
                    <a:pt x="252" y="107"/>
                    <a:pt x="93" y="239"/>
                  </a:cubicBezTo>
                  <a:cubicBezTo>
                    <a:pt x="27" y="292"/>
                    <a:pt x="0" y="371"/>
                    <a:pt x="0" y="437"/>
                  </a:cubicBezTo>
                  <a:cubicBezTo>
                    <a:pt x="0" y="490"/>
                    <a:pt x="13" y="517"/>
                    <a:pt x="53" y="570"/>
                  </a:cubicBezTo>
                  <a:cubicBezTo>
                    <a:pt x="159" y="729"/>
                    <a:pt x="516" y="861"/>
                    <a:pt x="913" y="861"/>
                  </a:cubicBezTo>
                  <a:cubicBezTo>
                    <a:pt x="1311" y="861"/>
                    <a:pt x="1655" y="755"/>
                    <a:pt x="1774" y="570"/>
                  </a:cubicBezTo>
                  <a:cubicBezTo>
                    <a:pt x="1800" y="517"/>
                    <a:pt x="1813" y="490"/>
                    <a:pt x="1813" y="437"/>
                  </a:cubicBezTo>
                  <a:cubicBezTo>
                    <a:pt x="1813" y="371"/>
                    <a:pt x="1774" y="305"/>
                    <a:pt x="1681" y="239"/>
                  </a:cubicBezTo>
                  <a:cubicBezTo>
                    <a:pt x="1536" y="107"/>
                    <a:pt x="1231" y="1"/>
                    <a:pt x="8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8615307" y="1862229"/>
              <a:ext cx="64556" cy="11815"/>
            </a:xfrm>
            <a:custGeom>
              <a:avLst/>
              <a:gdLst/>
              <a:ahLst/>
              <a:cxnLst/>
              <a:rect l="l" t="t" r="r" b="b"/>
              <a:pathLst>
                <a:path w="1814" h="332" extrusionOk="0">
                  <a:moveTo>
                    <a:pt x="93" y="1"/>
                  </a:moveTo>
                  <a:cubicBezTo>
                    <a:pt x="27" y="54"/>
                    <a:pt x="0" y="133"/>
                    <a:pt x="0" y="199"/>
                  </a:cubicBezTo>
                  <a:cubicBezTo>
                    <a:pt x="0" y="252"/>
                    <a:pt x="13" y="279"/>
                    <a:pt x="53" y="332"/>
                  </a:cubicBezTo>
                  <a:lnTo>
                    <a:pt x="1774" y="332"/>
                  </a:lnTo>
                  <a:cubicBezTo>
                    <a:pt x="1800" y="279"/>
                    <a:pt x="1813" y="252"/>
                    <a:pt x="1813" y="199"/>
                  </a:cubicBezTo>
                  <a:cubicBezTo>
                    <a:pt x="1813" y="133"/>
                    <a:pt x="1774" y="67"/>
                    <a:pt x="1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8935132" y="1845824"/>
              <a:ext cx="63595" cy="31815"/>
            </a:xfrm>
            <a:custGeom>
              <a:avLst/>
              <a:gdLst/>
              <a:ahLst/>
              <a:cxnLst/>
              <a:rect l="l" t="t" r="r" b="b"/>
              <a:pathLst>
                <a:path w="1787" h="894" extrusionOk="0">
                  <a:moveTo>
                    <a:pt x="1055" y="1"/>
                  </a:moveTo>
                  <a:cubicBezTo>
                    <a:pt x="992" y="1"/>
                    <a:pt x="927" y="4"/>
                    <a:pt x="860" y="12"/>
                  </a:cubicBezTo>
                  <a:cubicBezTo>
                    <a:pt x="503" y="38"/>
                    <a:pt x="225" y="158"/>
                    <a:pt x="79" y="303"/>
                  </a:cubicBezTo>
                  <a:cubicBezTo>
                    <a:pt x="26" y="369"/>
                    <a:pt x="0" y="462"/>
                    <a:pt x="0" y="528"/>
                  </a:cubicBezTo>
                  <a:cubicBezTo>
                    <a:pt x="0" y="581"/>
                    <a:pt x="13" y="621"/>
                    <a:pt x="40" y="660"/>
                  </a:cubicBezTo>
                  <a:cubicBezTo>
                    <a:pt x="153" y="797"/>
                    <a:pt x="422" y="894"/>
                    <a:pt x="755" y="894"/>
                  </a:cubicBezTo>
                  <a:cubicBezTo>
                    <a:pt x="811" y="894"/>
                    <a:pt x="868" y="891"/>
                    <a:pt x="926" y="885"/>
                  </a:cubicBezTo>
                  <a:cubicBezTo>
                    <a:pt x="1324" y="859"/>
                    <a:pt x="1654" y="713"/>
                    <a:pt x="1747" y="528"/>
                  </a:cubicBezTo>
                  <a:cubicBezTo>
                    <a:pt x="1787" y="488"/>
                    <a:pt x="1787" y="449"/>
                    <a:pt x="1787" y="396"/>
                  </a:cubicBezTo>
                  <a:cubicBezTo>
                    <a:pt x="1787" y="316"/>
                    <a:pt x="1734" y="250"/>
                    <a:pt x="1668" y="171"/>
                  </a:cubicBezTo>
                  <a:cubicBezTo>
                    <a:pt x="1529" y="64"/>
                    <a:pt x="1313" y="1"/>
                    <a:pt x="10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8934171" y="1852372"/>
              <a:ext cx="64556" cy="16975"/>
            </a:xfrm>
            <a:custGeom>
              <a:avLst/>
              <a:gdLst/>
              <a:ahLst/>
              <a:cxnLst/>
              <a:rect l="l" t="t" r="r" b="b"/>
              <a:pathLst>
                <a:path w="1814" h="477" extrusionOk="0">
                  <a:moveTo>
                    <a:pt x="1668" y="0"/>
                  </a:moveTo>
                  <a:lnTo>
                    <a:pt x="80" y="132"/>
                  </a:lnTo>
                  <a:cubicBezTo>
                    <a:pt x="40" y="199"/>
                    <a:pt x="1" y="278"/>
                    <a:pt x="1" y="344"/>
                  </a:cubicBezTo>
                  <a:cubicBezTo>
                    <a:pt x="1" y="397"/>
                    <a:pt x="14" y="437"/>
                    <a:pt x="53" y="476"/>
                  </a:cubicBezTo>
                  <a:lnTo>
                    <a:pt x="1774" y="344"/>
                  </a:lnTo>
                  <a:cubicBezTo>
                    <a:pt x="1814" y="304"/>
                    <a:pt x="1814" y="265"/>
                    <a:pt x="1814" y="212"/>
                  </a:cubicBezTo>
                  <a:cubicBezTo>
                    <a:pt x="1814" y="132"/>
                    <a:pt x="1761" y="66"/>
                    <a:pt x="1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3" name="Google Shape;983;p32"/>
          <p:cNvSpPr/>
          <p:nvPr/>
        </p:nvSpPr>
        <p:spPr>
          <a:xfrm>
            <a:off x="2741018" y="783967"/>
            <a:ext cx="269903" cy="284755"/>
          </a:xfrm>
          <a:custGeom>
            <a:avLst/>
            <a:gdLst/>
            <a:ahLst/>
            <a:cxnLst/>
            <a:rect l="l" t="t" r="r" b="b"/>
            <a:pathLst>
              <a:path w="2635" h="2780" extrusionOk="0">
                <a:moveTo>
                  <a:pt x="1324" y="0"/>
                </a:moveTo>
                <a:lnTo>
                  <a:pt x="1099" y="1112"/>
                </a:lnTo>
                <a:lnTo>
                  <a:pt x="0" y="1390"/>
                </a:lnTo>
                <a:lnTo>
                  <a:pt x="1099" y="1668"/>
                </a:lnTo>
                <a:lnTo>
                  <a:pt x="1324" y="2780"/>
                </a:lnTo>
                <a:lnTo>
                  <a:pt x="1562" y="1668"/>
                </a:lnTo>
                <a:lnTo>
                  <a:pt x="2634" y="1390"/>
                </a:lnTo>
                <a:lnTo>
                  <a:pt x="1562" y="1112"/>
                </a:lnTo>
                <a:lnTo>
                  <a:pt x="1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2"/>
          <p:cNvSpPr/>
          <p:nvPr/>
        </p:nvSpPr>
        <p:spPr>
          <a:xfrm>
            <a:off x="3686775" y="43845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6"/>
          <p:cNvSpPr txBox="1">
            <a:spLocks noGrp="1"/>
          </p:cNvSpPr>
          <p:nvPr>
            <p:ph type="title"/>
          </p:nvPr>
        </p:nvSpPr>
        <p:spPr>
          <a:xfrm>
            <a:off x="1291830" y="1813560"/>
            <a:ext cx="6511050" cy="1674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sz="4800" dirty="0" smtClean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/>
            </a:r>
            <a:br>
              <a:rPr lang="bg-BG" sz="4800" dirty="0" smtClean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</a:br>
            <a:r>
              <a:rPr lang="bg-BG" sz="4800" dirty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/>
            </a:r>
            <a:br>
              <a:rPr lang="bg-BG" sz="4800" dirty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</a:br>
            <a:r>
              <a:rPr lang="en-US" sz="4800" dirty="0" err="1" smtClean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>Благодарим</a:t>
            </a:r>
            <a:r>
              <a:rPr lang="en-US" sz="4800" dirty="0" smtClean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>за</a:t>
            </a:r>
            <a:r>
              <a:rPr lang="en-US" sz="4800" dirty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>вниманието</a:t>
            </a:r>
            <a:r>
              <a:rPr lang="en-US" sz="4800" dirty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>!</a:t>
            </a:r>
            <a:r>
              <a:rPr lang="en-US" dirty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  <a:t/>
            </a:r>
            <a:br>
              <a:rPr lang="en-US" dirty="0">
                <a:solidFill>
                  <a:srgbClr val="FFFFFF"/>
                </a:solidFill>
                <a:latin typeface="Cakerolli"/>
                <a:ea typeface="Cakerolli"/>
                <a:cs typeface="Cakerolli"/>
                <a:sym typeface="Cakerolli"/>
              </a:rPr>
            </a:br>
            <a:endParaRPr dirty="0"/>
          </a:p>
        </p:txBody>
      </p:sp>
      <p:sp>
        <p:nvSpPr>
          <p:cNvPr id="1036" name="Google Shape;1036;p36"/>
          <p:cNvSpPr/>
          <p:nvPr/>
        </p:nvSpPr>
        <p:spPr>
          <a:xfrm>
            <a:off x="2397700" y="401345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6"/>
          <p:cNvSpPr/>
          <p:nvPr/>
        </p:nvSpPr>
        <p:spPr>
          <a:xfrm>
            <a:off x="5394925" y="991000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6"/>
          <p:cNvSpPr/>
          <p:nvPr/>
        </p:nvSpPr>
        <p:spPr>
          <a:xfrm>
            <a:off x="7938300" y="3867125"/>
            <a:ext cx="189905" cy="202094"/>
          </a:xfrm>
          <a:custGeom>
            <a:avLst/>
            <a:gdLst/>
            <a:ahLst/>
            <a:cxnLst/>
            <a:rect l="l" t="t" r="r" b="b"/>
            <a:pathLst>
              <a:path w="1854" h="1973" extrusionOk="0">
                <a:moveTo>
                  <a:pt x="927" y="1"/>
                </a:moveTo>
                <a:lnTo>
                  <a:pt x="769" y="781"/>
                </a:lnTo>
                <a:lnTo>
                  <a:pt x="1" y="980"/>
                </a:lnTo>
                <a:lnTo>
                  <a:pt x="769" y="1178"/>
                </a:lnTo>
                <a:lnTo>
                  <a:pt x="927" y="1973"/>
                </a:lnTo>
                <a:lnTo>
                  <a:pt x="1099" y="1178"/>
                </a:lnTo>
                <a:lnTo>
                  <a:pt x="1854" y="980"/>
                </a:lnTo>
                <a:lnTo>
                  <a:pt x="1099" y="781"/>
                </a:lnTo>
                <a:lnTo>
                  <a:pt x="9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ntal Car Company Profile by Slidesgo">
  <a:themeElements>
    <a:clrScheme name="Simple Light">
      <a:dk1>
        <a:srgbClr val="000000"/>
      </a:dk1>
      <a:lt1>
        <a:srgbClr val="E4F0F4"/>
      </a:lt1>
      <a:dk2>
        <a:srgbClr val="F9AA0D"/>
      </a:dk2>
      <a:lt2>
        <a:srgbClr val="C45F05"/>
      </a:lt2>
      <a:accent1>
        <a:srgbClr val="3C997A"/>
      </a:accent1>
      <a:accent2>
        <a:srgbClr val="A1D1C3"/>
      </a:accent2>
      <a:accent3>
        <a:srgbClr val="756A6C"/>
      </a:accent3>
      <a:accent4>
        <a:srgbClr val="A8C1CC"/>
      </a:accent4>
      <a:accent5>
        <a:srgbClr val="93878A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80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Bebas Neue</vt:lpstr>
      <vt:lpstr>Arial</vt:lpstr>
      <vt:lpstr>Amiko SemiBold</vt:lpstr>
      <vt:lpstr>Montserrat</vt:lpstr>
      <vt:lpstr>Cakerolli</vt:lpstr>
      <vt:lpstr>Rental Car Company Profile by Slidesgo</vt:lpstr>
      <vt:lpstr>RENT A CAR </vt:lpstr>
      <vt:lpstr>Сайта</vt:lpstr>
      <vt:lpstr>01</vt:lpstr>
      <vt:lpstr>Основни проблеми</vt:lpstr>
      <vt:lpstr>  Благодарим за вниманието!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 A CAR</dc:title>
  <dc:creator>User</dc:creator>
  <cp:lastModifiedBy>User</cp:lastModifiedBy>
  <cp:revision>3</cp:revision>
  <dcterms:modified xsi:type="dcterms:W3CDTF">2025-04-05T11:56:05Z</dcterms:modified>
</cp:coreProperties>
</file>