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tags/tag13.xml" ContentType="application/vnd.openxmlformats-officedocument.presentationml.tags+xml"/>
  <Override PartName="/ppt/notesSlides/notesSlide10.xml" ContentType="application/vnd.openxmlformats-officedocument.presentationml.notesSlide+xml"/>
  <Override PartName="/ppt/tags/tag14.xml" ContentType="application/vnd.openxmlformats-officedocument.presentationml.tags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notesSlides/notesSlide12.xml" ContentType="application/vnd.openxmlformats-officedocument.presentationml.notesSlide+xml"/>
  <Override PartName="/ppt/tags/tag16.xml" ContentType="application/vnd.openxmlformats-officedocument.presentationml.tags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notesSlides/notesSlide14.xml" ContentType="application/vnd.openxmlformats-officedocument.presentationml.notesSlide+xml"/>
  <Override PartName="/ppt/tags/tag18.xml" ContentType="application/vnd.openxmlformats-officedocument.presentationml.tags+xml"/>
  <Override PartName="/ppt/notesSlides/notesSlide15.xml" ContentType="application/vnd.openxmlformats-officedocument.presentationml.notesSlide+xml"/>
  <Override PartName="/ppt/tags/tag19.xml" ContentType="application/vnd.openxmlformats-officedocument.presentationml.tags+xml"/>
  <Override PartName="/ppt/notesSlides/notesSlide16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7.xml" ContentType="application/vnd.openxmlformats-officedocument.presentationml.notesSlide+xml"/>
  <Override PartName="/ppt/tags/tag24.xml" ContentType="application/vnd.openxmlformats-officedocument.presentationml.tags+xml"/>
  <Override PartName="/ppt/notesSlides/notesSlide18.xml" ContentType="application/vnd.openxmlformats-officedocument.presentationml.notesSlide+xml"/>
  <Override PartName="/ppt/tags/tag25.xml" ContentType="application/vnd.openxmlformats-officedocument.presentationml.tags+xml"/>
  <Override PartName="/ppt/notesSlides/notesSlide19.xml" ContentType="application/vnd.openxmlformats-officedocument.presentationml.notesSlide+xml"/>
  <Override PartName="/ppt/tags/tag26.xml" ContentType="application/vnd.openxmlformats-officedocument.presentationml.tags+xml"/>
  <Override PartName="/ppt/notesSlides/notesSlide20.xml" ContentType="application/vnd.openxmlformats-officedocument.presentationml.notesSlide+xml"/>
  <Override PartName="/ppt/tags/tag27.xml" ContentType="application/vnd.openxmlformats-officedocument.presentationml.tags+xml"/>
  <Override PartName="/ppt/notesSlides/notesSlide21.xml" ContentType="application/vnd.openxmlformats-officedocument.presentationml.notesSlide+xml"/>
  <Override PartName="/ppt/tags/tag28.xml" ContentType="application/vnd.openxmlformats-officedocument.presentationml.tags+xml"/>
  <Override PartName="/ppt/notesSlides/notesSlide22.xml" ContentType="application/vnd.openxmlformats-officedocument.presentationml.notesSlide+xml"/>
  <Override PartName="/ppt/tags/tag29.xml" ContentType="application/vnd.openxmlformats-officedocument.presentationml.tags+xml"/>
  <Override PartName="/ppt/notesSlides/notesSlide23.xml" ContentType="application/vnd.openxmlformats-officedocument.presentationml.notesSlide+xml"/>
  <Override PartName="/ppt/tags/tag30.xml" ContentType="application/vnd.openxmlformats-officedocument.presentationml.tags+xml"/>
  <Override PartName="/ppt/notesSlides/notesSlide24.xml" ContentType="application/vnd.openxmlformats-officedocument.presentationml.notesSlide+xml"/>
  <Override PartName="/ppt/tags/tag31.xml" ContentType="application/vnd.openxmlformats-officedocument.presentationml.tags+xml"/>
  <Override PartName="/ppt/notesSlides/notesSlide25.xml" ContentType="application/vnd.openxmlformats-officedocument.presentationml.notesSlide+xml"/>
  <Override PartName="/ppt/tags/tag32.xml" ContentType="application/vnd.openxmlformats-officedocument.presentationml.tags+xml"/>
  <Override PartName="/ppt/notesSlides/notesSlide26.xml" ContentType="application/vnd.openxmlformats-officedocument.presentationml.notesSlide+xml"/>
  <Override PartName="/ppt/tags/tag33.xml" ContentType="application/vnd.openxmlformats-officedocument.presentationml.tags+xml"/>
  <Override PartName="/ppt/notesSlides/notesSlide27.xml" ContentType="application/vnd.openxmlformats-officedocument.presentationml.notesSlide+xml"/>
  <Override PartName="/ppt/tags/tag34.xml" ContentType="application/vnd.openxmlformats-officedocument.presentationml.tags+xml"/>
  <Override PartName="/ppt/notesSlides/notesSlide28.xml" ContentType="application/vnd.openxmlformats-officedocument.presentationml.notesSlide+xml"/>
  <Override PartName="/ppt/tags/tag35.xml" ContentType="application/vnd.openxmlformats-officedocument.presentationml.tags+xml"/>
  <Override PartName="/ppt/notesSlides/notesSlide29.xml" ContentType="application/vnd.openxmlformats-officedocument.presentationml.notesSlide+xml"/>
  <Override PartName="/ppt/tags/tag36.xml" ContentType="application/vnd.openxmlformats-officedocument.presentationml.tags+xml"/>
  <Override PartName="/ppt/notesSlides/notesSlide30.xml" ContentType="application/vnd.openxmlformats-officedocument.presentationml.notesSlide+xml"/>
  <Override PartName="/ppt/tags/tag37.xml" ContentType="application/vnd.openxmlformats-officedocument.presentationml.tags+xml"/>
  <Override PartName="/ppt/notesSlides/notesSlide31.xml" ContentType="application/vnd.openxmlformats-officedocument.presentationml.notesSlide+xml"/>
  <Override PartName="/ppt/tags/tag38.xml" ContentType="application/vnd.openxmlformats-officedocument.presentationml.tags+xml"/>
  <Override PartName="/ppt/notesSlides/notesSlide32.xml" ContentType="application/vnd.openxmlformats-officedocument.presentationml.notesSlide+xml"/>
  <Override PartName="/ppt/tags/tag39.xml" ContentType="application/vnd.openxmlformats-officedocument.presentationml.tags+xml"/>
  <Override PartName="/ppt/notesSlides/notesSlide33.xml" ContentType="application/vnd.openxmlformats-officedocument.presentationml.notesSlide+xml"/>
  <Override PartName="/ppt/tags/tag40.xml" ContentType="application/vnd.openxmlformats-officedocument.presentationml.tags+xml"/>
  <Override PartName="/ppt/notesSlides/notesSlide34.xml" ContentType="application/vnd.openxmlformats-officedocument.presentationml.notesSlide+xml"/>
  <Override PartName="/ppt/tags/tag41.xml" ContentType="application/vnd.openxmlformats-officedocument.presentationml.tags+xml"/>
  <Override PartName="/ppt/notesSlides/notesSlide35.xml" ContentType="application/vnd.openxmlformats-officedocument.presentationml.notesSlide+xml"/>
  <Override PartName="/ppt/tags/tag42.xml" ContentType="application/vnd.openxmlformats-officedocument.presentationml.tags+xml"/>
  <Override PartName="/ppt/notesSlides/notesSlide36.xml" ContentType="application/vnd.openxmlformats-officedocument.presentationml.notesSlide+xml"/>
  <Override PartName="/ppt/tags/tag43.xml" ContentType="application/vnd.openxmlformats-officedocument.presentationml.tags+xml"/>
  <Override PartName="/ppt/notesSlides/notesSlide37.xml" ContentType="application/vnd.openxmlformats-officedocument.presentationml.notesSlide+xml"/>
  <Override PartName="/ppt/tags/tag44.xml" ContentType="application/vnd.openxmlformats-officedocument.presentationml.tags+xml"/>
  <Override PartName="/ppt/notesSlides/notesSlide38.xml" ContentType="application/vnd.openxmlformats-officedocument.presentationml.notesSlide+xml"/>
  <Override PartName="/ppt/tags/tag45.xml" ContentType="application/vnd.openxmlformats-officedocument.presentationml.tags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1"/>
  </p:notesMasterIdLst>
  <p:sldIdLst>
    <p:sldId id="256" r:id="rId2"/>
    <p:sldId id="297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6" r:id="rId20"/>
    <p:sldId id="277" r:id="rId21"/>
    <p:sldId id="296" r:id="rId22"/>
    <p:sldId id="275" r:id="rId23"/>
    <p:sldId id="278" r:id="rId24"/>
    <p:sldId id="279" r:id="rId25"/>
    <p:sldId id="280" r:id="rId26"/>
    <p:sldId id="281" r:id="rId27"/>
    <p:sldId id="283" r:id="rId28"/>
    <p:sldId id="284" r:id="rId29"/>
    <p:sldId id="285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8" r:id="rId40"/>
  </p:sldIdLst>
  <p:sldSz cx="12192000" cy="6858000"/>
  <p:notesSz cx="6858000" cy="9144000"/>
  <p:custDataLst>
    <p:tags r:id="rId4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31" autoAdjust="0"/>
    <p:restoredTop sz="94660"/>
  </p:normalViewPr>
  <p:slideViewPr>
    <p:cSldViewPr snapToGrid="0">
      <p:cViewPr varScale="1">
        <p:scale>
          <a:sx n="76" d="100"/>
          <a:sy n="76" d="100"/>
        </p:scale>
        <p:origin x="288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slide" Target="../slides/slide11.xml"/><Relationship Id="rId13" Type="http://schemas.openxmlformats.org/officeDocument/2006/relationships/slide" Target="../slides/slide31.xml"/><Relationship Id="rId3" Type="http://schemas.openxmlformats.org/officeDocument/2006/relationships/slide" Target="../slides/slide5.xml"/><Relationship Id="rId7" Type="http://schemas.openxmlformats.org/officeDocument/2006/relationships/slide" Target="../slides/slide10.xml"/><Relationship Id="rId12" Type="http://schemas.openxmlformats.org/officeDocument/2006/relationships/slide" Target="../slides/slide28.xml"/><Relationship Id="rId2" Type="http://schemas.openxmlformats.org/officeDocument/2006/relationships/slide" Target="../slides/slide4.xml"/><Relationship Id="rId16" Type="http://schemas.openxmlformats.org/officeDocument/2006/relationships/slide" Target="../slides/slide22.xml"/><Relationship Id="rId1" Type="http://schemas.openxmlformats.org/officeDocument/2006/relationships/slide" Target="../slides/slide3.xml"/><Relationship Id="rId6" Type="http://schemas.openxmlformats.org/officeDocument/2006/relationships/slide" Target="../slides/slide9.xml"/><Relationship Id="rId11" Type="http://schemas.openxmlformats.org/officeDocument/2006/relationships/slide" Target="../slides/slide15.xml"/><Relationship Id="rId5" Type="http://schemas.openxmlformats.org/officeDocument/2006/relationships/slide" Target="../slides/slide7.xml"/><Relationship Id="rId15" Type="http://schemas.openxmlformats.org/officeDocument/2006/relationships/slide" Target="../slides/slide25.xml"/><Relationship Id="rId10" Type="http://schemas.openxmlformats.org/officeDocument/2006/relationships/slide" Target="../slides/slide14.xml"/><Relationship Id="rId4" Type="http://schemas.openxmlformats.org/officeDocument/2006/relationships/slide" Target="../slides/slide6.xml"/><Relationship Id="rId9" Type="http://schemas.openxmlformats.org/officeDocument/2006/relationships/slide" Target="../slides/slide13.xml"/><Relationship Id="rId14" Type="http://schemas.openxmlformats.org/officeDocument/2006/relationships/slide" Target="../slides/slide3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A64B25-CE37-4BC2-9FFA-D3C5BA2CCF8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BC6305-79E4-43EC-B4EE-466B7DD34E3C}">
      <dgm:prSet phldrT="[Text]" custT="1"/>
      <dgm:spPr/>
      <dgm:t>
        <a:bodyPr lIns="49530"/>
        <a:lstStyle/>
        <a:p>
          <a:r>
            <a:rPr lang="en-US" sz="120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EduRoam</a:t>
          </a:r>
          <a:endParaRPr lang="en-US" sz="120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260288B7-A84B-41AF-8703-121951DAB67D}" type="parTrans" cxnId="{D7D42512-EE91-4F92-8E3C-E221F53D2CE7}">
      <dgm:prSet/>
      <dgm:spPr/>
      <dgm:t>
        <a:bodyPr/>
        <a:lstStyle/>
        <a:p>
          <a:endParaRPr lang="en-US"/>
        </a:p>
      </dgm:t>
    </dgm:pt>
    <dgm:pt modelId="{4FAB4D88-2A38-4AE5-8F19-3699A6D48B7C}" type="sibTrans" cxnId="{D7D42512-EE91-4F92-8E3C-E221F53D2CE7}">
      <dgm:prSet/>
      <dgm:spPr/>
      <dgm:t>
        <a:bodyPr/>
        <a:lstStyle/>
        <a:p>
          <a:endParaRPr lang="en-US"/>
        </a:p>
      </dgm:t>
    </dgm:pt>
    <dgm:pt modelId="{6ED3E741-83D3-4BE7-98C3-323B573DCBFA}">
      <dgm:prSet phldrT="[Text]"/>
      <dgm:spPr/>
      <dgm:t>
        <a:bodyPr/>
        <a:lstStyle/>
        <a:p>
          <a:r>
            <a:rPr lang="en-US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EduRoam </a:t>
          </a:r>
          <a:r>
            <a:rPr lang="mk-MK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Управување</a:t>
          </a:r>
          <a:endParaRPr lang="en-US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C7DEA543-5A36-4BEE-B5D8-80A282B1A567}" type="parTrans" cxnId="{2B512568-066F-4D1B-B986-F9C12FD6C46F}">
      <dgm:prSet/>
      <dgm:spPr/>
      <dgm:t>
        <a:bodyPr/>
        <a:lstStyle/>
        <a:p>
          <a:endParaRPr lang="en-US"/>
        </a:p>
      </dgm:t>
    </dgm:pt>
    <dgm:pt modelId="{0BD9CC4C-407A-4978-A4E8-1B2A698E4E7F}" type="sibTrans" cxnId="{2B512568-066F-4D1B-B986-F9C12FD6C46F}">
      <dgm:prSet/>
      <dgm:spPr/>
      <dgm:t>
        <a:bodyPr/>
        <a:lstStyle/>
        <a:p>
          <a:endParaRPr lang="en-US"/>
        </a:p>
      </dgm:t>
    </dgm:pt>
    <dgm:pt modelId="{504E0F4E-3C1B-4869-A0FB-FF90D02C0254}">
      <dgm:prSet phldrT="[Text]"/>
      <dgm:spPr/>
      <dgm:t>
        <a:bodyPr/>
        <a:lstStyle/>
        <a:p>
          <a:r>
            <a:rPr lang="mk-MK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Зошто </a:t>
          </a:r>
          <a:r>
            <a:rPr lang="en-US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eduRoam</a:t>
          </a:r>
          <a:r>
            <a:rPr lang="mk-MK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?</a:t>
          </a:r>
          <a:endParaRPr lang="en-US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107ED68C-5B15-4E6C-87A4-403FE5CDCE08}" type="parTrans" cxnId="{6CEC8A17-46EB-44D0-B9C8-B6182BC24F51}">
      <dgm:prSet/>
      <dgm:spPr/>
      <dgm:t>
        <a:bodyPr/>
        <a:lstStyle/>
        <a:p>
          <a:endParaRPr lang="en-US"/>
        </a:p>
      </dgm:t>
    </dgm:pt>
    <dgm:pt modelId="{60166E1E-0A85-4C03-B658-95333BBBEA49}" type="sibTrans" cxnId="{6CEC8A17-46EB-44D0-B9C8-B6182BC24F51}">
      <dgm:prSet/>
      <dgm:spPr/>
      <dgm:t>
        <a:bodyPr/>
        <a:lstStyle/>
        <a:p>
          <a:endParaRPr lang="en-US"/>
        </a:p>
      </dgm:t>
    </dgm:pt>
    <dgm:pt modelId="{28BE7673-7E77-4FC1-B5FC-4C9E8398EB6C}">
      <dgm:prSet phldrT="[Text]"/>
      <dgm:spPr/>
      <dgm:t>
        <a:bodyPr/>
        <a:lstStyle/>
        <a:p>
          <a:r>
            <a:rPr lang="mk-MK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Како да го поставите edu</a:t>
          </a:r>
          <a:r>
            <a:rPr lang="en-US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R</a:t>
          </a:r>
          <a:r>
            <a:rPr lang="mk-MK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oam</a:t>
          </a:r>
          <a:endParaRPr lang="en-US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01F9732D-3F84-4633-A3B1-534B68D487D7}" type="parTrans" cxnId="{A6DD07C1-66A1-4EBE-9747-4E5B1797BA59}">
      <dgm:prSet/>
      <dgm:spPr/>
      <dgm:t>
        <a:bodyPr/>
        <a:lstStyle/>
        <a:p>
          <a:endParaRPr lang="en-US"/>
        </a:p>
      </dgm:t>
    </dgm:pt>
    <dgm:pt modelId="{0BEC1FCF-46CC-448D-A32C-278E03C49D99}" type="sibTrans" cxnId="{A6DD07C1-66A1-4EBE-9747-4E5B1797BA59}">
      <dgm:prSet/>
      <dgm:spPr/>
      <dgm:t>
        <a:bodyPr/>
        <a:lstStyle/>
        <a:p>
          <a:endParaRPr lang="en-US"/>
        </a:p>
      </dgm:t>
    </dgm:pt>
    <dgm:pt modelId="{233FB735-9BC4-4C78-8B32-FE345CE1D3B4}">
      <dgm:prSet phldrT="[Text]"/>
      <dgm:spPr/>
      <dgm:t>
        <a:bodyPr/>
        <a:lstStyle/>
        <a:p>
          <a:r>
            <a:rPr lang="en-US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Кој има потреба од eduroam Managed IdP?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5" action="ppaction://hlinksldjump"/>
          </dgm14:cNvPr>
        </a:ext>
      </dgm:extLst>
    </dgm:pt>
    <dgm:pt modelId="{C762F6D2-8677-4A8E-AB82-2E0FF45BC553}" type="parTrans" cxnId="{8D03F514-B7A5-4DA1-9295-8A8C16BF6708}">
      <dgm:prSet/>
      <dgm:spPr/>
      <dgm:t>
        <a:bodyPr/>
        <a:lstStyle/>
        <a:p>
          <a:endParaRPr lang="en-US"/>
        </a:p>
      </dgm:t>
    </dgm:pt>
    <dgm:pt modelId="{88B6E90D-6AA1-4B9B-AFAD-3D0CC8F4ADEB}" type="sibTrans" cxnId="{8D03F514-B7A5-4DA1-9295-8A8C16BF6708}">
      <dgm:prSet/>
      <dgm:spPr/>
      <dgm:t>
        <a:bodyPr/>
        <a:lstStyle/>
        <a:p>
          <a:endParaRPr lang="en-US"/>
        </a:p>
      </dgm:t>
    </dgm:pt>
    <dgm:pt modelId="{A7062394-D97C-4E97-A5C4-206D6A4000CF}">
      <dgm:prSet phldrT="[Text]"/>
      <dgm:spPr/>
      <dgm:t>
        <a:bodyPr/>
        <a:lstStyle/>
        <a:p>
          <a:r>
            <a:rPr lang="mk-MK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IdP администраторите </a:t>
          </a:r>
          <a:endParaRPr lang="en-US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6" action="ppaction://hlinksldjump"/>
          </dgm14:cNvPr>
        </a:ext>
      </dgm:extLst>
    </dgm:pt>
    <dgm:pt modelId="{0E42F77D-05DA-4667-A3D1-631F74DA66CA}" type="parTrans" cxnId="{8265CB91-D973-4C7A-ACAF-9CDBAC74F0F6}">
      <dgm:prSet/>
      <dgm:spPr/>
      <dgm:t>
        <a:bodyPr/>
        <a:lstStyle/>
        <a:p>
          <a:endParaRPr lang="en-US"/>
        </a:p>
      </dgm:t>
    </dgm:pt>
    <dgm:pt modelId="{B43930B9-AE71-41EA-A4AF-C3DDAFC7D97C}" type="sibTrans" cxnId="{8265CB91-D973-4C7A-ACAF-9CDBAC74F0F6}">
      <dgm:prSet/>
      <dgm:spPr/>
      <dgm:t>
        <a:bodyPr/>
        <a:lstStyle/>
        <a:p>
          <a:endParaRPr lang="en-US"/>
        </a:p>
      </dgm:t>
    </dgm:pt>
    <dgm:pt modelId="{B46E09BE-B189-4A02-9E3D-9270DCAD1F22}">
      <dgm:prSet phldrT="[Text]"/>
      <dgm:spPr/>
      <dgm:t>
        <a:bodyPr/>
        <a:lstStyle/>
        <a:p>
          <a:r>
            <a:rPr lang="mk-MK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Еduroam за студенти, истражувачи и едукатори - Каде можам да користам edu</a:t>
          </a:r>
          <a:r>
            <a:rPr lang="en-US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R</a:t>
          </a:r>
          <a:r>
            <a:rPr lang="mk-MK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oam?</a:t>
          </a:r>
          <a:endParaRPr lang="en-US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7" action="ppaction://hlinksldjump"/>
          </dgm14:cNvPr>
        </a:ext>
      </dgm:extLst>
    </dgm:pt>
    <dgm:pt modelId="{340393EF-063C-48BE-915E-25E3EF66AAD8}" type="parTrans" cxnId="{7C90BB78-CE86-436A-A988-B0612315310D}">
      <dgm:prSet/>
      <dgm:spPr/>
      <dgm:t>
        <a:bodyPr/>
        <a:lstStyle/>
        <a:p>
          <a:endParaRPr lang="en-US"/>
        </a:p>
      </dgm:t>
    </dgm:pt>
    <dgm:pt modelId="{D5AB3353-C98B-4740-AFF1-A875246C5E47}" type="sibTrans" cxnId="{7C90BB78-CE86-436A-A988-B0612315310D}">
      <dgm:prSet/>
      <dgm:spPr/>
      <dgm:t>
        <a:bodyPr/>
        <a:lstStyle/>
        <a:p>
          <a:endParaRPr lang="en-US"/>
        </a:p>
      </dgm:t>
    </dgm:pt>
    <dgm:pt modelId="{CD2933BD-597C-4CE3-88F6-AD2FD38D9835}">
      <dgm:prSet/>
      <dgm:spPr/>
      <dgm:t>
        <a:bodyPr/>
        <a:lstStyle/>
        <a:p>
          <a:r>
            <a:rPr lang="mk-MK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Како работи </a:t>
          </a:r>
          <a:r>
            <a:rPr lang="en-US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eduRoam?</a:t>
          </a:r>
          <a:endParaRPr lang="mk-MK" dirty="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8" action="ppaction://hlinksldjump"/>
          </dgm14:cNvPr>
        </a:ext>
      </dgm:extLst>
    </dgm:pt>
    <dgm:pt modelId="{C70A250E-8275-4DEE-80A1-A6AB679CA247}" type="parTrans" cxnId="{A6791525-641C-4F01-B3F7-4D91F12368C3}">
      <dgm:prSet/>
      <dgm:spPr/>
      <dgm:t>
        <a:bodyPr/>
        <a:lstStyle/>
        <a:p>
          <a:endParaRPr lang="en-US"/>
        </a:p>
      </dgm:t>
    </dgm:pt>
    <dgm:pt modelId="{D21DB770-1C4E-4D2B-91FB-C0B40B1313CF}" type="sibTrans" cxnId="{A6791525-641C-4F01-B3F7-4D91F12368C3}">
      <dgm:prSet/>
      <dgm:spPr/>
      <dgm:t>
        <a:bodyPr/>
        <a:lstStyle/>
        <a:p>
          <a:endParaRPr lang="en-US"/>
        </a:p>
      </dgm:t>
    </dgm:pt>
    <dgm:pt modelId="{95B43C74-8895-4F33-84BC-47735C02ED05}">
      <dgm:prSet/>
      <dgm:spPr/>
      <dgm:t>
        <a:bodyPr/>
        <a:lstStyle/>
        <a:p>
          <a:r>
            <a:rPr lang="mk-MK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Како функционира </a:t>
          </a:r>
          <a:r>
            <a:rPr lang="en-US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eduRoam</a:t>
          </a:r>
          <a:r>
            <a:rPr lang="mk-MK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? – Технологијата</a:t>
          </a:r>
          <a:endParaRPr lang="mk-MK" dirty="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9" action="ppaction://hlinksldjump"/>
          </dgm14:cNvPr>
        </a:ext>
      </dgm:extLst>
    </dgm:pt>
    <dgm:pt modelId="{7A3F40E0-3BF6-468F-B17F-A05CE3124C64}" type="parTrans" cxnId="{636F9FC8-24BD-47E6-8D86-E6368C8FB102}">
      <dgm:prSet/>
      <dgm:spPr/>
      <dgm:t>
        <a:bodyPr/>
        <a:lstStyle/>
        <a:p>
          <a:endParaRPr lang="en-US"/>
        </a:p>
      </dgm:t>
    </dgm:pt>
    <dgm:pt modelId="{D894131C-FFEF-4B93-8EB9-003C729822ED}" type="sibTrans" cxnId="{636F9FC8-24BD-47E6-8D86-E6368C8FB102}">
      <dgm:prSet/>
      <dgm:spPr/>
      <dgm:t>
        <a:bodyPr/>
        <a:lstStyle/>
        <a:p>
          <a:endParaRPr lang="en-US"/>
        </a:p>
      </dgm:t>
    </dgm:pt>
    <dgm:pt modelId="{EAEE7A0F-8054-48B5-9486-3323FAC7F660}">
      <dgm:prSet/>
      <dgm:spPr/>
      <dgm:t>
        <a:bodyPr/>
        <a:lstStyle/>
        <a:p>
          <a:r>
            <a:rPr lang="en-US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E</a:t>
          </a:r>
          <a:r>
            <a:rPr lang="mk-MK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du</a:t>
          </a:r>
          <a:r>
            <a:rPr lang="en-US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R</a:t>
          </a:r>
          <a:r>
            <a:rPr lang="mk-MK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oam CAT</a:t>
          </a:r>
          <a:endParaRPr lang="mk-MK" dirty="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0" action="ppaction://hlinksldjump"/>
          </dgm14:cNvPr>
        </a:ext>
      </dgm:extLst>
    </dgm:pt>
    <dgm:pt modelId="{4E2A970F-5010-421F-920C-B91A91F660A9}" type="parTrans" cxnId="{26655156-B8A0-421A-AA42-2B98A5514D92}">
      <dgm:prSet/>
      <dgm:spPr/>
      <dgm:t>
        <a:bodyPr/>
        <a:lstStyle/>
        <a:p>
          <a:endParaRPr lang="en-US"/>
        </a:p>
      </dgm:t>
    </dgm:pt>
    <dgm:pt modelId="{D3AC7956-86EC-44EE-A6D1-64447EAA7292}" type="sibTrans" cxnId="{26655156-B8A0-421A-AA42-2B98A5514D92}">
      <dgm:prSet/>
      <dgm:spPr/>
      <dgm:t>
        <a:bodyPr/>
        <a:lstStyle/>
        <a:p>
          <a:endParaRPr lang="en-US"/>
        </a:p>
      </dgm:t>
    </dgm:pt>
    <dgm:pt modelId="{5C229302-B3F1-443D-B1AB-B960703DB19A}">
      <dgm:prSet/>
      <dgm:spPr/>
      <dgm:t>
        <a:bodyPr/>
        <a:lstStyle/>
        <a:p>
          <a:r>
            <a:rPr lang="mk-MK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Кои се придобивките од едуроам за институциите?</a:t>
          </a:r>
          <a:endParaRPr lang="mk-MK" dirty="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1" action="ppaction://hlinksldjump"/>
          </dgm14:cNvPr>
        </a:ext>
      </dgm:extLst>
    </dgm:pt>
    <dgm:pt modelId="{C69D5B54-3036-44EF-95A5-A6D591D9D6D6}" type="parTrans" cxnId="{DD29A9D1-881E-4664-BE4B-AB8AB4539A9A}">
      <dgm:prSet/>
      <dgm:spPr/>
      <dgm:t>
        <a:bodyPr/>
        <a:lstStyle/>
        <a:p>
          <a:endParaRPr lang="en-US"/>
        </a:p>
      </dgm:t>
    </dgm:pt>
    <dgm:pt modelId="{4B0FC7E9-D3E5-4FD3-94FD-A146D9F6FED4}" type="sibTrans" cxnId="{DD29A9D1-881E-4664-BE4B-AB8AB4539A9A}">
      <dgm:prSet/>
      <dgm:spPr/>
      <dgm:t>
        <a:bodyPr/>
        <a:lstStyle/>
        <a:p>
          <a:endParaRPr lang="en-US"/>
        </a:p>
      </dgm:t>
    </dgm:pt>
    <dgm:pt modelId="{5E39E527-B70B-40C5-A29A-5853C6469F4C}">
      <dgm:prSet/>
      <dgm:spPr/>
      <dgm:t>
        <a:bodyPr/>
        <a:lstStyle/>
        <a:p>
          <a:r>
            <a:rPr lang="en-US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Упатство за </a:t>
          </a:r>
          <a:r>
            <a:rPr lang="mk-MK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по</a:t>
          </a:r>
          <a:r>
            <a:rPr lang="en-US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врзување кон eduroam </a:t>
          </a:r>
          <a:r>
            <a:rPr lang="mk-MK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од </a:t>
          </a:r>
          <a:r>
            <a:rPr lang="en-US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Windows 10</a:t>
          </a:r>
          <a:r>
            <a:rPr lang="mk-MK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2" action="ppaction://hlinksldjump"/>
          </dgm14:cNvPr>
        </a:ext>
      </dgm:extLst>
    </dgm:pt>
    <dgm:pt modelId="{456F74EC-0CB6-45C4-9DED-EFF744B77841}" type="parTrans" cxnId="{8E27B27F-B044-4530-8C27-35F943B46728}">
      <dgm:prSet/>
      <dgm:spPr/>
      <dgm:t>
        <a:bodyPr/>
        <a:lstStyle/>
        <a:p>
          <a:endParaRPr lang="en-US"/>
        </a:p>
      </dgm:t>
    </dgm:pt>
    <dgm:pt modelId="{013F3359-44DF-42F0-A7F5-17190A37BC47}" type="sibTrans" cxnId="{8E27B27F-B044-4530-8C27-35F943B46728}">
      <dgm:prSet/>
      <dgm:spPr/>
      <dgm:t>
        <a:bodyPr/>
        <a:lstStyle/>
        <a:p>
          <a:endParaRPr lang="en-US"/>
        </a:p>
      </dgm:t>
    </dgm:pt>
    <dgm:pt modelId="{B2A2D0F0-04D4-458E-B743-EB84B2066228}">
      <dgm:prSet/>
      <dgm:spPr/>
      <dgm:t>
        <a:bodyPr/>
        <a:lstStyle/>
        <a:p>
          <a:r>
            <a:rPr lang="en-US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Упатство за </a:t>
          </a:r>
          <a:r>
            <a:rPr lang="mk-MK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по</a:t>
          </a:r>
          <a:r>
            <a:rPr lang="en-US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врзување кон eduroam </a:t>
          </a:r>
          <a:r>
            <a:rPr lang="mk-MK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од </a:t>
          </a:r>
          <a:r>
            <a:rPr lang="en-US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Android</a:t>
          </a:r>
          <a:r>
            <a:rPr lang="mk-MK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3" action="ppaction://hlinksldjump"/>
          </dgm14:cNvPr>
        </a:ext>
      </dgm:extLst>
    </dgm:pt>
    <dgm:pt modelId="{89AE89FB-6795-4956-84EC-02E9E03C608F}" type="parTrans" cxnId="{08B994C6-C2A4-401E-B71D-A3093BEB75E5}">
      <dgm:prSet/>
      <dgm:spPr/>
      <dgm:t>
        <a:bodyPr/>
        <a:lstStyle/>
        <a:p>
          <a:endParaRPr lang="en-US"/>
        </a:p>
      </dgm:t>
    </dgm:pt>
    <dgm:pt modelId="{7C83399B-3467-4865-B02B-DDDD4A0CD6DA}" type="sibTrans" cxnId="{08B994C6-C2A4-401E-B71D-A3093BEB75E5}">
      <dgm:prSet/>
      <dgm:spPr/>
      <dgm:t>
        <a:bodyPr/>
        <a:lstStyle/>
        <a:p>
          <a:endParaRPr lang="en-US"/>
        </a:p>
      </dgm:t>
    </dgm:pt>
    <dgm:pt modelId="{13FD9D96-6D41-4162-85DA-7AA92EB5CC05}">
      <dgm:prSet/>
      <dgm:spPr/>
      <dgm:t>
        <a:bodyPr/>
        <a:lstStyle/>
        <a:p>
          <a:r>
            <a:rPr lang="en-US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Упатство за </a:t>
          </a:r>
          <a:r>
            <a:rPr lang="mk-MK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по</a:t>
          </a:r>
          <a:r>
            <a:rPr lang="en-US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врзување кон eduroam </a:t>
          </a:r>
          <a:r>
            <a:rPr lang="mk-MK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од </a:t>
          </a:r>
          <a:r>
            <a:rPr lang="en-US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Linux</a:t>
          </a:r>
          <a:r>
            <a:rPr lang="mk-MK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4" action="ppaction://hlinksldjump"/>
          </dgm14:cNvPr>
        </a:ext>
      </dgm:extLst>
    </dgm:pt>
    <dgm:pt modelId="{50077D02-BB6A-490A-9FF5-C626A578BA1D}" type="parTrans" cxnId="{506FD85D-5380-4A23-91DD-6DBDAEE8229E}">
      <dgm:prSet/>
      <dgm:spPr/>
      <dgm:t>
        <a:bodyPr/>
        <a:lstStyle/>
        <a:p>
          <a:endParaRPr lang="en-US"/>
        </a:p>
      </dgm:t>
    </dgm:pt>
    <dgm:pt modelId="{C1EEC293-9A63-4714-BC6D-4BD6C5E7779C}" type="sibTrans" cxnId="{506FD85D-5380-4A23-91DD-6DBDAEE8229E}">
      <dgm:prSet/>
      <dgm:spPr/>
      <dgm:t>
        <a:bodyPr/>
        <a:lstStyle/>
        <a:p>
          <a:endParaRPr lang="en-US"/>
        </a:p>
      </dgm:t>
    </dgm:pt>
    <dgm:pt modelId="{F9B39993-8DC7-4DEB-B125-17A86CC11415}">
      <dgm:prSet/>
      <dgm:spPr/>
      <dgm:t>
        <a:bodyPr/>
        <a:lstStyle/>
        <a:p>
          <a:r>
            <a:rPr lang="en-US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Упатство за </a:t>
          </a:r>
          <a:r>
            <a:rPr lang="mk-MK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по</a:t>
          </a:r>
          <a:r>
            <a:rPr lang="en-US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врзување кон eduroam </a:t>
          </a:r>
          <a:r>
            <a:rPr lang="mk-MK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од </a:t>
          </a:r>
          <a:r>
            <a:rPr lang="en-US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Apple MacOS</a:t>
          </a:r>
          <a:r>
            <a:rPr lang="mk-MK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5" action="ppaction://hlinksldjump"/>
          </dgm14:cNvPr>
        </a:ext>
      </dgm:extLst>
    </dgm:pt>
    <dgm:pt modelId="{E7CD12F3-E9A4-4BDF-A4C8-5BFDAF9864F9}" type="parTrans" cxnId="{EFDC5D2C-6FE4-43BD-9AB2-899305DED7CD}">
      <dgm:prSet/>
      <dgm:spPr/>
      <dgm:t>
        <a:bodyPr/>
        <a:lstStyle/>
        <a:p>
          <a:endParaRPr lang="en-US"/>
        </a:p>
      </dgm:t>
    </dgm:pt>
    <dgm:pt modelId="{9F977916-1EDC-44C5-8741-ECB9997C5F6D}" type="sibTrans" cxnId="{EFDC5D2C-6FE4-43BD-9AB2-899305DED7CD}">
      <dgm:prSet/>
      <dgm:spPr/>
      <dgm:t>
        <a:bodyPr/>
        <a:lstStyle/>
        <a:p>
          <a:endParaRPr lang="en-US"/>
        </a:p>
      </dgm:t>
    </dgm:pt>
    <dgm:pt modelId="{9206FAE1-A8F6-43D5-8544-CBCD41D81ECE}">
      <dgm:prSet/>
      <dgm:spPr/>
      <dgm:t>
        <a:bodyPr/>
        <a:lstStyle/>
        <a:p>
          <a:r>
            <a:rPr lang="en-US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Упатство за </a:t>
          </a:r>
          <a:r>
            <a:rPr lang="mk-MK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по</a:t>
          </a:r>
          <a:r>
            <a:rPr lang="en-US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врзување кон eduroam </a:t>
          </a:r>
          <a:r>
            <a:rPr lang="mk-MK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од </a:t>
          </a:r>
          <a:r>
            <a:rPr lang="en-US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Apple iOS</a:t>
          </a:r>
          <a:r>
            <a:rPr lang="mk-MK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6" action="ppaction://hlinksldjump"/>
          </dgm14:cNvPr>
        </a:ext>
      </dgm:extLst>
    </dgm:pt>
    <dgm:pt modelId="{A7BFF738-6861-4BF0-8696-516094E82140}" type="parTrans" cxnId="{00AC56EE-F88F-4324-909C-A81F17A64BF0}">
      <dgm:prSet/>
      <dgm:spPr/>
      <dgm:t>
        <a:bodyPr/>
        <a:lstStyle/>
        <a:p>
          <a:endParaRPr lang="en-US"/>
        </a:p>
      </dgm:t>
    </dgm:pt>
    <dgm:pt modelId="{B1A0DE87-50D2-4EA8-8175-F8A27385AED6}" type="sibTrans" cxnId="{00AC56EE-F88F-4324-909C-A81F17A64BF0}">
      <dgm:prSet/>
      <dgm:spPr/>
      <dgm:t>
        <a:bodyPr/>
        <a:lstStyle/>
        <a:p>
          <a:endParaRPr lang="en-US"/>
        </a:p>
      </dgm:t>
    </dgm:pt>
    <dgm:pt modelId="{16155F20-D2F6-4C09-96AF-3238F3E684CE}" type="pres">
      <dgm:prSet presAssocID="{D3A64B25-CE37-4BC2-9FFA-D3C5BA2CCF8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D18F3CB-8D53-4041-AB72-62C4F8DF1E01}" type="pres">
      <dgm:prSet presAssocID="{CABC6305-79E4-43EC-B4EE-466B7DD34E3C}" presName="parentText" presStyleLbl="node1" presStyleIdx="0" presStyleCnt="1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8A4F6F-29E3-484E-88F1-85FB55A3D3D2}" type="pres">
      <dgm:prSet presAssocID="{4FAB4D88-2A38-4AE5-8F19-3699A6D48B7C}" presName="spacer" presStyleCnt="0"/>
      <dgm:spPr/>
    </dgm:pt>
    <dgm:pt modelId="{6BDE2EB7-3212-4C40-8DD3-37B3154EAD53}" type="pres">
      <dgm:prSet presAssocID="{6ED3E741-83D3-4BE7-98C3-323B573DCBFA}" presName="parentText" presStyleLbl="node1" presStyleIdx="1" presStyleCnt="1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32AA98-00E1-4171-8A5D-F894FD25642B}" type="pres">
      <dgm:prSet presAssocID="{0BD9CC4C-407A-4978-A4E8-1B2A698E4E7F}" presName="spacer" presStyleCnt="0"/>
      <dgm:spPr/>
    </dgm:pt>
    <dgm:pt modelId="{5A39324B-704C-4947-8C3D-561FE07D1990}" type="pres">
      <dgm:prSet presAssocID="{504E0F4E-3C1B-4869-A0FB-FF90D02C0254}" presName="parentText" presStyleLbl="node1" presStyleIdx="2" presStyleCnt="1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C716CB-9F5A-4AF6-9860-904A9D1AE168}" type="pres">
      <dgm:prSet presAssocID="{60166E1E-0A85-4C03-B658-95333BBBEA49}" presName="spacer" presStyleCnt="0"/>
      <dgm:spPr/>
    </dgm:pt>
    <dgm:pt modelId="{53AF327F-295D-4148-9CA9-DBBBA6A5837A}" type="pres">
      <dgm:prSet presAssocID="{28BE7673-7E77-4FC1-B5FC-4C9E8398EB6C}" presName="parentText" presStyleLbl="node1" presStyleIdx="3" presStyleCnt="1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45C3E6-CD62-408F-927B-19790671A7EF}" type="pres">
      <dgm:prSet presAssocID="{0BEC1FCF-46CC-448D-A32C-278E03C49D99}" presName="spacer" presStyleCnt="0"/>
      <dgm:spPr/>
    </dgm:pt>
    <dgm:pt modelId="{CF6B1F4F-E47D-461A-9961-344290305AFF}" type="pres">
      <dgm:prSet presAssocID="{233FB735-9BC4-4C78-8B32-FE345CE1D3B4}" presName="parentText" presStyleLbl="node1" presStyleIdx="4" presStyleCnt="1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DBFEAA-BC7E-4CAF-8C5E-3AA332C9CB7A}" type="pres">
      <dgm:prSet presAssocID="{88B6E90D-6AA1-4B9B-AFAD-3D0CC8F4ADEB}" presName="spacer" presStyleCnt="0"/>
      <dgm:spPr/>
    </dgm:pt>
    <dgm:pt modelId="{5D55AD36-55FD-451F-897D-86C6C44DFBD8}" type="pres">
      <dgm:prSet presAssocID="{A7062394-D97C-4E97-A5C4-206D6A4000CF}" presName="parentText" presStyleLbl="node1" presStyleIdx="5" presStyleCnt="1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5F2C02-563E-494E-84E8-D048EF80804E}" type="pres">
      <dgm:prSet presAssocID="{B43930B9-AE71-41EA-A4AF-C3DDAFC7D97C}" presName="spacer" presStyleCnt="0"/>
      <dgm:spPr/>
    </dgm:pt>
    <dgm:pt modelId="{1E8F5AF5-0EEB-4380-A149-8CD87938C810}" type="pres">
      <dgm:prSet presAssocID="{B46E09BE-B189-4A02-9E3D-9270DCAD1F22}" presName="parentText" presStyleLbl="node1" presStyleIdx="6" presStyleCnt="1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DF676C-09D6-41B7-9E88-E0622D10D269}" type="pres">
      <dgm:prSet presAssocID="{D5AB3353-C98B-4740-AFF1-A875246C5E47}" presName="spacer" presStyleCnt="0"/>
      <dgm:spPr/>
    </dgm:pt>
    <dgm:pt modelId="{1741BE1E-E036-4C17-A9C6-675640D973DF}" type="pres">
      <dgm:prSet presAssocID="{CD2933BD-597C-4CE3-88F6-AD2FD38D9835}" presName="parentText" presStyleLbl="node1" presStyleIdx="7" presStyleCnt="1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F12FB8-0F5F-4301-917F-358DC2B81AE8}" type="pres">
      <dgm:prSet presAssocID="{D21DB770-1C4E-4D2B-91FB-C0B40B1313CF}" presName="spacer" presStyleCnt="0"/>
      <dgm:spPr/>
    </dgm:pt>
    <dgm:pt modelId="{37CF138A-F85C-46E7-A66A-FAA1C935DCEE}" type="pres">
      <dgm:prSet presAssocID="{95B43C74-8895-4F33-84BC-47735C02ED05}" presName="parentText" presStyleLbl="node1" presStyleIdx="8" presStyleCnt="1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3DC646-ED8B-4DDA-B077-843932864185}" type="pres">
      <dgm:prSet presAssocID="{D894131C-FFEF-4B93-8EB9-003C729822ED}" presName="spacer" presStyleCnt="0"/>
      <dgm:spPr/>
    </dgm:pt>
    <dgm:pt modelId="{65771063-41B8-4787-B852-49FFE7A442DA}" type="pres">
      <dgm:prSet presAssocID="{EAEE7A0F-8054-48B5-9486-3323FAC7F660}" presName="parentText" presStyleLbl="node1" presStyleIdx="9" presStyleCnt="1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B9E99B-CFED-4580-AE91-8B5E4F12FB0A}" type="pres">
      <dgm:prSet presAssocID="{D3AC7956-86EC-44EE-A6D1-64447EAA7292}" presName="spacer" presStyleCnt="0"/>
      <dgm:spPr/>
    </dgm:pt>
    <dgm:pt modelId="{A98B0EEA-5F07-4B07-9EA3-742E79892D52}" type="pres">
      <dgm:prSet presAssocID="{5C229302-B3F1-443D-B1AB-B960703DB19A}" presName="parentText" presStyleLbl="node1" presStyleIdx="10" presStyleCnt="1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67411A-C795-4170-8A58-2464D4F4DDB3}" type="pres">
      <dgm:prSet presAssocID="{4B0FC7E9-D3E5-4FD3-94FD-A146D9F6FED4}" presName="spacer" presStyleCnt="0"/>
      <dgm:spPr/>
    </dgm:pt>
    <dgm:pt modelId="{82EE3154-0492-4282-8BE4-05F1720D309C}" type="pres">
      <dgm:prSet presAssocID="{5E39E527-B70B-40C5-A29A-5853C6469F4C}" presName="parentText" presStyleLbl="node1" presStyleIdx="11" presStyleCnt="1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C05EA4-DA1E-440E-93B3-32855624CAAC}" type="pres">
      <dgm:prSet presAssocID="{013F3359-44DF-42F0-A7F5-17190A37BC47}" presName="spacer" presStyleCnt="0"/>
      <dgm:spPr/>
    </dgm:pt>
    <dgm:pt modelId="{715C3340-00EB-4132-93D8-AD5CD0383ACE}" type="pres">
      <dgm:prSet presAssocID="{B2A2D0F0-04D4-458E-B743-EB84B2066228}" presName="parentText" presStyleLbl="node1" presStyleIdx="12" presStyleCnt="1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A986C5-8434-4048-B2AD-CFA38DA0A186}" type="pres">
      <dgm:prSet presAssocID="{7C83399B-3467-4865-B02B-DDDD4A0CD6DA}" presName="spacer" presStyleCnt="0"/>
      <dgm:spPr/>
    </dgm:pt>
    <dgm:pt modelId="{078B8F30-B75E-47DF-9B65-D1CDD4B8311B}" type="pres">
      <dgm:prSet presAssocID="{13FD9D96-6D41-4162-85DA-7AA92EB5CC05}" presName="parentText" presStyleLbl="node1" presStyleIdx="13" presStyleCnt="1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D76D0E-AB1A-4430-8639-7926AC0EBCB4}" type="pres">
      <dgm:prSet presAssocID="{C1EEC293-9A63-4714-BC6D-4BD6C5E7779C}" presName="spacer" presStyleCnt="0"/>
      <dgm:spPr/>
    </dgm:pt>
    <dgm:pt modelId="{4185EA39-FA46-4FB9-9F03-A9DB4473D8A6}" type="pres">
      <dgm:prSet presAssocID="{F9B39993-8DC7-4DEB-B125-17A86CC11415}" presName="parentText" presStyleLbl="node1" presStyleIdx="14" presStyleCnt="1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FDE014-4354-47EB-836F-CFE6B232C65B}" type="pres">
      <dgm:prSet presAssocID="{9F977916-1EDC-44C5-8741-ECB9997C5F6D}" presName="spacer" presStyleCnt="0"/>
      <dgm:spPr/>
    </dgm:pt>
    <dgm:pt modelId="{44AB020E-61D1-4005-B85F-F99C7A4DD8B2}" type="pres">
      <dgm:prSet presAssocID="{9206FAE1-A8F6-43D5-8544-CBCD41D81ECE}" presName="parentText" presStyleLbl="node1" presStyleIdx="15" presStyleCnt="1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F255F8-4492-45F5-BC04-FE5707C83F1A}" type="presOf" srcId="{CD2933BD-597C-4CE3-88F6-AD2FD38D9835}" destId="{1741BE1E-E036-4C17-A9C6-675640D973DF}" srcOrd="0" destOrd="0" presId="urn:microsoft.com/office/officeart/2005/8/layout/vList2"/>
    <dgm:cxn modelId="{31256678-8642-487C-B7D1-3A594EF81EDC}" type="presOf" srcId="{5C229302-B3F1-443D-B1AB-B960703DB19A}" destId="{A98B0EEA-5F07-4B07-9EA3-742E79892D52}" srcOrd="0" destOrd="0" presId="urn:microsoft.com/office/officeart/2005/8/layout/vList2"/>
    <dgm:cxn modelId="{2AA308D8-3416-4912-9B34-1D613634DECC}" type="presOf" srcId="{EAEE7A0F-8054-48B5-9486-3323FAC7F660}" destId="{65771063-41B8-4787-B852-49FFE7A442DA}" srcOrd="0" destOrd="0" presId="urn:microsoft.com/office/officeart/2005/8/layout/vList2"/>
    <dgm:cxn modelId="{6CEC8A17-46EB-44D0-B9C8-B6182BC24F51}" srcId="{D3A64B25-CE37-4BC2-9FFA-D3C5BA2CCF88}" destId="{504E0F4E-3C1B-4869-A0FB-FF90D02C0254}" srcOrd="2" destOrd="0" parTransId="{107ED68C-5B15-4E6C-87A4-403FE5CDCE08}" sibTransId="{60166E1E-0A85-4C03-B658-95333BBBEA49}"/>
    <dgm:cxn modelId="{506FD85D-5380-4A23-91DD-6DBDAEE8229E}" srcId="{D3A64B25-CE37-4BC2-9FFA-D3C5BA2CCF88}" destId="{13FD9D96-6D41-4162-85DA-7AA92EB5CC05}" srcOrd="13" destOrd="0" parTransId="{50077D02-BB6A-490A-9FF5-C626A578BA1D}" sibTransId="{C1EEC293-9A63-4714-BC6D-4BD6C5E7779C}"/>
    <dgm:cxn modelId="{BE6BECB3-9080-4D4F-B35C-56775217B51D}" type="presOf" srcId="{B2A2D0F0-04D4-458E-B743-EB84B2066228}" destId="{715C3340-00EB-4132-93D8-AD5CD0383ACE}" srcOrd="0" destOrd="0" presId="urn:microsoft.com/office/officeart/2005/8/layout/vList2"/>
    <dgm:cxn modelId="{1377722B-596D-4B94-B410-9B9492F6D931}" type="presOf" srcId="{B46E09BE-B189-4A02-9E3D-9270DCAD1F22}" destId="{1E8F5AF5-0EEB-4380-A149-8CD87938C810}" srcOrd="0" destOrd="0" presId="urn:microsoft.com/office/officeart/2005/8/layout/vList2"/>
    <dgm:cxn modelId="{8E27B27F-B044-4530-8C27-35F943B46728}" srcId="{D3A64B25-CE37-4BC2-9FFA-D3C5BA2CCF88}" destId="{5E39E527-B70B-40C5-A29A-5853C6469F4C}" srcOrd="11" destOrd="0" parTransId="{456F74EC-0CB6-45C4-9DED-EFF744B77841}" sibTransId="{013F3359-44DF-42F0-A7F5-17190A37BC47}"/>
    <dgm:cxn modelId="{3E7419FD-EB30-4ADF-92E3-9EBC6FE8EF5D}" type="presOf" srcId="{28BE7673-7E77-4FC1-B5FC-4C9E8398EB6C}" destId="{53AF327F-295D-4148-9CA9-DBBBA6A5837A}" srcOrd="0" destOrd="0" presId="urn:microsoft.com/office/officeart/2005/8/layout/vList2"/>
    <dgm:cxn modelId="{D7D42512-EE91-4F92-8E3C-E221F53D2CE7}" srcId="{D3A64B25-CE37-4BC2-9FFA-D3C5BA2CCF88}" destId="{CABC6305-79E4-43EC-B4EE-466B7DD34E3C}" srcOrd="0" destOrd="0" parTransId="{260288B7-A84B-41AF-8703-121951DAB67D}" sibTransId="{4FAB4D88-2A38-4AE5-8F19-3699A6D48B7C}"/>
    <dgm:cxn modelId="{F0722091-8BC3-4160-A041-925FB2DCEEA5}" type="presOf" srcId="{6ED3E741-83D3-4BE7-98C3-323B573DCBFA}" destId="{6BDE2EB7-3212-4C40-8DD3-37B3154EAD53}" srcOrd="0" destOrd="0" presId="urn:microsoft.com/office/officeart/2005/8/layout/vList2"/>
    <dgm:cxn modelId="{7C90BB78-CE86-436A-A988-B0612315310D}" srcId="{D3A64B25-CE37-4BC2-9FFA-D3C5BA2CCF88}" destId="{B46E09BE-B189-4A02-9E3D-9270DCAD1F22}" srcOrd="6" destOrd="0" parTransId="{340393EF-063C-48BE-915E-25E3EF66AAD8}" sibTransId="{D5AB3353-C98B-4740-AFF1-A875246C5E47}"/>
    <dgm:cxn modelId="{4D301B06-637C-4338-9AA7-298502437D65}" type="presOf" srcId="{CABC6305-79E4-43EC-B4EE-466B7DD34E3C}" destId="{8D18F3CB-8D53-4041-AB72-62C4F8DF1E01}" srcOrd="0" destOrd="0" presId="urn:microsoft.com/office/officeart/2005/8/layout/vList2"/>
    <dgm:cxn modelId="{2B512568-066F-4D1B-B986-F9C12FD6C46F}" srcId="{D3A64B25-CE37-4BC2-9FFA-D3C5BA2CCF88}" destId="{6ED3E741-83D3-4BE7-98C3-323B573DCBFA}" srcOrd="1" destOrd="0" parTransId="{C7DEA543-5A36-4BEE-B5D8-80A282B1A567}" sibTransId="{0BD9CC4C-407A-4978-A4E8-1B2A698E4E7F}"/>
    <dgm:cxn modelId="{8265CB91-D973-4C7A-ACAF-9CDBAC74F0F6}" srcId="{D3A64B25-CE37-4BC2-9FFA-D3C5BA2CCF88}" destId="{A7062394-D97C-4E97-A5C4-206D6A4000CF}" srcOrd="5" destOrd="0" parTransId="{0E42F77D-05DA-4667-A3D1-631F74DA66CA}" sibTransId="{B43930B9-AE71-41EA-A4AF-C3DDAFC7D97C}"/>
    <dgm:cxn modelId="{EFDC5D2C-6FE4-43BD-9AB2-899305DED7CD}" srcId="{D3A64B25-CE37-4BC2-9FFA-D3C5BA2CCF88}" destId="{F9B39993-8DC7-4DEB-B125-17A86CC11415}" srcOrd="14" destOrd="0" parTransId="{E7CD12F3-E9A4-4BDF-A4C8-5BFDAF9864F9}" sibTransId="{9F977916-1EDC-44C5-8741-ECB9997C5F6D}"/>
    <dgm:cxn modelId="{E037604C-ECDA-4605-87E2-16B0714E52A7}" type="presOf" srcId="{D3A64B25-CE37-4BC2-9FFA-D3C5BA2CCF88}" destId="{16155F20-D2F6-4C09-96AF-3238F3E684CE}" srcOrd="0" destOrd="0" presId="urn:microsoft.com/office/officeart/2005/8/layout/vList2"/>
    <dgm:cxn modelId="{C689214A-0B79-406C-816F-3F7F38317384}" type="presOf" srcId="{F9B39993-8DC7-4DEB-B125-17A86CC11415}" destId="{4185EA39-FA46-4FB9-9F03-A9DB4473D8A6}" srcOrd="0" destOrd="0" presId="urn:microsoft.com/office/officeart/2005/8/layout/vList2"/>
    <dgm:cxn modelId="{DD29A9D1-881E-4664-BE4B-AB8AB4539A9A}" srcId="{D3A64B25-CE37-4BC2-9FFA-D3C5BA2CCF88}" destId="{5C229302-B3F1-443D-B1AB-B960703DB19A}" srcOrd="10" destOrd="0" parTransId="{C69D5B54-3036-44EF-95A5-A6D591D9D6D6}" sibTransId="{4B0FC7E9-D3E5-4FD3-94FD-A146D9F6FED4}"/>
    <dgm:cxn modelId="{26655156-B8A0-421A-AA42-2B98A5514D92}" srcId="{D3A64B25-CE37-4BC2-9FFA-D3C5BA2CCF88}" destId="{EAEE7A0F-8054-48B5-9486-3323FAC7F660}" srcOrd="9" destOrd="0" parTransId="{4E2A970F-5010-421F-920C-B91A91F660A9}" sibTransId="{D3AC7956-86EC-44EE-A6D1-64447EAA7292}"/>
    <dgm:cxn modelId="{2FCCB58D-282E-47F1-BEC8-41C4CA6BE268}" type="presOf" srcId="{95B43C74-8895-4F33-84BC-47735C02ED05}" destId="{37CF138A-F85C-46E7-A66A-FAA1C935DCEE}" srcOrd="0" destOrd="0" presId="urn:microsoft.com/office/officeart/2005/8/layout/vList2"/>
    <dgm:cxn modelId="{87DF926A-A54E-4A2F-9C48-BB5C648F7884}" type="presOf" srcId="{9206FAE1-A8F6-43D5-8544-CBCD41D81ECE}" destId="{44AB020E-61D1-4005-B85F-F99C7A4DD8B2}" srcOrd="0" destOrd="0" presId="urn:microsoft.com/office/officeart/2005/8/layout/vList2"/>
    <dgm:cxn modelId="{636F9FC8-24BD-47E6-8D86-E6368C8FB102}" srcId="{D3A64B25-CE37-4BC2-9FFA-D3C5BA2CCF88}" destId="{95B43C74-8895-4F33-84BC-47735C02ED05}" srcOrd="8" destOrd="0" parTransId="{7A3F40E0-3BF6-468F-B17F-A05CE3124C64}" sibTransId="{D894131C-FFEF-4B93-8EB9-003C729822ED}"/>
    <dgm:cxn modelId="{F1A73D3A-050A-4726-BADC-97AE6DD3EB47}" type="presOf" srcId="{5E39E527-B70B-40C5-A29A-5853C6469F4C}" destId="{82EE3154-0492-4282-8BE4-05F1720D309C}" srcOrd="0" destOrd="0" presId="urn:microsoft.com/office/officeart/2005/8/layout/vList2"/>
    <dgm:cxn modelId="{00AC56EE-F88F-4324-909C-A81F17A64BF0}" srcId="{D3A64B25-CE37-4BC2-9FFA-D3C5BA2CCF88}" destId="{9206FAE1-A8F6-43D5-8544-CBCD41D81ECE}" srcOrd="15" destOrd="0" parTransId="{A7BFF738-6861-4BF0-8696-516094E82140}" sibTransId="{B1A0DE87-50D2-4EA8-8175-F8A27385AED6}"/>
    <dgm:cxn modelId="{08B994C6-C2A4-401E-B71D-A3093BEB75E5}" srcId="{D3A64B25-CE37-4BC2-9FFA-D3C5BA2CCF88}" destId="{B2A2D0F0-04D4-458E-B743-EB84B2066228}" srcOrd="12" destOrd="0" parTransId="{89AE89FB-6795-4956-84EC-02E9E03C608F}" sibTransId="{7C83399B-3467-4865-B02B-DDDD4A0CD6DA}"/>
    <dgm:cxn modelId="{B42795CD-9024-4B03-95CA-297A240BF0EC}" type="presOf" srcId="{A7062394-D97C-4E97-A5C4-206D6A4000CF}" destId="{5D55AD36-55FD-451F-897D-86C6C44DFBD8}" srcOrd="0" destOrd="0" presId="urn:microsoft.com/office/officeart/2005/8/layout/vList2"/>
    <dgm:cxn modelId="{A6DD07C1-66A1-4EBE-9747-4E5B1797BA59}" srcId="{D3A64B25-CE37-4BC2-9FFA-D3C5BA2CCF88}" destId="{28BE7673-7E77-4FC1-B5FC-4C9E8398EB6C}" srcOrd="3" destOrd="0" parTransId="{01F9732D-3F84-4633-A3B1-534B68D487D7}" sibTransId="{0BEC1FCF-46CC-448D-A32C-278E03C49D99}"/>
    <dgm:cxn modelId="{C74C29A5-5787-47E1-BB68-FBFF264DC42E}" type="presOf" srcId="{504E0F4E-3C1B-4869-A0FB-FF90D02C0254}" destId="{5A39324B-704C-4947-8C3D-561FE07D1990}" srcOrd="0" destOrd="0" presId="urn:microsoft.com/office/officeart/2005/8/layout/vList2"/>
    <dgm:cxn modelId="{A6791525-641C-4F01-B3F7-4D91F12368C3}" srcId="{D3A64B25-CE37-4BC2-9FFA-D3C5BA2CCF88}" destId="{CD2933BD-597C-4CE3-88F6-AD2FD38D9835}" srcOrd="7" destOrd="0" parTransId="{C70A250E-8275-4DEE-80A1-A6AB679CA247}" sibTransId="{D21DB770-1C4E-4D2B-91FB-C0B40B1313CF}"/>
    <dgm:cxn modelId="{8D03F514-B7A5-4DA1-9295-8A8C16BF6708}" srcId="{D3A64B25-CE37-4BC2-9FFA-D3C5BA2CCF88}" destId="{233FB735-9BC4-4C78-8B32-FE345CE1D3B4}" srcOrd="4" destOrd="0" parTransId="{C762F6D2-8677-4A8E-AB82-2E0FF45BC553}" sibTransId="{88B6E90D-6AA1-4B9B-AFAD-3D0CC8F4ADEB}"/>
    <dgm:cxn modelId="{F796E78B-7FA3-464A-B9BE-4C7E02361C37}" type="presOf" srcId="{13FD9D96-6D41-4162-85DA-7AA92EB5CC05}" destId="{078B8F30-B75E-47DF-9B65-D1CDD4B8311B}" srcOrd="0" destOrd="0" presId="urn:microsoft.com/office/officeart/2005/8/layout/vList2"/>
    <dgm:cxn modelId="{96B8B504-2A62-434F-A1AE-C6B0D6ABCCFA}" type="presOf" srcId="{233FB735-9BC4-4C78-8B32-FE345CE1D3B4}" destId="{CF6B1F4F-E47D-461A-9961-344290305AFF}" srcOrd="0" destOrd="0" presId="urn:microsoft.com/office/officeart/2005/8/layout/vList2"/>
    <dgm:cxn modelId="{FE17C7FE-7635-484E-8333-DFCC2A9D1F2A}" type="presParOf" srcId="{16155F20-D2F6-4C09-96AF-3238F3E684CE}" destId="{8D18F3CB-8D53-4041-AB72-62C4F8DF1E01}" srcOrd="0" destOrd="0" presId="urn:microsoft.com/office/officeart/2005/8/layout/vList2"/>
    <dgm:cxn modelId="{26B7B216-3EDD-47C3-9C38-C814FE569089}" type="presParOf" srcId="{16155F20-D2F6-4C09-96AF-3238F3E684CE}" destId="{B48A4F6F-29E3-484E-88F1-85FB55A3D3D2}" srcOrd="1" destOrd="0" presId="urn:microsoft.com/office/officeart/2005/8/layout/vList2"/>
    <dgm:cxn modelId="{858AB890-92F7-47F3-9E71-F64A3FD61FE1}" type="presParOf" srcId="{16155F20-D2F6-4C09-96AF-3238F3E684CE}" destId="{6BDE2EB7-3212-4C40-8DD3-37B3154EAD53}" srcOrd="2" destOrd="0" presId="urn:microsoft.com/office/officeart/2005/8/layout/vList2"/>
    <dgm:cxn modelId="{2D87107F-CFA7-44E0-B3F5-F8254854E067}" type="presParOf" srcId="{16155F20-D2F6-4C09-96AF-3238F3E684CE}" destId="{B332AA98-00E1-4171-8A5D-F894FD25642B}" srcOrd="3" destOrd="0" presId="urn:microsoft.com/office/officeart/2005/8/layout/vList2"/>
    <dgm:cxn modelId="{D834CC88-E6AD-4962-87DA-B6431498E828}" type="presParOf" srcId="{16155F20-D2F6-4C09-96AF-3238F3E684CE}" destId="{5A39324B-704C-4947-8C3D-561FE07D1990}" srcOrd="4" destOrd="0" presId="urn:microsoft.com/office/officeart/2005/8/layout/vList2"/>
    <dgm:cxn modelId="{063B7F89-D114-40B3-87A1-3DA221A46D18}" type="presParOf" srcId="{16155F20-D2F6-4C09-96AF-3238F3E684CE}" destId="{25C716CB-9F5A-4AF6-9860-904A9D1AE168}" srcOrd="5" destOrd="0" presId="urn:microsoft.com/office/officeart/2005/8/layout/vList2"/>
    <dgm:cxn modelId="{FD30B32F-8125-4B2A-A5D7-BA35116B817A}" type="presParOf" srcId="{16155F20-D2F6-4C09-96AF-3238F3E684CE}" destId="{53AF327F-295D-4148-9CA9-DBBBA6A5837A}" srcOrd="6" destOrd="0" presId="urn:microsoft.com/office/officeart/2005/8/layout/vList2"/>
    <dgm:cxn modelId="{BE9B1BC2-55B8-4F7C-A477-7E88C9FD50DF}" type="presParOf" srcId="{16155F20-D2F6-4C09-96AF-3238F3E684CE}" destId="{F345C3E6-CD62-408F-927B-19790671A7EF}" srcOrd="7" destOrd="0" presId="urn:microsoft.com/office/officeart/2005/8/layout/vList2"/>
    <dgm:cxn modelId="{FA9B625F-CEC8-44C0-BD72-8B96C3A9BD5D}" type="presParOf" srcId="{16155F20-D2F6-4C09-96AF-3238F3E684CE}" destId="{CF6B1F4F-E47D-461A-9961-344290305AFF}" srcOrd="8" destOrd="0" presId="urn:microsoft.com/office/officeart/2005/8/layout/vList2"/>
    <dgm:cxn modelId="{68CE2671-D16D-4C3E-ADCD-88DFFA019604}" type="presParOf" srcId="{16155F20-D2F6-4C09-96AF-3238F3E684CE}" destId="{A0DBFEAA-BC7E-4CAF-8C5E-3AA332C9CB7A}" srcOrd="9" destOrd="0" presId="urn:microsoft.com/office/officeart/2005/8/layout/vList2"/>
    <dgm:cxn modelId="{39BEA12D-AD7A-43AE-B9B5-CA3773AD9AD3}" type="presParOf" srcId="{16155F20-D2F6-4C09-96AF-3238F3E684CE}" destId="{5D55AD36-55FD-451F-897D-86C6C44DFBD8}" srcOrd="10" destOrd="0" presId="urn:microsoft.com/office/officeart/2005/8/layout/vList2"/>
    <dgm:cxn modelId="{A584DF82-F7C6-4EB9-BE06-28FCD9EB33A2}" type="presParOf" srcId="{16155F20-D2F6-4C09-96AF-3238F3E684CE}" destId="{A15F2C02-563E-494E-84E8-D048EF80804E}" srcOrd="11" destOrd="0" presId="urn:microsoft.com/office/officeart/2005/8/layout/vList2"/>
    <dgm:cxn modelId="{619D6BEC-B9E8-44FC-8342-5F528C01CB2D}" type="presParOf" srcId="{16155F20-D2F6-4C09-96AF-3238F3E684CE}" destId="{1E8F5AF5-0EEB-4380-A149-8CD87938C810}" srcOrd="12" destOrd="0" presId="urn:microsoft.com/office/officeart/2005/8/layout/vList2"/>
    <dgm:cxn modelId="{9A3A9B9F-8B62-4F77-B3D0-0A3E28ADB071}" type="presParOf" srcId="{16155F20-D2F6-4C09-96AF-3238F3E684CE}" destId="{EFDF676C-09D6-41B7-9E88-E0622D10D269}" srcOrd="13" destOrd="0" presId="urn:microsoft.com/office/officeart/2005/8/layout/vList2"/>
    <dgm:cxn modelId="{9B2873D8-5DA6-4C5D-B5B2-1F5B978C8DD2}" type="presParOf" srcId="{16155F20-D2F6-4C09-96AF-3238F3E684CE}" destId="{1741BE1E-E036-4C17-A9C6-675640D973DF}" srcOrd="14" destOrd="0" presId="urn:microsoft.com/office/officeart/2005/8/layout/vList2"/>
    <dgm:cxn modelId="{2C003640-238E-4D28-A36E-2FC5D9408179}" type="presParOf" srcId="{16155F20-D2F6-4C09-96AF-3238F3E684CE}" destId="{12F12FB8-0F5F-4301-917F-358DC2B81AE8}" srcOrd="15" destOrd="0" presId="urn:microsoft.com/office/officeart/2005/8/layout/vList2"/>
    <dgm:cxn modelId="{C500CD1F-200A-468C-B87D-9DD0BA6FD6A0}" type="presParOf" srcId="{16155F20-D2F6-4C09-96AF-3238F3E684CE}" destId="{37CF138A-F85C-46E7-A66A-FAA1C935DCEE}" srcOrd="16" destOrd="0" presId="urn:microsoft.com/office/officeart/2005/8/layout/vList2"/>
    <dgm:cxn modelId="{90CAA352-D892-475E-AD6A-468538E14BB9}" type="presParOf" srcId="{16155F20-D2F6-4C09-96AF-3238F3E684CE}" destId="{F53DC646-ED8B-4DDA-B077-843932864185}" srcOrd="17" destOrd="0" presId="urn:microsoft.com/office/officeart/2005/8/layout/vList2"/>
    <dgm:cxn modelId="{8A61DC73-4124-49DE-935E-42385A39CA65}" type="presParOf" srcId="{16155F20-D2F6-4C09-96AF-3238F3E684CE}" destId="{65771063-41B8-4787-B852-49FFE7A442DA}" srcOrd="18" destOrd="0" presId="urn:microsoft.com/office/officeart/2005/8/layout/vList2"/>
    <dgm:cxn modelId="{9E595F09-8F4A-47AD-B7CE-9911448258E5}" type="presParOf" srcId="{16155F20-D2F6-4C09-96AF-3238F3E684CE}" destId="{9BB9E99B-CFED-4580-AE91-8B5E4F12FB0A}" srcOrd="19" destOrd="0" presId="urn:microsoft.com/office/officeart/2005/8/layout/vList2"/>
    <dgm:cxn modelId="{73D16535-BD3D-40E1-93DA-A6CE9C73DB63}" type="presParOf" srcId="{16155F20-D2F6-4C09-96AF-3238F3E684CE}" destId="{A98B0EEA-5F07-4B07-9EA3-742E79892D52}" srcOrd="20" destOrd="0" presId="urn:microsoft.com/office/officeart/2005/8/layout/vList2"/>
    <dgm:cxn modelId="{E7F85A73-18C4-48D4-9B0D-FE831697DC56}" type="presParOf" srcId="{16155F20-D2F6-4C09-96AF-3238F3E684CE}" destId="{5767411A-C795-4170-8A58-2464D4F4DDB3}" srcOrd="21" destOrd="0" presId="urn:microsoft.com/office/officeart/2005/8/layout/vList2"/>
    <dgm:cxn modelId="{3E12AE80-E6DE-4F2A-91DB-008DB1995912}" type="presParOf" srcId="{16155F20-D2F6-4C09-96AF-3238F3E684CE}" destId="{82EE3154-0492-4282-8BE4-05F1720D309C}" srcOrd="22" destOrd="0" presId="urn:microsoft.com/office/officeart/2005/8/layout/vList2"/>
    <dgm:cxn modelId="{490D3255-02E4-4A9F-BEBA-7CC3A1418784}" type="presParOf" srcId="{16155F20-D2F6-4C09-96AF-3238F3E684CE}" destId="{B5C05EA4-DA1E-440E-93B3-32855624CAAC}" srcOrd="23" destOrd="0" presId="urn:microsoft.com/office/officeart/2005/8/layout/vList2"/>
    <dgm:cxn modelId="{8DD203AA-5EBC-43B9-9D68-92DA7AE54FA2}" type="presParOf" srcId="{16155F20-D2F6-4C09-96AF-3238F3E684CE}" destId="{715C3340-00EB-4132-93D8-AD5CD0383ACE}" srcOrd="24" destOrd="0" presId="urn:microsoft.com/office/officeart/2005/8/layout/vList2"/>
    <dgm:cxn modelId="{4B8A6A6C-F4F8-4F12-AAB3-6745F29268B5}" type="presParOf" srcId="{16155F20-D2F6-4C09-96AF-3238F3E684CE}" destId="{53A986C5-8434-4048-B2AD-CFA38DA0A186}" srcOrd="25" destOrd="0" presId="urn:microsoft.com/office/officeart/2005/8/layout/vList2"/>
    <dgm:cxn modelId="{C0E69154-871D-4874-9B0E-6C11167CED9C}" type="presParOf" srcId="{16155F20-D2F6-4C09-96AF-3238F3E684CE}" destId="{078B8F30-B75E-47DF-9B65-D1CDD4B8311B}" srcOrd="26" destOrd="0" presId="urn:microsoft.com/office/officeart/2005/8/layout/vList2"/>
    <dgm:cxn modelId="{C29FA2C9-71CB-4600-9EDA-ED762BC04010}" type="presParOf" srcId="{16155F20-D2F6-4C09-96AF-3238F3E684CE}" destId="{0ED76D0E-AB1A-4430-8639-7926AC0EBCB4}" srcOrd="27" destOrd="0" presId="urn:microsoft.com/office/officeart/2005/8/layout/vList2"/>
    <dgm:cxn modelId="{601CF29B-BB9A-4B6B-A265-DC181806530C}" type="presParOf" srcId="{16155F20-D2F6-4C09-96AF-3238F3E684CE}" destId="{4185EA39-FA46-4FB9-9F03-A9DB4473D8A6}" srcOrd="28" destOrd="0" presId="urn:microsoft.com/office/officeart/2005/8/layout/vList2"/>
    <dgm:cxn modelId="{AA7FBF9D-28CC-4D00-B677-D1F0E9329838}" type="presParOf" srcId="{16155F20-D2F6-4C09-96AF-3238F3E684CE}" destId="{F3FDE014-4354-47EB-836F-CFE6B232C65B}" srcOrd="29" destOrd="0" presId="urn:microsoft.com/office/officeart/2005/8/layout/vList2"/>
    <dgm:cxn modelId="{6FF19ECE-5F28-4F8F-8AD2-AD1F40FF09F4}" type="presParOf" srcId="{16155F20-D2F6-4C09-96AF-3238F3E684CE}" destId="{44AB020E-61D1-4005-B85F-F99C7A4DD8B2}" srcOrd="3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18F3CB-8D53-4041-AB72-62C4F8DF1E01}">
      <dsp:nvSpPr>
        <dsp:cNvPr id="0" name=""/>
        <dsp:cNvSpPr/>
      </dsp:nvSpPr>
      <dsp:spPr>
        <a:xfrm>
          <a:off x="0" y="3453"/>
          <a:ext cx="5642809" cy="310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EduRoam</a:t>
          </a:r>
          <a:endParaRPr lang="en-US" sz="1200" kern="1200"/>
        </a:p>
      </dsp:txBody>
      <dsp:txXfrm>
        <a:off x="15135" y="18588"/>
        <a:ext cx="5612539" cy="279780"/>
      </dsp:txXfrm>
    </dsp:sp>
    <dsp:sp modelId="{6BDE2EB7-3212-4C40-8DD3-37B3154EAD53}">
      <dsp:nvSpPr>
        <dsp:cNvPr id="0" name=""/>
        <dsp:cNvSpPr/>
      </dsp:nvSpPr>
      <dsp:spPr>
        <a:xfrm>
          <a:off x="0" y="342303"/>
          <a:ext cx="5642809" cy="310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EduRoam </a:t>
          </a:r>
          <a:r>
            <a:rPr lang="mk-MK" sz="1000" kern="120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Управување</a:t>
          </a:r>
          <a:endParaRPr lang="en-US" sz="1000" kern="1200"/>
        </a:p>
      </dsp:txBody>
      <dsp:txXfrm>
        <a:off x="15135" y="357438"/>
        <a:ext cx="5612539" cy="279780"/>
      </dsp:txXfrm>
    </dsp:sp>
    <dsp:sp modelId="{5A39324B-704C-4947-8C3D-561FE07D1990}">
      <dsp:nvSpPr>
        <dsp:cNvPr id="0" name=""/>
        <dsp:cNvSpPr/>
      </dsp:nvSpPr>
      <dsp:spPr>
        <a:xfrm>
          <a:off x="0" y="681153"/>
          <a:ext cx="5642809" cy="310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mk-MK" sz="1000" kern="120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Зошто </a:t>
          </a:r>
          <a:r>
            <a:rPr lang="en-US" sz="1000" kern="120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eduRoam</a:t>
          </a:r>
          <a:r>
            <a:rPr lang="mk-MK" sz="1000" kern="120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?</a:t>
          </a:r>
          <a:endParaRPr lang="en-US" sz="1000" kern="120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15135" y="696288"/>
        <a:ext cx="5612539" cy="279780"/>
      </dsp:txXfrm>
    </dsp:sp>
    <dsp:sp modelId="{53AF327F-295D-4148-9CA9-DBBBA6A5837A}">
      <dsp:nvSpPr>
        <dsp:cNvPr id="0" name=""/>
        <dsp:cNvSpPr/>
      </dsp:nvSpPr>
      <dsp:spPr>
        <a:xfrm>
          <a:off x="0" y="1020003"/>
          <a:ext cx="5642809" cy="310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mk-MK" sz="1000" kern="120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Како да го поставите edu</a:t>
          </a:r>
          <a:r>
            <a:rPr lang="en-US" sz="1000" kern="120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R</a:t>
          </a:r>
          <a:r>
            <a:rPr lang="mk-MK" sz="1000" kern="120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oam</a:t>
          </a:r>
          <a:endParaRPr lang="en-US" sz="1000" kern="120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15135" y="1035138"/>
        <a:ext cx="5612539" cy="279780"/>
      </dsp:txXfrm>
    </dsp:sp>
    <dsp:sp modelId="{CF6B1F4F-E47D-461A-9961-344290305AFF}">
      <dsp:nvSpPr>
        <dsp:cNvPr id="0" name=""/>
        <dsp:cNvSpPr/>
      </dsp:nvSpPr>
      <dsp:spPr>
        <a:xfrm>
          <a:off x="0" y="1358853"/>
          <a:ext cx="5642809" cy="310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Кој има потреба од eduroam Managed IdP?</a:t>
          </a:r>
        </a:p>
      </dsp:txBody>
      <dsp:txXfrm>
        <a:off x="15135" y="1373988"/>
        <a:ext cx="5612539" cy="279780"/>
      </dsp:txXfrm>
    </dsp:sp>
    <dsp:sp modelId="{5D55AD36-55FD-451F-897D-86C6C44DFBD8}">
      <dsp:nvSpPr>
        <dsp:cNvPr id="0" name=""/>
        <dsp:cNvSpPr/>
      </dsp:nvSpPr>
      <dsp:spPr>
        <a:xfrm>
          <a:off x="0" y="1697703"/>
          <a:ext cx="5642809" cy="310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mk-MK" sz="1000" kern="120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IdP администраторите </a:t>
          </a:r>
          <a:endParaRPr lang="en-US" sz="1000" kern="120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15135" y="1712838"/>
        <a:ext cx="5612539" cy="279780"/>
      </dsp:txXfrm>
    </dsp:sp>
    <dsp:sp modelId="{1E8F5AF5-0EEB-4380-A149-8CD87938C810}">
      <dsp:nvSpPr>
        <dsp:cNvPr id="0" name=""/>
        <dsp:cNvSpPr/>
      </dsp:nvSpPr>
      <dsp:spPr>
        <a:xfrm>
          <a:off x="0" y="2036553"/>
          <a:ext cx="5642809" cy="310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mk-MK" sz="1000" kern="120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Еduroam за студенти, истражувачи и едукатори - Каде можам да користам edu</a:t>
          </a:r>
          <a:r>
            <a:rPr lang="en-US" sz="1000" kern="120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R</a:t>
          </a:r>
          <a:r>
            <a:rPr lang="mk-MK" sz="1000" kern="120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oam?</a:t>
          </a:r>
          <a:endParaRPr lang="en-US" sz="1000" kern="120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15135" y="2051688"/>
        <a:ext cx="5612539" cy="279780"/>
      </dsp:txXfrm>
    </dsp:sp>
    <dsp:sp modelId="{1741BE1E-E036-4C17-A9C6-675640D973DF}">
      <dsp:nvSpPr>
        <dsp:cNvPr id="0" name=""/>
        <dsp:cNvSpPr/>
      </dsp:nvSpPr>
      <dsp:spPr>
        <a:xfrm>
          <a:off x="0" y="2375403"/>
          <a:ext cx="5642809" cy="310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mk-MK" sz="1000" kern="120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Како работи </a:t>
          </a:r>
          <a:r>
            <a:rPr lang="en-US" sz="1000" kern="120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eduRoam?</a:t>
          </a:r>
          <a:endParaRPr lang="mk-MK" sz="1000" kern="1200" dirty="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15135" y="2390538"/>
        <a:ext cx="5612539" cy="279780"/>
      </dsp:txXfrm>
    </dsp:sp>
    <dsp:sp modelId="{37CF138A-F85C-46E7-A66A-FAA1C935DCEE}">
      <dsp:nvSpPr>
        <dsp:cNvPr id="0" name=""/>
        <dsp:cNvSpPr/>
      </dsp:nvSpPr>
      <dsp:spPr>
        <a:xfrm>
          <a:off x="0" y="2714253"/>
          <a:ext cx="5642809" cy="310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mk-MK" sz="1000" kern="120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Како функционира </a:t>
          </a:r>
          <a:r>
            <a:rPr lang="en-US" sz="1000" kern="120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eduRoam</a:t>
          </a:r>
          <a:r>
            <a:rPr lang="mk-MK" sz="1000" kern="120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? – Технологијата</a:t>
          </a:r>
          <a:endParaRPr lang="mk-MK" sz="1000" kern="1200" dirty="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15135" y="2729388"/>
        <a:ext cx="5612539" cy="279780"/>
      </dsp:txXfrm>
    </dsp:sp>
    <dsp:sp modelId="{65771063-41B8-4787-B852-49FFE7A442DA}">
      <dsp:nvSpPr>
        <dsp:cNvPr id="0" name=""/>
        <dsp:cNvSpPr/>
      </dsp:nvSpPr>
      <dsp:spPr>
        <a:xfrm>
          <a:off x="0" y="3053103"/>
          <a:ext cx="5642809" cy="310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E</a:t>
          </a:r>
          <a:r>
            <a:rPr lang="mk-MK" sz="1000" kern="120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du</a:t>
          </a:r>
          <a:r>
            <a:rPr lang="en-US" sz="1000" kern="120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R</a:t>
          </a:r>
          <a:r>
            <a:rPr lang="mk-MK" sz="1000" kern="120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oam CAT</a:t>
          </a:r>
          <a:endParaRPr lang="mk-MK" sz="1000" kern="1200" dirty="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15135" y="3068238"/>
        <a:ext cx="5612539" cy="279780"/>
      </dsp:txXfrm>
    </dsp:sp>
    <dsp:sp modelId="{A98B0EEA-5F07-4B07-9EA3-742E79892D52}">
      <dsp:nvSpPr>
        <dsp:cNvPr id="0" name=""/>
        <dsp:cNvSpPr/>
      </dsp:nvSpPr>
      <dsp:spPr>
        <a:xfrm>
          <a:off x="0" y="3391953"/>
          <a:ext cx="5642809" cy="310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mk-MK" sz="1000" kern="120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Кои се придобивките од едуроам за институциите?</a:t>
          </a:r>
          <a:endParaRPr lang="mk-MK" sz="1000" kern="1200" dirty="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15135" y="3407088"/>
        <a:ext cx="5612539" cy="279780"/>
      </dsp:txXfrm>
    </dsp:sp>
    <dsp:sp modelId="{82EE3154-0492-4282-8BE4-05F1720D309C}">
      <dsp:nvSpPr>
        <dsp:cNvPr id="0" name=""/>
        <dsp:cNvSpPr/>
      </dsp:nvSpPr>
      <dsp:spPr>
        <a:xfrm>
          <a:off x="0" y="3730803"/>
          <a:ext cx="5642809" cy="310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Упатство за </a:t>
          </a:r>
          <a:r>
            <a:rPr lang="mk-MK" sz="1000" kern="120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по</a:t>
          </a:r>
          <a:r>
            <a:rPr lang="en-US" sz="1000" kern="120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врзување кон eduroam </a:t>
          </a:r>
          <a:r>
            <a:rPr lang="mk-MK" sz="1000" kern="120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од </a:t>
          </a:r>
          <a:r>
            <a:rPr lang="en-US" sz="1000" kern="120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Windows 10</a:t>
          </a:r>
          <a:r>
            <a:rPr lang="mk-MK" sz="1000" kern="120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</a:t>
          </a:r>
        </a:p>
      </dsp:txBody>
      <dsp:txXfrm>
        <a:off x="15135" y="3745938"/>
        <a:ext cx="5612539" cy="279780"/>
      </dsp:txXfrm>
    </dsp:sp>
    <dsp:sp modelId="{715C3340-00EB-4132-93D8-AD5CD0383ACE}">
      <dsp:nvSpPr>
        <dsp:cNvPr id="0" name=""/>
        <dsp:cNvSpPr/>
      </dsp:nvSpPr>
      <dsp:spPr>
        <a:xfrm>
          <a:off x="0" y="4069653"/>
          <a:ext cx="5642809" cy="310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Упатство за </a:t>
          </a:r>
          <a:r>
            <a:rPr lang="mk-MK" sz="1000" kern="120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по</a:t>
          </a:r>
          <a:r>
            <a:rPr lang="en-US" sz="1000" kern="120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врзување кон eduroam </a:t>
          </a:r>
          <a:r>
            <a:rPr lang="mk-MK" sz="1000" kern="120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од </a:t>
          </a:r>
          <a:r>
            <a:rPr lang="en-US" sz="1000" kern="120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Android</a:t>
          </a:r>
          <a:r>
            <a:rPr lang="mk-MK" sz="1000" kern="120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</a:t>
          </a:r>
        </a:p>
      </dsp:txBody>
      <dsp:txXfrm>
        <a:off x="15135" y="4084788"/>
        <a:ext cx="5612539" cy="279780"/>
      </dsp:txXfrm>
    </dsp:sp>
    <dsp:sp modelId="{078B8F30-B75E-47DF-9B65-D1CDD4B8311B}">
      <dsp:nvSpPr>
        <dsp:cNvPr id="0" name=""/>
        <dsp:cNvSpPr/>
      </dsp:nvSpPr>
      <dsp:spPr>
        <a:xfrm>
          <a:off x="0" y="4408503"/>
          <a:ext cx="5642809" cy="310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Упатство за </a:t>
          </a:r>
          <a:r>
            <a:rPr lang="mk-MK" sz="1000" kern="120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по</a:t>
          </a:r>
          <a:r>
            <a:rPr lang="en-US" sz="1000" kern="120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врзување кон eduroam </a:t>
          </a:r>
          <a:r>
            <a:rPr lang="mk-MK" sz="1000" kern="120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од </a:t>
          </a:r>
          <a:r>
            <a:rPr lang="en-US" sz="1000" kern="120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Linux</a:t>
          </a:r>
          <a:r>
            <a:rPr lang="mk-MK" sz="1000" kern="120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</a:t>
          </a:r>
        </a:p>
      </dsp:txBody>
      <dsp:txXfrm>
        <a:off x="15135" y="4423638"/>
        <a:ext cx="5612539" cy="279780"/>
      </dsp:txXfrm>
    </dsp:sp>
    <dsp:sp modelId="{4185EA39-FA46-4FB9-9F03-A9DB4473D8A6}">
      <dsp:nvSpPr>
        <dsp:cNvPr id="0" name=""/>
        <dsp:cNvSpPr/>
      </dsp:nvSpPr>
      <dsp:spPr>
        <a:xfrm>
          <a:off x="0" y="4747353"/>
          <a:ext cx="5642809" cy="310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Упатство за </a:t>
          </a:r>
          <a:r>
            <a:rPr lang="mk-MK" sz="1000" kern="120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по</a:t>
          </a:r>
          <a:r>
            <a:rPr lang="en-US" sz="1000" kern="120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врзување кон eduroam </a:t>
          </a:r>
          <a:r>
            <a:rPr lang="mk-MK" sz="1000" kern="120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од </a:t>
          </a:r>
          <a:r>
            <a:rPr lang="en-US" sz="1000" kern="120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Apple MacOS</a:t>
          </a:r>
          <a:r>
            <a:rPr lang="mk-MK" sz="1000" kern="120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</a:t>
          </a:r>
        </a:p>
      </dsp:txBody>
      <dsp:txXfrm>
        <a:off x="15135" y="4762488"/>
        <a:ext cx="5612539" cy="279780"/>
      </dsp:txXfrm>
    </dsp:sp>
    <dsp:sp modelId="{44AB020E-61D1-4005-B85F-F99C7A4DD8B2}">
      <dsp:nvSpPr>
        <dsp:cNvPr id="0" name=""/>
        <dsp:cNvSpPr/>
      </dsp:nvSpPr>
      <dsp:spPr>
        <a:xfrm>
          <a:off x="0" y="5086203"/>
          <a:ext cx="5642809" cy="310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Упатство за </a:t>
          </a:r>
          <a:r>
            <a:rPr lang="mk-MK" sz="1000" kern="120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по</a:t>
          </a:r>
          <a:r>
            <a:rPr lang="en-US" sz="1000" kern="120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врзување кон eduroam </a:t>
          </a:r>
          <a:r>
            <a:rPr lang="mk-MK" sz="1000" kern="120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од </a:t>
          </a:r>
          <a:r>
            <a:rPr lang="en-US" sz="1000" kern="120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Apple iOS</a:t>
          </a:r>
          <a:r>
            <a:rPr lang="mk-MK" sz="1000" kern="120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</a:t>
          </a:r>
        </a:p>
      </dsp:txBody>
      <dsp:txXfrm>
        <a:off x="15135" y="5101338"/>
        <a:ext cx="5612539" cy="2797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93800E-871D-41C8-A8B0-8EA97595AB16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D1CBF-0536-4018-B786-F9C228BB0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4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D1CBF-0536-4018-B786-F9C228BB00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79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D1CBF-0536-4018-B786-F9C228BB00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332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D1CBF-0536-4018-B786-F9C228BB00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869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D1CBF-0536-4018-B786-F9C228BB00E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1628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D1CBF-0536-4018-B786-F9C228BB00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79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D1CBF-0536-4018-B786-F9C228BB00E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86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D1CBF-0536-4018-B786-F9C228BB00E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9696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D1CBF-0536-4018-B786-F9C228BB00E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643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D1CBF-0536-4018-B786-F9C228BB00E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594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D1CBF-0536-4018-B786-F9C228BB00E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087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D1CBF-0536-4018-B786-F9C228BB00E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26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D1CBF-0536-4018-B786-F9C228BB00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918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D1CBF-0536-4018-B786-F9C228BB00E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536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D1CBF-0536-4018-B786-F9C228BB00E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632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D1CBF-0536-4018-B786-F9C228BB00E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3985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D1CBF-0536-4018-B786-F9C228BB00E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1828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D1CBF-0536-4018-B786-F9C228BB00E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020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D1CBF-0536-4018-B786-F9C228BB00E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636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D1CBF-0536-4018-B786-F9C228BB00E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5533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D1CBF-0536-4018-B786-F9C228BB00E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937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D1CBF-0536-4018-B786-F9C228BB00E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200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D1CBF-0536-4018-B786-F9C228BB00E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26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D1CBF-0536-4018-B786-F9C228BB00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546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D1CBF-0536-4018-B786-F9C228BB00E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622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D1CBF-0536-4018-B786-F9C228BB00E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348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D1CBF-0536-4018-B786-F9C228BB00E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143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D1CBF-0536-4018-B786-F9C228BB00E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647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D1CBF-0536-4018-B786-F9C228BB00E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473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D1CBF-0536-4018-B786-F9C228BB00E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789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D1CBF-0536-4018-B786-F9C228BB00E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7349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D1CBF-0536-4018-B786-F9C228BB00E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783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D1CBF-0536-4018-B786-F9C228BB00E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5310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95312-35E3-48B6-AE3E-6243B093739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05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D1CBF-0536-4018-B786-F9C228BB00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9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D1CBF-0536-4018-B786-F9C228BB00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67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D1CBF-0536-4018-B786-F9C228BB00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53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D1CBF-0536-4018-B786-F9C228BB00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3923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D1CBF-0536-4018-B786-F9C228BB00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86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D1CBF-0536-4018-B786-F9C228BB00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873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slide" Target="slide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7" Type="http://schemas.openxmlformats.org/officeDocument/2006/relationships/slide" Target="slide18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2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4" Type="http://schemas.openxmlformats.org/officeDocument/2006/relationships/image" Target="../media/image11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4" Type="http://schemas.openxmlformats.org/officeDocument/2006/relationships/image" Target="../media/image12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Relationship Id="rId5" Type="http://schemas.openxmlformats.org/officeDocument/2006/relationships/image" Target="../media/image22.png"/><Relationship Id="rId4" Type="http://schemas.openxmlformats.org/officeDocument/2006/relationships/image" Target="../media/image21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Relationship Id="rId5" Type="http://schemas.openxmlformats.org/officeDocument/2006/relationships/image" Target="../media/image24.png"/><Relationship Id="rId4" Type="http://schemas.openxmlformats.org/officeDocument/2006/relationships/image" Target="../media/image23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Relationship Id="rId4" Type="http://schemas.openxmlformats.org/officeDocument/2006/relationships/image" Target="../media/image25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Relationship Id="rId4" Type="http://schemas.openxmlformats.org/officeDocument/2006/relationships/image" Target="../media/image29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Relationship Id="rId4" Type="http://schemas.openxmlformats.org/officeDocument/2006/relationships/image" Target="../media/image30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965" y="2231010"/>
            <a:ext cx="10902462" cy="1585312"/>
          </a:xfrm>
        </p:spPr>
        <p:txBody>
          <a:bodyPr>
            <a:normAutofit fontScale="90000"/>
          </a:bodyPr>
          <a:lstStyle/>
          <a:p>
            <a:pPr algn="ctr"/>
            <a:r>
              <a:rPr lang="mk-MK" sz="48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Тренинг курс за системот </a:t>
            </a:r>
            <a:r>
              <a:rPr lang="en-US" sz="4800" err="1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EduROAM</a:t>
            </a:r>
            <a:r>
              <a:rPr lang="en-US" sz="480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mk-MK" sz="370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наменет </a:t>
            </a:r>
            <a:r>
              <a:rPr lang="mk-MK" sz="37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за студентите на ФИНКИ</a:t>
            </a:r>
            <a:endParaRPr lang="en-US" sz="37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253" y="353745"/>
            <a:ext cx="4257980" cy="187726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5061290" y="4310207"/>
            <a:ext cx="1209906" cy="727696"/>
            <a:chOff x="5382837" y="4430787"/>
            <a:chExt cx="1209906" cy="727696"/>
          </a:xfrm>
        </p:grpSpPr>
        <p:sp>
          <p:nvSpPr>
            <p:cNvPr id="6" name="Freeform 5">
              <a:hlinkClick r:id="rId7" action="ppaction://hlinksldjump"/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5382837" y="4430787"/>
              <a:ext cx="1209906" cy="727696"/>
            </a:xfrm>
            <a:custGeom>
              <a:avLst/>
              <a:gdLst>
                <a:gd name="T0" fmla="*/ 56 w 831"/>
                <a:gd name="T1" fmla="*/ 0 h 486"/>
                <a:gd name="T2" fmla="*/ 775 w 831"/>
                <a:gd name="T3" fmla="*/ 0 h 486"/>
                <a:gd name="T4" fmla="*/ 792 w 831"/>
                <a:gd name="T5" fmla="*/ 2 h 486"/>
                <a:gd name="T6" fmla="*/ 807 w 831"/>
                <a:gd name="T7" fmla="*/ 11 h 486"/>
                <a:gd name="T8" fmla="*/ 820 w 831"/>
                <a:gd name="T9" fmla="*/ 22 h 486"/>
                <a:gd name="T10" fmla="*/ 829 w 831"/>
                <a:gd name="T11" fmla="*/ 38 h 486"/>
                <a:gd name="T12" fmla="*/ 831 w 831"/>
                <a:gd name="T13" fmla="*/ 56 h 486"/>
                <a:gd name="T14" fmla="*/ 831 w 831"/>
                <a:gd name="T15" fmla="*/ 429 h 486"/>
                <a:gd name="T16" fmla="*/ 829 w 831"/>
                <a:gd name="T17" fmla="*/ 447 h 486"/>
                <a:gd name="T18" fmla="*/ 820 w 831"/>
                <a:gd name="T19" fmla="*/ 463 h 486"/>
                <a:gd name="T20" fmla="*/ 807 w 831"/>
                <a:gd name="T21" fmla="*/ 474 h 486"/>
                <a:gd name="T22" fmla="*/ 792 w 831"/>
                <a:gd name="T23" fmla="*/ 483 h 486"/>
                <a:gd name="T24" fmla="*/ 775 w 831"/>
                <a:gd name="T25" fmla="*/ 486 h 486"/>
                <a:gd name="T26" fmla="*/ 56 w 831"/>
                <a:gd name="T27" fmla="*/ 486 h 486"/>
                <a:gd name="T28" fmla="*/ 38 w 831"/>
                <a:gd name="T29" fmla="*/ 483 h 486"/>
                <a:gd name="T30" fmla="*/ 23 w 831"/>
                <a:gd name="T31" fmla="*/ 474 h 486"/>
                <a:gd name="T32" fmla="*/ 11 w 831"/>
                <a:gd name="T33" fmla="*/ 463 h 486"/>
                <a:gd name="T34" fmla="*/ 3 w 831"/>
                <a:gd name="T35" fmla="*/ 447 h 486"/>
                <a:gd name="T36" fmla="*/ 0 w 831"/>
                <a:gd name="T37" fmla="*/ 429 h 486"/>
                <a:gd name="T38" fmla="*/ 0 w 831"/>
                <a:gd name="T39" fmla="*/ 56 h 486"/>
                <a:gd name="T40" fmla="*/ 3 w 831"/>
                <a:gd name="T41" fmla="*/ 38 h 486"/>
                <a:gd name="T42" fmla="*/ 11 w 831"/>
                <a:gd name="T43" fmla="*/ 22 h 486"/>
                <a:gd name="T44" fmla="*/ 23 w 831"/>
                <a:gd name="T45" fmla="*/ 11 h 486"/>
                <a:gd name="T46" fmla="*/ 38 w 831"/>
                <a:gd name="T47" fmla="*/ 2 h 486"/>
                <a:gd name="T48" fmla="*/ 56 w 831"/>
                <a:gd name="T49" fmla="*/ 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31" h="486">
                  <a:moveTo>
                    <a:pt x="56" y="0"/>
                  </a:moveTo>
                  <a:lnTo>
                    <a:pt x="775" y="0"/>
                  </a:lnTo>
                  <a:lnTo>
                    <a:pt x="792" y="2"/>
                  </a:lnTo>
                  <a:lnTo>
                    <a:pt x="807" y="11"/>
                  </a:lnTo>
                  <a:lnTo>
                    <a:pt x="820" y="22"/>
                  </a:lnTo>
                  <a:lnTo>
                    <a:pt x="829" y="38"/>
                  </a:lnTo>
                  <a:lnTo>
                    <a:pt x="831" y="56"/>
                  </a:lnTo>
                  <a:lnTo>
                    <a:pt x="831" y="429"/>
                  </a:lnTo>
                  <a:lnTo>
                    <a:pt x="829" y="447"/>
                  </a:lnTo>
                  <a:lnTo>
                    <a:pt x="820" y="463"/>
                  </a:lnTo>
                  <a:lnTo>
                    <a:pt x="807" y="474"/>
                  </a:lnTo>
                  <a:lnTo>
                    <a:pt x="792" y="483"/>
                  </a:lnTo>
                  <a:lnTo>
                    <a:pt x="775" y="486"/>
                  </a:lnTo>
                  <a:lnTo>
                    <a:pt x="56" y="486"/>
                  </a:lnTo>
                  <a:lnTo>
                    <a:pt x="38" y="483"/>
                  </a:lnTo>
                  <a:lnTo>
                    <a:pt x="23" y="474"/>
                  </a:lnTo>
                  <a:lnTo>
                    <a:pt x="11" y="463"/>
                  </a:lnTo>
                  <a:lnTo>
                    <a:pt x="3" y="447"/>
                  </a:lnTo>
                  <a:lnTo>
                    <a:pt x="0" y="429"/>
                  </a:lnTo>
                  <a:lnTo>
                    <a:pt x="0" y="56"/>
                  </a:lnTo>
                  <a:lnTo>
                    <a:pt x="3" y="38"/>
                  </a:lnTo>
                  <a:lnTo>
                    <a:pt x="11" y="22"/>
                  </a:lnTo>
                  <a:lnTo>
                    <a:pt x="23" y="11"/>
                  </a:lnTo>
                  <a:lnTo>
                    <a:pt x="38" y="2"/>
                  </a:lnTo>
                  <a:lnTo>
                    <a:pt x="56" y="0"/>
                  </a:lnTo>
                  <a:close/>
                </a:path>
              </a:pathLst>
            </a:custGeom>
            <a:noFill/>
            <a:ln w="254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sp>
          <p:nvSpPr>
            <p:cNvPr id="7" name="Freeform 6">
              <a:hlinkClick r:id="rId7" action="ppaction://hlinksldjump"/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5870166" y="4596989"/>
              <a:ext cx="337783" cy="392297"/>
            </a:xfrm>
            <a:custGeom>
              <a:avLst/>
              <a:gdLst>
                <a:gd name="T0" fmla="*/ 14 w 232"/>
                <a:gd name="T1" fmla="*/ 0 h 262"/>
                <a:gd name="T2" fmla="*/ 19 w 232"/>
                <a:gd name="T3" fmla="*/ 2 h 262"/>
                <a:gd name="T4" fmla="*/ 225 w 232"/>
                <a:gd name="T5" fmla="*/ 119 h 262"/>
                <a:gd name="T6" fmla="*/ 227 w 232"/>
                <a:gd name="T7" fmla="*/ 120 h 262"/>
                <a:gd name="T8" fmla="*/ 230 w 232"/>
                <a:gd name="T9" fmla="*/ 123 h 262"/>
                <a:gd name="T10" fmla="*/ 232 w 232"/>
                <a:gd name="T11" fmla="*/ 129 h 262"/>
                <a:gd name="T12" fmla="*/ 232 w 232"/>
                <a:gd name="T13" fmla="*/ 136 h 262"/>
                <a:gd name="T14" fmla="*/ 227 w 232"/>
                <a:gd name="T15" fmla="*/ 143 h 262"/>
                <a:gd name="T16" fmla="*/ 22 w 232"/>
                <a:gd name="T17" fmla="*/ 260 h 262"/>
                <a:gd name="T18" fmla="*/ 21 w 232"/>
                <a:gd name="T19" fmla="*/ 260 h 262"/>
                <a:gd name="T20" fmla="*/ 19 w 232"/>
                <a:gd name="T21" fmla="*/ 262 h 262"/>
                <a:gd name="T22" fmla="*/ 18 w 232"/>
                <a:gd name="T23" fmla="*/ 262 h 262"/>
                <a:gd name="T24" fmla="*/ 15 w 232"/>
                <a:gd name="T25" fmla="*/ 262 h 262"/>
                <a:gd name="T26" fmla="*/ 12 w 232"/>
                <a:gd name="T27" fmla="*/ 262 h 262"/>
                <a:gd name="T28" fmla="*/ 9 w 232"/>
                <a:gd name="T29" fmla="*/ 262 h 262"/>
                <a:gd name="T30" fmla="*/ 7 w 232"/>
                <a:gd name="T31" fmla="*/ 260 h 262"/>
                <a:gd name="T32" fmla="*/ 4 w 232"/>
                <a:gd name="T33" fmla="*/ 257 h 262"/>
                <a:gd name="T34" fmla="*/ 1 w 232"/>
                <a:gd name="T35" fmla="*/ 254 h 262"/>
                <a:gd name="T36" fmla="*/ 0 w 232"/>
                <a:gd name="T37" fmla="*/ 249 h 262"/>
                <a:gd name="T38" fmla="*/ 0 w 232"/>
                <a:gd name="T39" fmla="*/ 14 h 262"/>
                <a:gd name="T40" fmla="*/ 0 w 232"/>
                <a:gd name="T41" fmla="*/ 13 h 262"/>
                <a:gd name="T42" fmla="*/ 0 w 232"/>
                <a:gd name="T43" fmla="*/ 12 h 262"/>
                <a:gd name="T44" fmla="*/ 1 w 232"/>
                <a:gd name="T45" fmla="*/ 10 h 262"/>
                <a:gd name="T46" fmla="*/ 2 w 232"/>
                <a:gd name="T47" fmla="*/ 7 h 262"/>
                <a:gd name="T48" fmla="*/ 4 w 232"/>
                <a:gd name="T49" fmla="*/ 4 h 262"/>
                <a:gd name="T50" fmla="*/ 7 w 232"/>
                <a:gd name="T51" fmla="*/ 3 h 262"/>
                <a:gd name="T52" fmla="*/ 9 w 232"/>
                <a:gd name="T53" fmla="*/ 2 h 262"/>
                <a:gd name="T54" fmla="*/ 14 w 232"/>
                <a:gd name="T5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32" h="262">
                  <a:moveTo>
                    <a:pt x="14" y="0"/>
                  </a:moveTo>
                  <a:lnTo>
                    <a:pt x="19" y="2"/>
                  </a:lnTo>
                  <a:lnTo>
                    <a:pt x="225" y="119"/>
                  </a:lnTo>
                  <a:lnTo>
                    <a:pt x="227" y="120"/>
                  </a:lnTo>
                  <a:lnTo>
                    <a:pt x="230" y="123"/>
                  </a:lnTo>
                  <a:lnTo>
                    <a:pt x="232" y="129"/>
                  </a:lnTo>
                  <a:lnTo>
                    <a:pt x="232" y="136"/>
                  </a:lnTo>
                  <a:lnTo>
                    <a:pt x="227" y="143"/>
                  </a:lnTo>
                  <a:lnTo>
                    <a:pt x="22" y="260"/>
                  </a:lnTo>
                  <a:lnTo>
                    <a:pt x="21" y="260"/>
                  </a:lnTo>
                  <a:lnTo>
                    <a:pt x="19" y="262"/>
                  </a:lnTo>
                  <a:lnTo>
                    <a:pt x="18" y="262"/>
                  </a:lnTo>
                  <a:lnTo>
                    <a:pt x="15" y="262"/>
                  </a:lnTo>
                  <a:lnTo>
                    <a:pt x="12" y="262"/>
                  </a:lnTo>
                  <a:lnTo>
                    <a:pt x="9" y="262"/>
                  </a:lnTo>
                  <a:lnTo>
                    <a:pt x="7" y="260"/>
                  </a:lnTo>
                  <a:lnTo>
                    <a:pt x="4" y="257"/>
                  </a:lnTo>
                  <a:lnTo>
                    <a:pt x="1" y="254"/>
                  </a:lnTo>
                  <a:lnTo>
                    <a:pt x="0" y="249"/>
                  </a:lnTo>
                  <a:lnTo>
                    <a:pt x="0" y="14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1" y="10"/>
                  </a:lnTo>
                  <a:lnTo>
                    <a:pt x="2" y="7"/>
                  </a:lnTo>
                  <a:lnTo>
                    <a:pt x="4" y="4"/>
                  </a:lnTo>
                  <a:lnTo>
                    <a:pt x="7" y="3"/>
                  </a:lnTo>
                  <a:lnTo>
                    <a:pt x="9" y="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41579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6944" y="456842"/>
            <a:ext cx="8911687" cy="1280890"/>
          </a:xfrm>
        </p:spPr>
        <p:txBody>
          <a:bodyPr>
            <a:noAutofit/>
          </a:bodyPr>
          <a:lstStyle/>
          <a:p>
            <a:r>
              <a:rPr lang="mk-MK" sz="2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Еduroam за студенти, истражувачи и едукатори - Каде можам да користам eduroam?</a:t>
            </a:r>
            <a:r>
              <a:rPr lang="en-US" sz="2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/>
            </a:r>
            <a:br>
              <a:rPr lang="en-US" sz="2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endParaRPr lang="en-US" sz="2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2714" y="2395674"/>
            <a:ext cx="9374729" cy="3937456"/>
          </a:xfrm>
        </p:spPr>
        <p:txBody>
          <a:bodyPr/>
          <a:lstStyle/>
          <a:p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Без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разлика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дали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движите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низ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кампусот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или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поминувате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време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студирање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или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работа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друга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истражувачка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и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образовна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институција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eduroam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овозможува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беспрекорна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интернет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конекција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Повеќе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од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10.000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eduroam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hotspots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достапни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универзитети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истражувачки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центри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академии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многу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училишта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и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други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истражувачки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и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образовни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институции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повеќе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од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100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територии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ширум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светот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Како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што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eduroam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расте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повеќе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и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повеќе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жаришта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појавуваат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дополнителни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места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како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што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библиотеки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музеи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јавни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простори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железнички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станици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и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кафулиња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Каде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и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видите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дека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„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eduroam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појавува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вашата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листа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Wi-Fi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мрежи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можете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вклучите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онлајн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471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0827" y="646412"/>
            <a:ext cx="8911687" cy="1280890"/>
          </a:xfrm>
        </p:spPr>
        <p:txBody>
          <a:bodyPr/>
          <a:lstStyle/>
          <a:p>
            <a:r>
              <a:rPr lang="en-US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Како</a:t>
            </a:r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dirty="0" err="1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работи</a:t>
            </a:r>
            <a:r>
              <a:rPr lang="mk-MK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mk-MK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eduroam</a:t>
            </a:r>
            <a:r>
              <a:rPr lang="en-US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?</a:t>
            </a:r>
            <a:endParaRPr lang="en-US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2615" y="2118732"/>
            <a:ext cx="9497392" cy="3892851"/>
          </a:xfrm>
        </p:spPr>
        <p:txBody>
          <a:bodyPr>
            <a:normAutofit/>
          </a:bodyPr>
          <a:lstStyle/>
          <a:p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инсталиран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eduroam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вашиот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лаптоп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мобилен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телефон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или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друг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уред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нема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потреба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барате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посебни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акаунти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или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позајмувате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лични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карти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други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луѓе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само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активирајте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вашиот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уред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и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треба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бидете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онлајн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Сигурната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технологија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eduroam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и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зачувување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приватноста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значи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дека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нема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потреба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внесувате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кориснички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имиња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и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лозинки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преку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небезбедни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формулари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веб-прелистувачи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Вашиот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уред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ќе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идентификува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важечка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пристапна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точка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eduroam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и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автоматски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ќе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најави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Вашата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лозинка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никогаш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споделува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ниту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една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од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пристапните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точки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Вашата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лозинка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вашиот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онлајн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идентитет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ја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дава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вашата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„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домашна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институција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каде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што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запишани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студии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или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вработени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461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037" y="606652"/>
            <a:ext cx="8911687" cy="758641"/>
          </a:xfrm>
        </p:spPr>
        <p:txBody>
          <a:bodyPr/>
          <a:lstStyle/>
          <a:p>
            <a:r>
              <a:rPr lang="en-US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Како</a:t>
            </a:r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работи</a:t>
            </a:r>
            <a:r>
              <a:rPr lang="mk-MK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eduroam</a:t>
            </a:r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3079" y="1652514"/>
            <a:ext cx="1336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Почни</a:t>
            </a:r>
            <a:endParaRPr lang="en-US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1821" y="2509206"/>
            <a:ext cx="34215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Посетете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ја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алатката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помошник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конфигурација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eduroam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(CAT) и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кликнете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големото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сино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копче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вели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„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корисник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eduroam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преземете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вашиот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инсталатор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eduroam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“,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потоа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изберете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ја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вашата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домашна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институција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40358" y="1652514"/>
            <a:ext cx="3225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k-MK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Колку</a:t>
            </a:r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чини</a:t>
            </a:r>
            <a:r>
              <a:rPr lang="mk-MK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оваа услуга</a:t>
            </a:r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?</a:t>
            </a:r>
          </a:p>
          <a:p>
            <a:endParaRPr lang="en-US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19295" y="2509206"/>
            <a:ext cx="34465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Благодарение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глобалниот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договор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eduroam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услугата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Wi-Fi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роаминг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е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бесплатна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корисниците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00368" y="1582175"/>
            <a:ext cx="2793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Откријте</a:t>
            </a:r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каде</a:t>
            </a:r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можете</a:t>
            </a:r>
            <a:r>
              <a:rPr lang="mk-MK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да се поврзете</a:t>
            </a:r>
            <a:endParaRPr lang="en-US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endParaRPr lang="en-US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49159" y="2509206"/>
            <a:ext cx="36643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Откако започна во Европа, eduroam брзо се прошири низ заедницата за истражување и образование и сега е достапен на 106 територии ширум светот и дополнителни нови локации. 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207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4195" y="691017"/>
            <a:ext cx="9921139" cy="691734"/>
          </a:xfrm>
        </p:spPr>
        <p:txBody>
          <a:bodyPr>
            <a:normAutofit/>
          </a:bodyPr>
          <a:lstStyle/>
          <a:p>
            <a:r>
              <a:rPr lang="mk-MK" sz="31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Како функционира едуроам? – </a:t>
            </a:r>
            <a:r>
              <a:rPr lang="mk-MK" sz="31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Технологијата</a:t>
            </a:r>
            <a:endParaRPr lang="en-US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7482" y="1839951"/>
            <a:ext cx="6122019" cy="5018049"/>
          </a:xfrm>
        </p:spPr>
        <p:txBody>
          <a:bodyPr>
            <a:normAutofit/>
          </a:bodyPr>
          <a:lstStyle/>
          <a:p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Еduroam се базира на 802.1X* и поврзана хиерархија на сервери RADIUS кои содржат податоци за корисниците (кориснички имиња и лозинки). Институциите кои учествуваат мора да имаат оперативна инфраструктура RADIUS и да се согласат со условите за користење</a:t>
            </a:r>
            <a:r>
              <a:rPr lang="mk-MK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endParaRPr lang="en-US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mk-MK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Еduroam 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може да се постави во три лесни чекори: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Поставете RADIUS сервер поврзан со вашиот институционален сервер (LDAP).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Поврзете ги пристапните точки со RADIUS серверот.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Федерирајте го вашиот RADIUS сервер</a:t>
            </a:r>
            <a:r>
              <a:rPr lang="mk-MK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2" t="1832" r="810" b="2416"/>
          <a:stretch/>
        </p:blipFill>
        <p:spPr>
          <a:xfrm>
            <a:off x="417784" y="2019719"/>
            <a:ext cx="4837503" cy="364755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3909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7736" y="601807"/>
            <a:ext cx="8569446" cy="825549"/>
          </a:xfrm>
        </p:spPr>
        <p:txBody>
          <a:bodyPr/>
          <a:lstStyle/>
          <a:p>
            <a:r>
              <a:rPr lang="mk-MK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eduroam </a:t>
            </a:r>
            <a:r>
              <a:rPr lang="mk-MK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CAT</a:t>
            </a:r>
            <a:endParaRPr lang="en-US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2012" y="1944029"/>
            <a:ext cx="8915400" cy="3777622"/>
          </a:xfrm>
        </p:spPr>
        <p:txBody>
          <a:bodyPr/>
          <a:lstStyle/>
          <a:p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Алатката за помошник за конфигурација на eduroam (CAT) е развиена за да им помогне на организациите кои им нудат на своите корисници пристап до eduroam. Алатката е прилагодена за да ја поддржи индивидуалната конфигурација на вашиот кампус и тоа го имплементира низ различни платформи</a:t>
            </a:r>
            <a:r>
              <a:rPr lang="mk-MK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0" indent="0">
              <a:buNone/>
            </a:pPr>
            <a:endParaRPr lang="mk-MK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mk-MK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eduroam Companion App for Android and iOS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mk-MK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Им помага на 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крајните корисници да откријат повеќе и да се движат до местата што нудат поврзување на eduroam. 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326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2561" y="2083420"/>
            <a:ext cx="10066105" cy="4151188"/>
          </a:xfrm>
        </p:spPr>
        <p:txBody>
          <a:bodyPr>
            <a:normAutofit fontScale="92500"/>
          </a:bodyPr>
          <a:lstStyle/>
          <a:p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Трошоците за спроведување и одржување на едуроам се скромни.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Услугата резултира со значителни заштеди на трошоците преку намален обем на работа на одделот за ИТ: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eduroam обезбедува единствено решение кое ги исполнува сите барања за мобилно поврзување на институцијата - поддржува локални корисници кои се поврзуваат на локалната мрежа, посетители кои се поврзуваат на локалната мрежа и локални корисници кои се поврзуваат со други мрежи учеснички.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eduroam ја отстранува потребата за снабдување на привремени акаунти за корисниците, со што се намалува оптоварувањето за поддршка наметнато од постојаното растечко движење на студенти и истражувачи помеѓу институциите и земјите.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Бидејќи студентите, персоналот и истражувачите кои посетуваат ги користат нивните акредитации за „дома“ на eduroam за пристап до услугите за Wi-Fi на кампусот, тие имаат брз, лесен и безбеден начин да се вклучат онлајн без ИТ поддршка од кампусот. 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20136" y="754207"/>
            <a:ext cx="10198176" cy="8255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mk-MK" sz="300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Кои се придобивките од едуроам за институциите?</a:t>
            </a:r>
            <a:endParaRPr lang="en-US" sz="30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363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3834" y="457200"/>
            <a:ext cx="10370634" cy="1449659"/>
          </a:xfrm>
        </p:spPr>
        <p:txBody>
          <a:bodyPr>
            <a:normAutofit fontScale="90000"/>
          </a:bodyPr>
          <a:lstStyle/>
          <a:p>
            <a:r>
              <a:rPr lang="en-US" sz="3200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Упатство</a:t>
            </a:r>
            <a:r>
              <a:rPr lang="en-US" sz="32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3200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за</a:t>
            </a:r>
            <a:r>
              <a:rPr lang="en-US" sz="32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mk-MK" sz="32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по</a:t>
            </a:r>
            <a:r>
              <a:rPr lang="en-US" sz="3200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врзување</a:t>
            </a:r>
            <a:r>
              <a:rPr lang="en-US" sz="32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3200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кон</a:t>
            </a:r>
            <a:r>
              <a:rPr lang="en-US" sz="32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3200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eduroam</a:t>
            </a:r>
            <a:r>
              <a:rPr lang="en-US" sz="32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320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од</a:t>
            </a:r>
            <a:r>
              <a:rPr lang="en-US" sz="320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320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Windows</a:t>
            </a:r>
            <a:r>
              <a:rPr lang="mk-MK" sz="320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320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10</a:t>
            </a:r>
            <a:r>
              <a:rPr lang="en-US" sz="32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, </a:t>
            </a:r>
            <a:r>
              <a:rPr lang="en-US" sz="3200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Andorid</a:t>
            </a:r>
            <a:r>
              <a:rPr lang="en-US" sz="32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, Linux, Apple </a:t>
            </a:r>
            <a:r>
              <a:rPr lang="en-US" sz="3200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MacOS</a:t>
            </a:r>
            <a:r>
              <a:rPr lang="en-US" sz="32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и Apple iOS</a:t>
            </a:r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/>
            </a:r>
            <a:b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endParaRPr lang="en-US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3834" y="2130742"/>
            <a:ext cx="6977217" cy="3803641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Овој</a:t>
            </a:r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водич</a:t>
            </a:r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е </a:t>
            </a:r>
            <a:r>
              <a:rPr lang="en-US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наменет</a:t>
            </a:r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за</a:t>
            </a:r>
            <a:r>
              <a:rPr lang="mk-MK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:</a:t>
            </a:r>
            <a:endParaRPr lang="en-US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Персонал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Студенти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Администратори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Истражувачи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091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4643" y="635261"/>
            <a:ext cx="7543534" cy="836700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Инструкции</a:t>
            </a:r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/>
            </a:r>
            <a:b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endParaRPr lang="en-US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5415" y="2542478"/>
            <a:ext cx="10103005" cy="413817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Метод</a:t>
            </a:r>
            <a:r>
              <a:rPr lang="en-US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1</a:t>
            </a:r>
            <a:r>
              <a:rPr lang="mk-MK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(овој метод е ист за сите </a:t>
            </a:r>
            <a:r>
              <a:rPr lang="mk-MK" b="1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Наједноставниот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и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најсигурниот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начин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поврзување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eduroam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е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помош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алатката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конфигурација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eduroam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(Configuration Assistant Tool)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0" indent="0">
              <a:buNone/>
            </a:pPr>
            <a:r>
              <a:rPr lang="mk-MK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4" name="Group 3"/>
          <p:cNvGrpSpPr/>
          <p:nvPr>
            <p:custDataLst>
              <p:tags r:id="rId2"/>
            </p:custDataLst>
          </p:nvPr>
        </p:nvGrpSpPr>
        <p:grpSpPr>
          <a:xfrm>
            <a:off x="4966377" y="4016239"/>
            <a:ext cx="1280066" cy="1190656"/>
            <a:chOff x="5516563" y="2876550"/>
            <a:chExt cx="889000" cy="890588"/>
          </a:xfrm>
        </p:grpSpPr>
        <p:sp>
          <p:nvSpPr>
            <p:cNvPr id="5" name="Freeform 4">
              <a:hlinkClick r:id="rId7" action="ppaction://hlinksldjump"/>
            </p:cNvPr>
            <p:cNvSpPr>
              <a:spLocks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5516563" y="2876550"/>
              <a:ext cx="889000" cy="890588"/>
            </a:xfrm>
            <a:custGeom>
              <a:avLst/>
              <a:gdLst>
                <a:gd name="T0" fmla="*/ 233 w 560"/>
                <a:gd name="T1" fmla="*/ 23 h 561"/>
                <a:gd name="T2" fmla="*/ 148 w 560"/>
                <a:gd name="T3" fmla="*/ 56 h 561"/>
                <a:gd name="T4" fmla="*/ 79 w 560"/>
                <a:gd name="T5" fmla="*/ 112 h 561"/>
                <a:gd name="T6" fmla="*/ 34 w 560"/>
                <a:gd name="T7" fmla="*/ 190 h 561"/>
                <a:gd name="T8" fmla="*/ 18 w 560"/>
                <a:gd name="T9" fmla="*/ 282 h 561"/>
                <a:gd name="T10" fmla="*/ 34 w 560"/>
                <a:gd name="T11" fmla="*/ 373 h 561"/>
                <a:gd name="T12" fmla="*/ 79 w 560"/>
                <a:gd name="T13" fmla="*/ 450 h 561"/>
                <a:gd name="T14" fmla="*/ 148 w 560"/>
                <a:gd name="T15" fmla="*/ 508 h 561"/>
                <a:gd name="T16" fmla="*/ 233 w 560"/>
                <a:gd name="T17" fmla="*/ 539 h 561"/>
                <a:gd name="T18" fmla="*/ 327 w 560"/>
                <a:gd name="T19" fmla="*/ 539 h 561"/>
                <a:gd name="T20" fmla="*/ 412 w 560"/>
                <a:gd name="T21" fmla="*/ 508 h 561"/>
                <a:gd name="T22" fmla="*/ 480 w 560"/>
                <a:gd name="T23" fmla="*/ 450 h 561"/>
                <a:gd name="T24" fmla="*/ 525 w 560"/>
                <a:gd name="T25" fmla="*/ 373 h 561"/>
                <a:gd name="T26" fmla="*/ 542 w 560"/>
                <a:gd name="T27" fmla="*/ 282 h 561"/>
                <a:gd name="T28" fmla="*/ 525 w 560"/>
                <a:gd name="T29" fmla="*/ 190 h 561"/>
                <a:gd name="T30" fmla="*/ 480 w 560"/>
                <a:gd name="T31" fmla="*/ 112 h 561"/>
                <a:gd name="T32" fmla="*/ 412 w 560"/>
                <a:gd name="T33" fmla="*/ 56 h 561"/>
                <a:gd name="T34" fmla="*/ 327 w 560"/>
                <a:gd name="T35" fmla="*/ 23 h 561"/>
                <a:gd name="T36" fmla="*/ 279 w 560"/>
                <a:gd name="T37" fmla="*/ 0 h 561"/>
                <a:gd name="T38" fmla="*/ 368 w 560"/>
                <a:gd name="T39" fmla="*/ 15 h 561"/>
                <a:gd name="T40" fmla="*/ 446 w 560"/>
                <a:gd name="T41" fmla="*/ 56 h 561"/>
                <a:gd name="T42" fmla="*/ 506 w 560"/>
                <a:gd name="T43" fmla="*/ 116 h 561"/>
                <a:gd name="T44" fmla="*/ 546 w 560"/>
                <a:gd name="T45" fmla="*/ 193 h 561"/>
                <a:gd name="T46" fmla="*/ 560 w 560"/>
                <a:gd name="T47" fmla="*/ 282 h 561"/>
                <a:gd name="T48" fmla="*/ 546 w 560"/>
                <a:gd name="T49" fmla="*/ 371 h 561"/>
                <a:gd name="T50" fmla="*/ 506 w 560"/>
                <a:gd name="T51" fmla="*/ 447 h 561"/>
                <a:gd name="T52" fmla="*/ 446 w 560"/>
                <a:gd name="T53" fmla="*/ 508 h 561"/>
                <a:gd name="T54" fmla="*/ 368 w 560"/>
                <a:gd name="T55" fmla="*/ 547 h 561"/>
                <a:gd name="T56" fmla="*/ 279 w 560"/>
                <a:gd name="T57" fmla="*/ 561 h 561"/>
                <a:gd name="T58" fmla="*/ 192 w 560"/>
                <a:gd name="T59" fmla="*/ 547 h 561"/>
                <a:gd name="T60" fmla="*/ 114 w 560"/>
                <a:gd name="T61" fmla="*/ 508 h 561"/>
                <a:gd name="T62" fmla="*/ 53 w 560"/>
                <a:gd name="T63" fmla="*/ 447 h 561"/>
                <a:gd name="T64" fmla="*/ 14 w 560"/>
                <a:gd name="T65" fmla="*/ 371 h 561"/>
                <a:gd name="T66" fmla="*/ 0 w 560"/>
                <a:gd name="T67" fmla="*/ 282 h 561"/>
                <a:gd name="T68" fmla="*/ 14 w 560"/>
                <a:gd name="T69" fmla="*/ 193 h 561"/>
                <a:gd name="T70" fmla="*/ 53 w 560"/>
                <a:gd name="T71" fmla="*/ 116 h 561"/>
                <a:gd name="T72" fmla="*/ 114 w 560"/>
                <a:gd name="T73" fmla="*/ 56 h 561"/>
                <a:gd name="T74" fmla="*/ 192 w 560"/>
                <a:gd name="T75" fmla="*/ 15 h 561"/>
                <a:gd name="T76" fmla="*/ 279 w 560"/>
                <a:gd name="T77" fmla="*/ 0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0" h="561">
                  <a:moveTo>
                    <a:pt x="279" y="19"/>
                  </a:moveTo>
                  <a:lnTo>
                    <a:pt x="233" y="23"/>
                  </a:lnTo>
                  <a:lnTo>
                    <a:pt x="189" y="36"/>
                  </a:lnTo>
                  <a:lnTo>
                    <a:pt x="148" y="56"/>
                  </a:lnTo>
                  <a:lnTo>
                    <a:pt x="111" y="81"/>
                  </a:lnTo>
                  <a:lnTo>
                    <a:pt x="79" y="112"/>
                  </a:lnTo>
                  <a:lnTo>
                    <a:pt x="53" y="149"/>
                  </a:lnTo>
                  <a:lnTo>
                    <a:pt x="34" y="190"/>
                  </a:lnTo>
                  <a:lnTo>
                    <a:pt x="22" y="234"/>
                  </a:lnTo>
                  <a:lnTo>
                    <a:pt x="18" y="282"/>
                  </a:lnTo>
                  <a:lnTo>
                    <a:pt x="22" y="328"/>
                  </a:lnTo>
                  <a:lnTo>
                    <a:pt x="34" y="373"/>
                  </a:lnTo>
                  <a:lnTo>
                    <a:pt x="53" y="413"/>
                  </a:lnTo>
                  <a:lnTo>
                    <a:pt x="79" y="450"/>
                  </a:lnTo>
                  <a:lnTo>
                    <a:pt x="111" y="482"/>
                  </a:lnTo>
                  <a:lnTo>
                    <a:pt x="148" y="508"/>
                  </a:lnTo>
                  <a:lnTo>
                    <a:pt x="189" y="527"/>
                  </a:lnTo>
                  <a:lnTo>
                    <a:pt x="233" y="539"/>
                  </a:lnTo>
                  <a:lnTo>
                    <a:pt x="279" y="543"/>
                  </a:lnTo>
                  <a:lnTo>
                    <a:pt x="327" y="539"/>
                  </a:lnTo>
                  <a:lnTo>
                    <a:pt x="371" y="527"/>
                  </a:lnTo>
                  <a:lnTo>
                    <a:pt x="412" y="508"/>
                  </a:lnTo>
                  <a:lnTo>
                    <a:pt x="449" y="482"/>
                  </a:lnTo>
                  <a:lnTo>
                    <a:pt x="480" y="450"/>
                  </a:lnTo>
                  <a:lnTo>
                    <a:pt x="505" y="413"/>
                  </a:lnTo>
                  <a:lnTo>
                    <a:pt x="525" y="373"/>
                  </a:lnTo>
                  <a:lnTo>
                    <a:pt x="537" y="328"/>
                  </a:lnTo>
                  <a:lnTo>
                    <a:pt x="542" y="282"/>
                  </a:lnTo>
                  <a:lnTo>
                    <a:pt x="537" y="234"/>
                  </a:lnTo>
                  <a:lnTo>
                    <a:pt x="525" y="190"/>
                  </a:lnTo>
                  <a:lnTo>
                    <a:pt x="505" y="149"/>
                  </a:lnTo>
                  <a:lnTo>
                    <a:pt x="480" y="112"/>
                  </a:lnTo>
                  <a:lnTo>
                    <a:pt x="449" y="81"/>
                  </a:lnTo>
                  <a:lnTo>
                    <a:pt x="412" y="56"/>
                  </a:lnTo>
                  <a:lnTo>
                    <a:pt x="371" y="36"/>
                  </a:lnTo>
                  <a:lnTo>
                    <a:pt x="327" y="23"/>
                  </a:lnTo>
                  <a:lnTo>
                    <a:pt x="279" y="19"/>
                  </a:lnTo>
                  <a:close/>
                  <a:moveTo>
                    <a:pt x="279" y="0"/>
                  </a:moveTo>
                  <a:lnTo>
                    <a:pt x="324" y="5"/>
                  </a:lnTo>
                  <a:lnTo>
                    <a:pt x="368" y="15"/>
                  </a:lnTo>
                  <a:lnTo>
                    <a:pt x="409" y="32"/>
                  </a:lnTo>
                  <a:lnTo>
                    <a:pt x="446" y="56"/>
                  </a:lnTo>
                  <a:lnTo>
                    <a:pt x="478" y="82"/>
                  </a:lnTo>
                  <a:lnTo>
                    <a:pt x="506" y="116"/>
                  </a:lnTo>
                  <a:lnTo>
                    <a:pt x="529" y="153"/>
                  </a:lnTo>
                  <a:lnTo>
                    <a:pt x="546" y="193"/>
                  </a:lnTo>
                  <a:lnTo>
                    <a:pt x="556" y="236"/>
                  </a:lnTo>
                  <a:lnTo>
                    <a:pt x="560" y="282"/>
                  </a:lnTo>
                  <a:lnTo>
                    <a:pt x="556" y="327"/>
                  </a:lnTo>
                  <a:lnTo>
                    <a:pt x="546" y="371"/>
                  </a:lnTo>
                  <a:lnTo>
                    <a:pt x="529" y="410"/>
                  </a:lnTo>
                  <a:lnTo>
                    <a:pt x="506" y="447"/>
                  </a:lnTo>
                  <a:lnTo>
                    <a:pt x="478" y="479"/>
                  </a:lnTo>
                  <a:lnTo>
                    <a:pt x="446" y="508"/>
                  </a:lnTo>
                  <a:lnTo>
                    <a:pt x="409" y="530"/>
                  </a:lnTo>
                  <a:lnTo>
                    <a:pt x="368" y="547"/>
                  </a:lnTo>
                  <a:lnTo>
                    <a:pt x="324" y="558"/>
                  </a:lnTo>
                  <a:lnTo>
                    <a:pt x="279" y="561"/>
                  </a:lnTo>
                  <a:lnTo>
                    <a:pt x="234" y="558"/>
                  </a:lnTo>
                  <a:lnTo>
                    <a:pt x="192" y="547"/>
                  </a:lnTo>
                  <a:lnTo>
                    <a:pt x="151" y="530"/>
                  </a:lnTo>
                  <a:lnTo>
                    <a:pt x="114" y="508"/>
                  </a:lnTo>
                  <a:lnTo>
                    <a:pt x="82" y="479"/>
                  </a:lnTo>
                  <a:lnTo>
                    <a:pt x="53" y="447"/>
                  </a:lnTo>
                  <a:lnTo>
                    <a:pt x="31" y="410"/>
                  </a:lnTo>
                  <a:lnTo>
                    <a:pt x="14" y="371"/>
                  </a:lnTo>
                  <a:lnTo>
                    <a:pt x="2" y="327"/>
                  </a:lnTo>
                  <a:lnTo>
                    <a:pt x="0" y="282"/>
                  </a:lnTo>
                  <a:lnTo>
                    <a:pt x="2" y="236"/>
                  </a:lnTo>
                  <a:lnTo>
                    <a:pt x="14" y="193"/>
                  </a:lnTo>
                  <a:lnTo>
                    <a:pt x="31" y="153"/>
                  </a:lnTo>
                  <a:lnTo>
                    <a:pt x="53" y="116"/>
                  </a:lnTo>
                  <a:lnTo>
                    <a:pt x="82" y="82"/>
                  </a:lnTo>
                  <a:lnTo>
                    <a:pt x="114" y="56"/>
                  </a:lnTo>
                  <a:lnTo>
                    <a:pt x="151" y="32"/>
                  </a:lnTo>
                  <a:lnTo>
                    <a:pt x="192" y="15"/>
                  </a:lnTo>
                  <a:lnTo>
                    <a:pt x="234" y="5"/>
                  </a:lnTo>
                  <a:lnTo>
                    <a:pt x="279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sp>
          <p:nvSpPr>
            <p:cNvPr id="6" name="Freeform 5">
              <a:hlinkClick r:id="rId7" action="ppaction://hlinksldjump"/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5811838" y="3114675"/>
              <a:ext cx="369888" cy="415925"/>
            </a:xfrm>
            <a:custGeom>
              <a:avLst/>
              <a:gdLst>
                <a:gd name="T0" fmla="*/ 16 w 233"/>
                <a:gd name="T1" fmla="*/ 0 h 262"/>
                <a:gd name="T2" fmla="*/ 20 w 233"/>
                <a:gd name="T3" fmla="*/ 2 h 262"/>
                <a:gd name="T4" fmla="*/ 226 w 233"/>
                <a:gd name="T5" fmla="*/ 119 h 262"/>
                <a:gd name="T6" fmla="*/ 227 w 233"/>
                <a:gd name="T7" fmla="*/ 120 h 262"/>
                <a:gd name="T8" fmla="*/ 231 w 233"/>
                <a:gd name="T9" fmla="*/ 123 h 262"/>
                <a:gd name="T10" fmla="*/ 233 w 233"/>
                <a:gd name="T11" fmla="*/ 129 h 262"/>
                <a:gd name="T12" fmla="*/ 233 w 233"/>
                <a:gd name="T13" fmla="*/ 136 h 262"/>
                <a:gd name="T14" fmla="*/ 227 w 233"/>
                <a:gd name="T15" fmla="*/ 143 h 262"/>
                <a:gd name="T16" fmla="*/ 23 w 233"/>
                <a:gd name="T17" fmla="*/ 260 h 262"/>
                <a:gd name="T18" fmla="*/ 21 w 233"/>
                <a:gd name="T19" fmla="*/ 260 h 262"/>
                <a:gd name="T20" fmla="*/ 21 w 233"/>
                <a:gd name="T21" fmla="*/ 262 h 262"/>
                <a:gd name="T22" fmla="*/ 18 w 233"/>
                <a:gd name="T23" fmla="*/ 262 h 262"/>
                <a:gd name="T24" fmla="*/ 16 w 233"/>
                <a:gd name="T25" fmla="*/ 262 h 262"/>
                <a:gd name="T26" fmla="*/ 13 w 233"/>
                <a:gd name="T27" fmla="*/ 262 h 262"/>
                <a:gd name="T28" fmla="*/ 10 w 233"/>
                <a:gd name="T29" fmla="*/ 262 h 262"/>
                <a:gd name="T30" fmla="*/ 7 w 233"/>
                <a:gd name="T31" fmla="*/ 260 h 262"/>
                <a:gd name="T32" fmla="*/ 4 w 233"/>
                <a:gd name="T33" fmla="*/ 257 h 262"/>
                <a:gd name="T34" fmla="*/ 1 w 233"/>
                <a:gd name="T35" fmla="*/ 254 h 262"/>
                <a:gd name="T36" fmla="*/ 0 w 233"/>
                <a:gd name="T37" fmla="*/ 249 h 262"/>
                <a:gd name="T38" fmla="*/ 0 w 233"/>
                <a:gd name="T39" fmla="*/ 14 h 262"/>
                <a:gd name="T40" fmla="*/ 0 w 233"/>
                <a:gd name="T41" fmla="*/ 13 h 262"/>
                <a:gd name="T42" fmla="*/ 0 w 233"/>
                <a:gd name="T43" fmla="*/ 12 h 262"/>
                <a:gd name="T44" fmla="*/ 1 w 233"/>
                <a:gd name="T45" fmla="*/ 10 h 262"/>
                <a:gd name="T46" fmla="*/ 3 w 233"/>
                <a:gd name="T47" fmla="*/ 7 h 262"/>
                <a:gd name="T48" fmla="*/ 4 w 233"/>
                <a:gd name="T49" fmla="*/ 4 h 262"/>
                <a:gd name="T50" fmla="*/ 7 w 233"/>
                <a:gd name="T51" fmla="*/ 3 h 262"/>
                <a:gd name="T52" fmla="*/ 11 w 233"/>
                <a:gd name="T53" fmla="*/ 2 h 262"/>
                <a:gd name="T54" fmla="*/ 16 w 233"/>
                <a:gd name="T5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33" h="262">
                  <a:moveTo>
                    <a:pt x="16" y="0"/>
                  </a:moveTo>
                  <a:lnTo>
                    <a:pt x="20" y="2"/>
                  </a:lnTo>
                  <a:lnTo>
                    <a:pt x="226" y="119"/>
                  </a:lnTo>
                  <a:lnTo>
                    <a:pt x="227" y="120"/>
                  </a:lnTo>
                  <a:lnTo>
                    <a:pt x="231" y="123"/>
                  </a:lnTo>
                  <a:lnTo>
                    <a:pt x="233" y="129"/>
                  </a:lnTo>
                  <a:lnTo>
                    <a:pt x="233" y="136"/>
                  </a:lnTo>
                  <a:lnTo>
                    <a:pt x="227" y="143"/>
                  </a:lnTo>
                  <a:lnTo>
                    <a:pt x="23" y="260"/>
                  </a:lnTo>
                  <a:lnTo>
                    <a:pt x="21" y="260"/>
                  </a:lnTo>
                  <a:lnTo>
                    <a:pt x="21" y="262"/>
                  </a:lnTo>
                  <a:lnTo>
                    <a:pt x="18" y="262"/>
                  </a:lnTo>
                  <a:lnTo>
                    <a:pt x="16" y="262"/>
                  </a:lnTo>
                  <a:lnTo>
                    <a:pt x="13" y="262"/>
                  </a:lnTo>
                  <a:lnTo>
                    <a:pt x="10" y="262"/>
                  </a:lnTo>
                  <a:lnTo>
                    <a:pt x="7" y="260"/>
                  </a:lnTo>
                  <a:lnTo>
                    <a:pt x="4" y="257"/>
                  </a:lnTo>
                  <a:lnTo>
                    <a:pt x="1" y="254"/>
                  </a:lnTo>
                  <a:lnTo>
                    <a:pt x="0" y="249"/>
                  </a:lnTo>
                  <a:lnTo>
                    <a:pt x="0" y="14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1" y="10"/>
                  </a:lnTo>
                  <a:lnTo>
                    <a:pt x="3" y="7"/>
                  </a:lnTo>
                  <a:lnTo>
                    <a:pt x="4" y="4"/>
                  </a:lnTo>
                  <a:lnTo>
                    <a:pt x="7" y="3"/>
                  </a:lnTo>
                  <a:lnTo>
                    <a:pt x="11" y="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05888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7181" y="355042"/>
            <a:ext cx="3459896" cy="3777622"/>
          </a:xfrm>
        </p:spPr>
        <p:txBody>
          <a:bodyPr/>
          <a:lstStyle/>
          <a:p>
            <a:r>
              <a:rPr lang="mk-MK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Чекор 1</a:t>
            </a:r>
          </a:p>
          <a:p>
            <a:pPr marL="0" lvl="0" indent="0">
              <a:buNone/>
            </a:pPr>
            <a:r>
              <a:rPr lang="en-US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Одете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веб-страницата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eduroam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Configuration Assistant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Tool.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333709" y="355042"/>
            <a:ext cx="3459896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mk-MK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Чекор 2</a:t>
            </a:r>
          </a:p>
          <a:p>
            <a:pPr marL="0" indent="0">
              <a:buNone/>
            </a:pPr>
            <a:r>
              <a:rPr lang="mk-MK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Кликнете </a:t>
            </a:r>
            <a:r>
              <a:rPr lang="mk-MK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 копчето „</a:t>
            </a:r>
            <a:r>
              <a: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here to download your eduroam installer“.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159" y="1906571"/>
            <a:ext cx="7314286" cy="469523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85068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7181" y="355042"/>
            <a:ext cx="3459896" cy="3777622"/>
          </a:xfrm>
        </p:spPr>
        <p:txBody>
          <a:bodyPr/>
          <a:lstStyle/>
          <a:p>
            <a:r>
              <a:rPr lang="mk-MK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Чекор 3</a:t>
            </a:r>
          </a:p>
          <a:p>
            <a:pPr marL="0" lvl="0" indent="0">
              <a:buNone/>
            </a:pP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Изберете го вашиот Универзитет (од примерот избираме универзитет во </a:t>
            </a:r>
            <a:r>
              <a:rPr lang="mk-MK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Лондон).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333709" y="355042"/>
            <a:ext cx="3459896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mk-MK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Чекор 4</a:t>
            </a:r>
          </a:p>
          <a:p>
            <a:pPr marL="0" lvl="0" indent="0">
              <a:buNone/>
            </a:pPr>
            <a:r>
              <a:rPr lang="mk-MK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Кликнете на копчето </a:t>
            </a:r>
            <a:r>
              <a:rPr lang="mk-MK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„</a:t>
            </a:r>
            <a:r>
              <a:rPr lang="en-US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Download your eduroam installer </a:t>
            </a:r>
            <a:r>
              <a:rPr lang="mk-MK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 (ова автоматски се детектира) за да ја преземете.</a:t>
            </a:r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75" y="2464419"/>
            <a:ext cx="5752779" cy="36928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083" y="2464419"/>
            <a:ext cx="4687802" cy="369286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0328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6945" y="590657"/>
            <a:ext cx="7108636" cy="892456"/>
          </a:xfrm>
        </p:spPr>
        <p:txBody>
          <a:bodyPr/>
          <a:lstStyle/>
          <a:p>
            <a:r>
              <a:rPr lang="mk-MK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Содржина</a:t>
            </a:r>
            <a:endParaRPr lang="en-US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aphicFrame>
        <p:nvGraphicFramePr>
          <p:cNvPr id="4" name="Diagram 4"/>
          <p:cNvGraphicFramePr/>
          <p:nvPr>
            <p:extLst>
              <p:ext uri="{D42A27DB-BD31-4B8C-83A1-F6EECF244321}">
                <p14:modId xmlns:p14="http://schemas.microsoft.com/office/powerpoint/2010/main" val="3512407430"/>
              </p:ext>
            </p:extLst>
          </p:nvPr>
        </p:nvGraphicFramePr>
        <p:xfrm>
          <a:off x="1782922" y="1329993"/>
          <a:ext cx="5642810" cy="53997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67630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6820" y="611520"/>
            <a:ext cx="3459896" cy="1083465"/>
          </a:xfrm>
        </p:spPr>
        <p:txBody>
          <a:bodyPr/>
          <a:lstStyle/>
          <a:p>
            <a:r>
              <a:rPr lang="mk-MK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Чекор 5</a:t>
            </a:r>
          </a:p>
          <a:p>
            <a:pPr marL="0" lvl="0" indent="0">
              <a:buNone/>
            </a:pPr>
            <a:r>
              <a:rPr lang="en-US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Стартувај</a:t>
            </a:r>
            <a:endParaRPr lang="mk-MK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487293" y="611519"/>
            <a:ext cx="3459896" cy="1083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mk-MK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Чекор 6</a:t>
            </a:r>
          </a:p>
          <a:p>
            <a:pPr marL="0" lvl="0" indent="0">
              <a:buNone/>
            </a:pP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Потврдете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ја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инсталацијата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293" y="1929340"/>
            <a:ext cx="4248150" cy="33133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87293" y="5655791"/>
            <a:ext cx="4076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потоа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кликнете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OK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продолжите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инсталацијата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5" r="3142" b="9744"/>
          <a:stretch/>
        </p:blipFill>
        <p:spPr>
          <a:xfrm>
            <a:off x="1293097" y="1574404"/>
            <a:ext cx="4705770" cy="470576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5920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744721" y="466928"/>
            <a:ext cx="4520037" cy="1786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mk-MK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Чекор 7</a:t>
            </a:r>
          </a:p>
          <a:p>
            <a:pPr marL="0" lvl="0" indent="0">
              <a:buNone/>
            </a:pP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Кога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ќе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биде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побарано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внесете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корисничкото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ID и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лозинката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и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кликнете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Инсталирај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721" y="2253302"/>
            <a:ext cx="4290879" cy="342478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7052701" y="466928"/>
            <a:ext cx="4807501" cy="1225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mk-MK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Чекор 8</a:t>
            </a:r>
          </a:p>
          <a:p>
            <a:pPr marL="0" lvl="0" indent="0">
              <a:buNone/>
            </a:pP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Кога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ќе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заврши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инсталацијата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кликнете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Finish.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701" y="2253302"/>
            <a:ext cx="4289217" cy="334536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3411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6137" y="379142"/>
            <a:ext cx="9798475" cy="135859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Инструкции</a:t>
            </a:r>
            <a:r>
              <a:rPr lang="mk-MK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/>
            </a:r>
            <a:br>
              <a:rPr lang="mk-MK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3100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Поврзување</a:t>
            </a:r>
            <a:r>
              <a:rPr lang="en-US" sz="31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3100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кон</a:t>
            </a:r>
            <a:r>
              <a:rPr lang="en-US" sz="31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3100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eduroam</a:t>
            </a:r>
            <a:r>
              <a:rPr lang="en-US" sz="31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3100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со</a:t>
            </a:r>
            <a:r>
              <a:rPr lang="en-US" sz="31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Apple iOS (iPhone, iPad и iPod touch)</a:t>
            </a:r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/>
            </a:r>
            <a:b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endParaRPr lang="en-US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5903" y="2252546"/>
            <a:ext cx="5687122" cy="430437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mk-MK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Метод 2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mk-MK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Чекор 1</a:t>
            </a:r>
          </a:p>
          <a:p>
            <a:pPr marL="0" lvl="0" indent="0">
              <a:buNone/>
            </a:pP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Отворете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прозорецот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„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Wi-Fi Networks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од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почетниот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екран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изберете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Settings &gt; Wi-Fi) и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изберете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eduroam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од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списокот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Networks</a:t>
            </a:r>
            <a:r>
              <a:rPr lang="en-US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mk-MK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>
              <a:buNone/>
            </a:pPr>
            <a:endParaRPr lang="mk-MK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mk-MK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Чекор 2</a:t>
            </a:r>
            <a:endParaRPr lang="en-US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marL="0" lvl="0" indent="0">
              <a:buNone/>
            </a:pP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Кога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ќе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биде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побарано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внесете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ваш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ето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корисничко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ID и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лозинка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и 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кликнете „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Join</a:t>
            </a:r>
            <a:r>
              <a:rPr lang="mk-MK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587" y="2169411"/>
            <a:ext cx="2615364" cy="447063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5294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6137" y="200722"/>
            <a:ext cx="9798475" cy="1581615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Инструкции</a:t>
            </a:r>
            <a:r>
              <a:rPr lang="mk-MK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/>
            </a:r>
            <a:br>
              <a:rPr lang="mk-MK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3100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Поврзување</a:t>
            </a:r>
            <a:r>
              <a:rPr lang="en-US" sz="31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3100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кон</a:t>
            </a:r>
            <a:r>
              <a:rPr lang="en-US" sz="31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3100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eduroam</a:t>
            </a:r>
            <a:r>
              <a:rPr lang="en-US" sz="31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3100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со</a:t>
            </a:r>
            <a:r>
              <a:rPr lang="en-US" sz="31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Apple iOS (iPhone, iPad и iPod touch)</a:t>
            </a:r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/>
            </a:r>
            <a:b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endParaRPr lang="en-US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0673" y="1782338"/>
            <a:ext cx="9463939" cy="16299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mk-MK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Метод 2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mk-MK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Чекор 3</a:t>
            </a:r>
          </a:p>
          <a:p>
            <a:pPr marL="0" lvl="0" indent="0">
              <a:buNone/>
            </a:pP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Ќе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биде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побарано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му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верувате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сертификатот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GEANT.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Кликнете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Trust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поврзете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eduroam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059" y="3497987"/>
            <a:ext cx="5220629" cy="279303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928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2700" y="256120"/>
            <a:ext cx="9952198" cy="1427714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Инструкции</a:t>
            </a:r>
            <a:r>
              <a:rPr lang="mk-MK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/>
            </a:r>
            <a:br>
              <a:rPr lang="mk-MK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3100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Поврзување</a:t>
            </a:r>
            <a:r>
              <a:rPr lang="en-US" sz="31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3100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кон</a:t>
            </a:r>
            <a:r>
              <a:rPr lang="en-US" sz="31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3100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eduroam</a:t>
            </a:r>
            <a:r>
              <a:rPr lang="en-US" sz="31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3100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со</a:t>
            </a:r>
            <a:r>
              <a:rPr lang="en-US" sz="31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Apple iOS (iPhone, iPad и iPod touch)</a:t>
            </a:r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/>
            </a:r>
            <a:b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endParaRPr lang="en-US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8732" y="2133599"/>
            <a:ext cx="9385880" cy="422259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mk-MK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Метод 2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Имате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проблеми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со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поврзувањето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Ако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имате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проблеми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поврзувањето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или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неодамна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ја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смениле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лозинката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направете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следново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пред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обидете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поврзете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повторно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преку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едуроам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Од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почетниот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екран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изберете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Settings  &gt; General  &gt;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Wi-Fi.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Изберете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ја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иконата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'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'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мрежата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eduroam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Ова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ќе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ја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прикаже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конфигурацијата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мрежата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врвот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екранот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е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копче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то „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Forget this Network</a:t>
            </a:r>
            <a:r>
              <a:rPr lang="mk-MK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кликнете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и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изберете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Forget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кога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ќе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биде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побарано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Сега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може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повторно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обидете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поврзете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eduroam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2952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8096" y="323027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Инструкции</a:t>
            </a:r>
            <a:r>
              <a:rPr lang="mk-MK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/>
            </a:r>
            <a:br>
              <a:rPr lang="mk-MK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2800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Поврзување</a:t>
            </a:r>
            <a:r>
              <a:rPr lang="en-US" sz="2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2800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кон</a:t>
            </a:r>
            <a:r>
              <a:rPr lang="en-US" sz="2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2800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eduroam</a:t>
            </a:r>
            <a:r>
              <a:rPr lang="en-US" sz="2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2800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со</a:t>
            </a:r>
            <a:r>
              <a:rPr lang="en-US" sz="2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Apple </a:t>
            </a:r>
            <a:r>
              <a:rPr lang="en-US" sz="2800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MacOS</a:t>
            </a:r>
            <a:r>
              <a:rPr lang="en-US" sz="2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/>
            </a:r>
            <a:br>
              <a:rPr lang="en-US" sz="2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/>
            </a:r>
            <a:b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endParaRPr lang="en-US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8666" y="2377750"/>
            <a:ext cx="7056593" cy="16040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mk-MK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Метод 2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mk-MK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Чекор 1</a:t>
            </a:r>
          </a:p>
          <a:p>
            <a:pPr marL="0" lvl="0" indent="0">
              <a:buNone/>
            </a:pP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Изберете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симболот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Wireless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од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лентата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мени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18666" y="3869471"/>
            <a:ext cx="5581710" cy="2029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mk-MK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mk-MK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Чекор 2</a:t>
            </a:r>
            <a:endParaRPr lang="en-US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marL="0" lvl="0" indent="0">
              <a:buNone/>
            </a:pP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Ако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домет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ќе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прикаже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мрежата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eduroam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Font typeface="Wingdings 3" charset="2"/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041" y="2377750"/>
            <a:ext cx="5922988" cy="4627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758" y="3614316"/>
            <a:ext cx="3809524" cy="287619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8078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6154" y="445691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Инструкции</a:t>
            </a:r>
            <a:r>
              <a:rPr lang="mk-MK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/>
            </a:r>
            <a:br>
              <a:rPr lang="mk-MK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3200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Поврзување</a:t>
            </a:r>
            <a:r>
              <a:rPr lang="en-US" sz="32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3200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кон</a:t>
            </a:r>
            <a:r>
              <a:rPr lang="en-US" sz="32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3200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eduroam</a:t>
            </a:r>
            <a:r>
              <a:rPr lang="en-US" sz="32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3200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со</a:t>
            </a:r>
            <a:r>
              <a:rPr lang="en-US" sz="32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Apple </a:t>
            </a:r>
            <a:r>
              <a:rPr lang="en-US" sz="3200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MacOS</a:t>
            </a:r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/>
            </a:r>
            <a:b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endParaRPr lang="en-US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4642" y="1726580"/>
            <a:ext cx="10714396" cy="513142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mk-MK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Метод 2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mk-MK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Чекор 3</a:t>
            </a:r>
          </a:p>
          <a:p>
            <a:pPr marL="0" lvl="0" indent="0">
              <a:buNone/>
            </a:pP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Изберете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eduroam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mk-MK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Чекор </a:t>
            </a:r>
            <a:r>
              <a:rPr lang="mk-MK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4</a:t>
            </a:r>
          </a:p>
          <a:p>
            <a:pPr marL="0" lvl="0" indent="0">
              <a:buNone/>
            </a:pP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Ќе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биде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побарано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внесете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вашите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mk-MK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креденцијали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Чекор 5</a:t>
            </a:r>
          </a:p>
          <a:p>
            <a:pPr marL="0" indent="0">
              <a:buNone/>
            </a:pP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Внесете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следните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детали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7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Mode: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Automatic</a:t>
            </a:r>
            <a:endParaRPr lang="mk-MK" sz="1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17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Username: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според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најавата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CAS,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притоа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корисничкото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име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мора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завршува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со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следниов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домен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@finki.ukim.mk</a:t>
            </a:r>
            <a:endParaRPr lang="mk-MK" sz="1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17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Password: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</a:t>
            </a:r>
            <a:r>
              <a:rPr lang="mk-MK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твојот пасворд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7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Show Password: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As required</a:t>
            </a:r>
            <a:endParaRPr lang="mk-MK" sz="1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17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Remember this network: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ако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ја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штиклирате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вашата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лозинка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ќе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биде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зачувана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и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нема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ви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биде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побарано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повторно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ги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внесете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вашите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ингеренции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освен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ако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врската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не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успее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mk-MK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>
              <a:buNone/>
            </a:pPr>
            <a:endParaRPr lang="en-US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mk-MK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9" y="1465321"/>
            <a:ext cx="4380177" cy="308802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7820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8457" y="434539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Инструкции</a:t>
            </a:r>
            <a:r>
              <a:rPr lang="mk-MK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/>
            </a:r>
            <a:br>
              <a:rPr lang="mk-MK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3200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Поврзување</a:t>
            </a:r>
            <a:r>
              <a:rPr lang="en-US" sz="32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3200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кон</a:t>
            </a:r>
            <a:r>
              <a:rPr lang="en-US" sz="32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3200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eduroam</a:t>
            </a:r>
            <a:r>
              <a:rPr lang="en-US" sz="32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3200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со</a:t>
            </a:r>
            <a:r>
              <a:rPr lang="en-US" sz="32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Apple </a:t>
            </a:r>
            <a:r>
              <a:rPr lang="en-US" sz="3200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MacOS</a:t>
            </a:r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/>
            </a:r>
            <a:b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endParaRPr lang="en-US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3885" y="2100146"/>
            <a:ext cx="8915400" cy="3777622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mk-MK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Метод 2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mk-MK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Чекор 6</a:t>
            </a:r>
          </a:p>
          <a:p>
            <a:pPr marL="0" lvl="0" indent="0">
              <a:buNone/>
            </a:pPr>
            <a:r>
              <a:rPr lang="en-US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Кликнете</a:t>
            </a:r>
            <a:r>
              <a: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Join</a:t>
            </a:r>
            <a:endParaRPr lang="mk-MK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mk-MK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Чекор </a:t>
            </a:r>
            <a:r>
              <a:rPr lang="mk-MK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7</a:t>
            </a:r>
            <a:endParaRPr lang="mk-MK" dirty="0" smtClean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marL="0" lvl="0" indent="0">
              <a:buNone/>
            </a:pP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Ќе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биде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побарано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му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верувате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сертификатот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GEANT.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Кликнете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Continue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поврзете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едуроам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endParaRPr lang="mk-MK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788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2701" y="546052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Инструкции</a:t>
            </a:r>
            <a:r>
              <a:rPr lang="mk-MK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/>
            </a:r>
            <a:br>
              <a:rPr lang="mk-MK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2800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Поврзување</a:t>
            </a:r>
            <a:r>
              <a:rPr lang="en-US" sz="2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2800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кон</a:t>
            </a:r>
            <a:r>
              <a:rPr lang="en-US" sz="2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2800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eduroam</a:t>
            </a:r>
            <a:r>
              <a:rPr lang="en-US" sz="2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2800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со</a:t>
            </a:r>
            <a:r>
              <a:rPr lang="en-US" sz="2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Microsoft Windows 10</a:t>
            </a:r>
            <a:br>
              <a:rPr lang="en-US" sz="2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/>
            </a:r>
            <a:b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endParaRPr lang="en-US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2701" y="1616927"/>
            <a:ext cx="10019103" cy="429429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mk-MK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Метод </a:t>
            </a:r>
            <a:r>
              <a:rPr lang="mk-MK" b="1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  <a:p>
            <a:pPr marL="0" indent="0">
              <a:buNone/>
            </a:pP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Ова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е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кратко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упатство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поврзување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компјутер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Windows 10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eduroam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мрежата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mk-MK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Чекор 1</a:t>
            </a:r>
          </a:p>
          <a:p>
            <a:pPr marL="0" lvl="0" indent="0">
              <a:buNone/>
            </a:pP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Кликнете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иконата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Network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ја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видите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листата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достапни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мрежи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0" lvl="0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mk-MK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Чекор 2</a:t>
            </a:r>
          </a:p>
          <a:p>
            <a:pPr marL="0" lvl="0" indent="0">
              <a:buNone/>
            </a:pP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Изберете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eduroam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од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листата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достапни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мрежи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и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изберете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Connect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endParaRPr lang="mk-MK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929" y="3316455"/>
            <a:ext cx="3809524" cy="4476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782" y="4615565"/>
            <a:ext cx="3809524" cy="203809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7799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1979" y="412237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Инструкции</a:t>
            </a:r>
            <a:r>
              <a:rPr lang="mk-MK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/>
            </a:r>
            <a:br>
              <a:rPr lang="mk-MK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2800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Поврзување</a:t>
            </a:r>
            <a:r>
              <a:rPr lang="en-US" sz="2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2800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кон</a:t>
            </a:r>
            <a:r>
              <a:rPr lang="en-US" sz="2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2800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eduroam</a:t>
            </a:r>
            <a:r>
              <a:rPr lang="en-US" sz="2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2800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со</a:t>
            </a:r>
            <a:r>
              <a:rPr lang="en-US" sz="2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Microsoft Windows 10</a:t>
            </a:r>
            <a:br>
              <a:rPr lang="en-US" sz="2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/>
            </a:r>
            <a:b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endParaRPr lang="en-US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401" y="1889042"/>
            <a:ext cx="10256993" cy="487974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mk-MK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Метод </a:t>
            </a:r>
            <a:r>
              <a:rPr lang="mk-MK" b="1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  <a:p>
            <a:r>
              <a:rPr lang="mk-MK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Чекор 3</a:t>
            </a:r>
          </a:p>
          <a:p>
            <a:pPr marL="0" lvl="0" indent="0">
              <a:buNone/>
            </a:pP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Ќе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биде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побарано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вашето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корисничко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име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и </a:t>
            </a:r>
            <a:r>
              <a:rPr lang="en-US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лозинка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endParaRPr lang="mk-MK" b="1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mk-MK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Чекор 4</a:t>
            </a:r>
          </a:p>
          <a:p>
            <a:pPr marL="0" lvl="0" indent="0">
              <a:buNone/>
            </a:pP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Внесете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следните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детали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endParaRPr lang="mk-MK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17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Username: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според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најавата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CAS,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притоа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корисничкото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име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мора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завршува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со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следниов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домен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@finki.ukim.mk</a:t>
            </a:r>
            <a:endParaRPr lang="mk-MK" sz="1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17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Password: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</a:t>
            </a:r>
            <a:r>
              <a:rPr lang="mk-MK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твојот пасворд</a:t>
            </a:r>
            <a:endParaRPr lang="en-US" sz="1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mk-MK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Чекор 5</a:t>
            </a:r>
          </a:p>
          <a:p>
            <a:pPr marL="0" lvl="0" indent="0">
              <a:buNone/>
            </a:pP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Ќе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прашаат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дали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сакате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продолжите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>
              <a:buNone/>
            </a:pPr>
            <a:r>
              <a:rPr lang="en-US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поврзувате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</a:t>
            </a:r>
            <a:r>
              <a:rPr lang="en-US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Изберете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Connect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endParaRPr lang="mk-MK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mk-MK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>
              <a:buNone/>
            </a:pPr>
            <a:endParaRPr lang="mk-MK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829" y="1532353"/>
            <a:ext cx="3809524" cy="20666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829" y="4281750"/>
            <a:ext cx="3680419" cy="248428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3393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5794" y="590656"/>
            <a:ext cx="3841329" cy="780944"/>
          </a:xfrm>
        </p:spPr>
        <p:txBody>
          <a:bodyPr/>
          <a:lstStyle/>
          <a:p>
            <a:r>
              <a:rPr lang="en-US" dirty="0" err="1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EduRoam</a:t>
            </a:r>
            <a:endParaRPr lang="en-US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1961" y="1728440"/>
            <a:ext cx="10032651" cy="4906536"/>
          </a:xfrm>
        </p:spPr>
        <p:txBody>
          <a:bodyPr>
            <a:normAutofit/>
          </a:bodyPr>
          <a:lstStyle/>
          <a:p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Иницијативата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EduRoam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започна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ла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2003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година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6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земји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Технологијата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зад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eduroam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базира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стандардот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IEEE 802.1X и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хиерархија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RADIUS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прокси-сервери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  <a:p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Работната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група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создала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test bed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ја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демонстрира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изводливоста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комбинирање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инфраструктура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базирана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RADIUS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стандардна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технологија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802.1X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обезбеди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пристап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мрежата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роаминг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низ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истражувачките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и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образовните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мрежи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endParaRPr lang="en-US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Првичниот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тест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</a:t>
            </a:r>
            <a:r>
              <a:rPr lang="mk-MK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ил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спроведен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меѓу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пет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институции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лоцирани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Холандија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Финска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Португалија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Хрватска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и 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Обединетото Кралство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Подоцна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други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национални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истражувачки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и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образовни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организации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вмрежување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Европа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ја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прифати</a:t>
            </a:r>
            <a:r>
              <a:rPr lang="mk-MK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ле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идејата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и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постепено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почна</a:t>
            </a:r>
            <a:r>
              <a:rPr lang="mk-MK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ле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приклучуваат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инфраструктурата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наречена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eduroam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0" indent="0">
              <a:buNone/>
            </a:pPr>
            <a:r>
              <a:rPr lang="mk-MK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 bed* е платформа за спроведување ригорозни, транспарентни и повторливи тестирања на научни теории, компјутерски алатки и нови технологии</a:t>
            </a:r>
            <a:r>
              <a:rPr lang="mk-MK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697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2339" y="412237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Инструкции</a:t>
            </a:r>
            <a:r>
              <a:rPr lang="mk-MK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/>
            </a:r>
            <a:br>
              <a:rPr lang="mk-MK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2800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Поврзување</a:t>
            </a:r>
            <a:r>
              <a:rPr lang="en-US" sz="2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2800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кон</a:t>
            </a:r>
            <a:r>
              <a:rPr lang="en-US" sz="2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2800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eduroam</a:t>
            </a:r>
            <a:r>
              <a:rPr lang="en-US" sz="2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2800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со</a:t>
            </a:r>
            <a:r>
              <a:rPr lang="en-US" sz="2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Microsoft Windows 10</a:t>
            </a:r>
            <a:br>
              <a:rPr lang="en-US" sz="2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/>
            </a:r>
            <a:b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endParaRPr lang="en-US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3300" y="1877122"/>
            <a:ext cx="8915400" cy="3777622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mk-MK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Метод </a:t>
            </a:r>
            <a:r>
              <a:rPr lang="mk-MK" b="1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  <a:p>
            <a:r>
              <a:rPr lang="mk-MK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Чекор 6</a:t>
            </a:r>
          </a:p>
          <a:p>
            <a:pPr marL="0" lvl="0" indent="0">
              <a:buNone/>
            </a:pP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Ако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успешно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автентицираше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статусот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ќе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смени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Connected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mk-MK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може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накратко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прикаже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како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Limited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Вие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сега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конектирани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eduroam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мрежата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endParaRPr lang="mk-MK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mk-MK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063" y="3793366"/>
            <a:ext cx="4636796" cy="20453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3525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5432" y="423388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Инструкции</a:t>
            </a:r>
            <a:r>
              <a:rPr lang="mk-MK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/>
            </a:r>
            <a:br>
              <a:rPr lang="mk-MK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2400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Поврзување</a:t>
            </a:r>
            <a:r>
              <a:rPr lang="en-US" sz="24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2400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кон</a:t>
            </a:r>
            <a:r>
              <a:rPr lang="en-US" sz="24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2400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eduroam</a:t>
            </a:r>
            <a:r>
              <a:rPr lang="en-US" sz="24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2400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со</a:t>
            </a:r>
            <a:r>
              <a:rPr lang="en-US" sz="24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Android</a:t>
            </a:r>
            <a:br>
              <a:rPr lang="en-US" sz="24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2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/>
            </a:r>
            <a:br>
              <a:rPr lang="en-US" sz="2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/>
            </a:r>
            <a:b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endParaRPr lang="en-US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5414" y="1583473"/>
            <a:ext cx="10088407" cy="44615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mk-MK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Метод </a:t>
            </a:r>
            <a:r>
              <a:rPr lang="mk-MK" b="1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(Android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уредите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варираат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и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процесот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може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разликува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зависност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од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вашиот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уред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r>
              <a:rPr lang="mk-MK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Чекор 1</a:t>
            </a:r>
          </a:p>
          <a:p>
            <a:pPr marL="0" lvl="0" indent="0">
              <a:buNone/>
            </a:pP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Од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почетниот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екран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одете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Apps </a:t>
            </a:r>
            <a:r>
              <a:rPr lang="en-US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menu</a:t>
            </a:r>
            <a:r>
              <a:rPr lang="mk-MK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mk-MK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Чекор 2</a:t>
            </a:r>
          </a:p>
          <a:p>
            <a:pPr marL="0" lvl="0" indent="0">
              <a:buNone/>
            </a:pP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Најдете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и 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кликнете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Settings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можеби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ќе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треба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поминете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неколку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екрани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надесно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најдете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mk-MK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955" y="2506591"/>
            <a:ext cx="3302373" cy="19896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661" y="5086672"/>
            <a:ext cx="1359227" cy="144417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3071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7735" y="501446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Инструкции</a:t>
            </a:r>
            <a:r>
              <a:rPr lang="mk-MK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/>
            </a:r>
            <a:br>
              <a:rPr lang="mk-MK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2400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Поврзување</a:t>
            </a:r>
            <a:r>
              <a:rPr lang="en-US" sz="24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2400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кон</a:t>
            </a:r>
            <a:r>
              <a:rPr lang="en-US" sz="24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2400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eduroam</a:t>
            </a:r>
            <a:r>
              <a:rPr lang="en-US" sz="24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2400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со</a:t>
            </a:r>
            <a:r>
              <a:rPr lang="en-US" sz="24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24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Android</a:t>
            </a:r>
            <a:r>
              <a:rPr lang="en-US" sz="2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/>
            </a:r>
            <a:br>
              <a:rPr lang="en-US" sz="2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/>
            </a:r>
            <a:b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endParaRPr lang="en-US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5638" y="1842848"/>
            <a:ext cx="5497551" cy="4037817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mk-MK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Метод </a:t>
            </a:r>
            <a:r>
              <a:rPr lang="mk-MK" b="1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  <a:p>
            <a:r>
              <a:rPr lang="mk-MK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Чекор 3</a:t>
            </a:r>
          </a:p>
          <a:p>
            <a:pPr marL="0" lvl="0" indent="0">
              <a:buNone/>
            </a:pP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делот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Wireless &amp;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Networks </a:t>
            </a:r>
            <a:r>
              <a:rPr lang="en-US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изберете</a:t>
            </a:r>
            <a:r>
              <a: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Wi-Fi</a:t>
            </a:r>
            <a:endParaRPr lang="mk-MK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mk-MK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Чекор 4</a:t>
            </a:r>
          </a:p>
          <a:p>
            <a:pPr marL="0" lvl="0" indent="0">
              <a:buNone/>
            </a:pP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Ќе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отвори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екранот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Wi-Fi и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ќе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прикаже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листа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достапни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мрежи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Изберете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eduroam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mk-MK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947" y="1675248"/>
            <a:ext cx="2365917" cy="42054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380" y="1673285"/>
            <a:ext cx="2367021" cy="42073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8341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1979" y="445690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Инструкции</a:t>
            </a:r>
            <a:r>
              <a:rPr lang="mk-MK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/>
            </a:r>
            <a:br>
              <a:rPr lang="mk-MK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2400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Поврзување</a:t>
            </a:r>
            <a:r>
              <a:rPr lang="en-US" sz="24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2400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кон</a:t>
            </a:r>
            <a:r>
              <a:rPr lang="en-US" sz="24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2400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eduroam</a:t>
            </a:r>
            <a:r>
              <a:rPr lang="en-US" sz="24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2400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со</a:t>
            </a:r>
            <a:r>
              <a:rPr lang="en-US" sz="24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Android</a:t>
            </a:r>
            <a:br>
              <a:rPr lang="en-US" sz="24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2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/>
            </a:r>
            <a:br>
              <a:rPr lang="en-US" sz="2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/>
            </a:r>
            <a:b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endParaRPr lang="en-US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763" y="1631795"/>
            <a:ext cx="7681061" cy="481361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mk-MK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Метод </a:t>
            </a:r>
            <a:r>
              <a:rPr lang="mk-MK" b="1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  <a:p>
            <a:r>
              <a:rPr lang="mk-MK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Чекор 5</a:t>
            </a:r>
          </a:p>
          <a:p>
            <a:pPr marL="0" lvl="0" indent="0">
              <a:buNone/>
            </a:pP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Ќе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биде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побарано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најавите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безжичната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мрежа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Внесете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следните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детали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менито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поставки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endParaRPr lang="mk-MK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17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EAP method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US" sz="17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PEAP</a:t>
            </a:r>
            <a:endParaRPr lang="mk-MK" sz="17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17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Phase-2 </a:t>
            </a:r>
            <a:r>
              <a:rPr lang="en-US" sz="17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authentication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US" sz="17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MSCHAPV2</a:t>
            </a:r>
            <a:endParaRPr lang="mk-MK" sz="17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17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 </a:t>
            </a:r>
            <a:r>
              <a:rPr lang="en-US" sz="17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certificate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Use system </a:t>
            </a:r>
            <a:r>
              <a:rPr lang="en-US" sz="17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certificates</a:t>
            </a:r>
            <a:endParaRPr lang="mk-MK" sz="17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17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Domain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US" sz="17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ucl.ac.uk</a:t>
            </a:r>
            <a:endParaRPr lang="mk-MK" sz="17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17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Identity</a:t>
            </a:r>
            <a:r>
              <a:rPr lang="en-US" sz="17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 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според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најавата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CAS,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притоа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корисничкото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име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мора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завршува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со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следниов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домен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@</a:t>
            </a:r>
            <a:r>
              <a:rPr lang="en-US" sz="17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finki.ukim.mk</a:t>
            </a:r>
            <a:endParaRPr lang="mk-MK" sz="17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17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Anonymous </a:t>
            </a:r>
            <a:r>
              <a:rPr lang="en-US" sz="17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identity: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anonymous @ </a:t>
            </a:r>
            <a:r>
              <a:rPr lang="en-US" sz="17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ucl.ac.uk</a:t>
            </a:r>
            <a:endParaRPr lang="mk-MK" sz="17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17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Password</a:t>
            </a:r>
            <a:r>
              <a:rPr lang="en-US" sz="17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password</a:t>
            </a:r>
          </a:p>
          <a:p>
            <a:pPr marL="0" lvl="0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mk-MK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824" y="1215483"/>
            <a:ext cx="3006006" cy="53431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2468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5432" y="479144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Инструкции</a:t>
            </a:r>
            <a:r>
              <a:rPr lang="mk-MK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/>
            </a:r>
            <a:br>
              <a:rPr lang="mk-MK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2400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Поврзување</a:t>
            </a:r>
            <a:r>
              <a:rPr lang="en-US" sz="24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2400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кон</a:t>
            </a:r>
            <a:r>
              <a:rPr lang="en-US" sz="24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2400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eduroam</a:t>
            </a:r>
            <a:r>
              <a:rPr lang="en-US" sz="24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2400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со</a:t>
            </a:r>
            <a:r>
              <a:rPr lang="en-US" sz="24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Android</a:t>
            </a:r>
            <a:br>
              <a:rPr lang="en-US" sz="24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2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/>
            </a:r>
            <a:br>
              <a:rPr lang="en-US" sz="2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/>
            </a:r>
            <a:b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endParaRPr lang="en-US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0500" y="1736655"/>
            <a:ext cx="8915400" cy="459723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mk-MK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Метод </a:t>
            </a:r>
            <a:r>
              <a:rPr lang="mk-MK" b="1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  <a:p>
            <a:r>
              <a:rPr lang="mk-MK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Чекор 6</a:t>
            </a:r>
          </a:p>
          <a:p>
            <a:pPr marL="0" lvl="0" indent="0">
              <a:buNone/>
            </a:pP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Сега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треба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бидете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поврзани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мрежата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eduroam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>
              <a:buNone/>
            </a:pPr>
            <a:endParaRPr lang="en-US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>
              <a:buNone/>
            </a:pPr>
            <a:endParaRPr lang="en-US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mk-MK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Чекор </a:t>
            </a:r>
            <a:r>
              <a:rPr lang="mk-MK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7</a:t>
            </a:r>
            <a:endParaRPr lang="mk-MK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Притиснете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копчето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Home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под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екранот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излезете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од</a:t>
            </a:r>
            <a:r>
              <a: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Settings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вратите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главниот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екран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mk-MK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827" y="3017545"/>
            <a:ext cx="3809524" cy="224761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4490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6583" y="512598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Инструкции</a:t>
            </a:r>
            <a:r>
              <a:rPr lang="mk-MK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/>
            </a:r>
            <a:br>
              <a:rPr lang="mk-MK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2000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Поврзување</a:t>
            </a: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2000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кон</a:t>
            </a: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2000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eduroam</a:t>
            </a: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2000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со</a:t>
            </a: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Linux</a:t>
            </a:r>
            <a:b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24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/>
            </a:r>
            <a:br>
              <a:rPr lang="en-US" sz="24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2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/>
            </a:r>
            <a:br>
              <a:rPr lang="en-US" sz="2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/>
            </a:r>
            <a:b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endParaRPr lang="en-US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3031" y="1921727"/>
            <a:ext cx="4257636" cy="46240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mk-MK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Метод </a:t>
            </a:r>
            <a:r>
              <a:rPr lang="mk-MK" b="1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  <a:p>
            <a:r>
              <a:rPr lang="mk-MK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Чекор 1</a:t>
            </a:r>
          </a:p>
          <a:p>
            <a:pPr marL="0" lvl="0" indent="0">
              <a:buNone/>
            </a:pP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Кликнете на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settings 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менито (горниот десен дел од горната лента) и изберете Wi-Fi Not </a:t>
            </a:r>
            <a:r>
              <a:rPr lang="mk-MK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Connected.</a:t>
            </a:r>
          </a:p>
          <a:p>
            <a:pPr marL="0" lvl="0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mk-MK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Чекор 2</a:t>
            </a:r>
          </a:p>
          <a:p>
            <a:pPr marL="0" lvl="0" indent="0">
              <a:buNone/>
            </a:pP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Кликнете на Wi-Fi </a:t>
            </a:r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Settings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0" indent="0">
              <a:buNone/>
            </a:pPr>
            <a:endParaRPr lang="mk-MK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403" y="1921727"/>
            <a:ext cx="3171825" cy="3848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964" y="1921727"/>
            <a:ext cx="2608611" cy="385416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212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4281" y="523749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Инструкции</a:t>
            </a:r>
            <a:r>
              <a:rPr lang="mk-MK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/>
            </a:r>
            <a:br>
              <a:rPr lang="mk-MK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2000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Поврзување</a:t>
            </a: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2000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кон</a:t>
            </a: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2000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eduroam</a:t>
            </a: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2000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со</a:t>
            </a: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Linux</a:t>
            </a:r>
            <a:b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24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/>
            </a:r>
            <a:br>
              <a:rPr lang="en-US" sz="24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2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/>
            </a:r>
            <a:br>
              <a:rPr lang="en-US" sz="2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/>
            </a:r>
            <a:b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endParaRPr lang="en-US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6100" y="2852282"/>
            <a:ext cx="3164818" cy="1323278"/>
          </a:xfrm>
        </p:spPr>
        <p:txBody>
          <a:bodyPr/>
          <a:lstStyle/>
          <a:p>
            <a:pPr algn="r">
              <a:buFont typeface="Wingdings" panose="05000000000000000000" pitchFamily="2" charset="2"/>
              <a:buChar char="v"/>
            </a:pPr>
            <a:r>
              <a:rPr lang="mk-MK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Метод </a:t>
            </a:r>
            <a:r>
              <a:rPr lang="mk-MK" b="1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  <a:p>
            <a:pPr algn="r"/>
            <a:r>
              <a:rPr lang="mk-MK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Чекор 3</a:t>
            </a:r>
          </a:p>
          <a:p>
            <a:pPr marL="0" lvl="0" indent="0" algn="r">
              <a:buNone/>
            </a:pP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Изберете </a:t>
            </a:r>
            <a:r>
              <a:rPr lang="mk-MK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eduroam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r">
              <a:buNone/>
            </a:pPr>
            <a:endParaRPr lang="mk-MK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r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115" y="1889390"/>
            <a:ext cx="6281853" cy="457234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4135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4281" y="467993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Инструкции</a:t>
            </a:r>
            <a:r>
              <a:rPr lang="mk-MK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/>
            </a:r>
            <a:br>
              <a:rPr lang="mk-MK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2000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Поврзување</a:t>
            </a: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2000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кон</a:t>
            </a: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2000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eduroam</a:t>
            </a: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2000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со</a:t>
            </a: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Linux</a:t>
            </a:r>
            <a:b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24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/>
            </a:r>
            <a:br>
              <a:rPr lang="en-US" sz="24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2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/>
            </a:r>
            <a:br>
              <a:rPr lang="en-US" sz="2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/>
            </a:r>
            <a:b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endParaRPr lang="en-US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5962" y="1508480"/>
            <a:ext cx="8179972" cy="5263376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mk-MK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Метод </a:t>
            </a:r>
            <a:r>
              <a:rPr lang="mk-MK" b="1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endParaRPr lang="en-US" b="1" i="1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mk-MK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Чекор 4</a:t>
            </a:r>
          </a:p>
          <a:p>
            <a:pPr marL="0" lvl="0" indent="0">
              <a:buNone/>
            </a:pP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Во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dropdown 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менито за автентикација </a:t>
            </a:r>
            <a:r>
              <a:rPr lang="mk-MK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изберете </a:t>
            </a:r>
            <a:endParaRPr lang="mk-MK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>
              <a:buNone/>
            </a:pPr>
            <a:r>
              <a:rPr lang="en-US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Protected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EAP (</a:t>
            </a:r>
            <a:r>
              <a:rPr lang="en-US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PEAP</a:t>
            </a:r>
            <a:r>
              <a:rPr lang="en-US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r>
              <a:rPr lang="mk-MK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mk-MK" b="1" i="1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mk-MK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Чекор 5</a:t>
            </a:r>
          </a:p>
          <a:p>
            <a:pPr marL="0" lvl="0" indent="0">
              <a:buNone/>
            </a:pP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Внесете ги следните детали на екранот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Wi-Fi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Network</a:t>
            </a:r>
          </a:p>
          <a:p>
            <a:pPr marL="0" lvl="0" indent="0">
              <a:buNone/>
            </a:pPr>
            <a:r>
              <a:rPr lang="en-US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Authentication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Required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Anonymous identity:</a:t>
            </a:r>
            <a:r>
              <a:rPr lang="en-US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leave </a:t>
            </a:r>
            <a:r>
              <a:rPr lang="en-US" sz="15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empty</a:t>
            </a:r>
            <a:endParaRPr lang="mk-MK" sz="15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15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Domain</a:t>
            </a:r>
            <a:r>
              <a:rPr lang="en-US" sz="1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r>
              <a:rPr lang="en-US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</a:t>
            </a:r>
            <a:r>
              <a:rPr lang="en-US" sz="15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finki.ukim.mk</a:t>
            </a:r>
            <a:endParaRPr lang="mk-MK" sz="15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15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</a:t>
            </a:r>
            <a:r>
              <a:rPr lang="en-US" sz="1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 certificate is required: </a:t>
            </a:r>
            <a:r>
              <a:rPr lang="en-US" sz="15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checked</a:t>
            </a:r>
            <a:endParaRPr lang="mk-MK" sz="15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15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PEAP </a:t>
            </a:r>
            <a:r>
              <a:rPr lang="en-US" sz="1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version:</a:t>
            </a:r>
            <a:r>
              <a:rPr lang="en-US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</a:t>
            </a:r>
            <a:r>
              <a:rPr lang="en-US" sz="15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Automatic</a:t>
            </a:r>
            <a:endParaRPr lang="mk-MK" sz="15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15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Inner </a:t>
            </a:r>
            <a:r>
              <a:rPr lang="en-US" sz="1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authentication: </a:t>
            </a:r>
            <a:r>
              <a:rPr lang="en-US" sz="15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MSCHAPv2</a:t>
            </a:r>
            <a:endParaRPr lang="mk-MK" sz="15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15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Username</a:t>
            </a:r>
            <a:r>
              <a:rPr lang="en-US" sz="1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 </a:t>
            </a:r>
            <a:r>
              <a:rPr lang="en-US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според</a:t>
            </a:r>
            <a:r>
              <a:rPr lang="en-US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најавата</a:t>
            </a:r>
            <a:r>
              <a:rPr lang="en-US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CAS, </a:t>
            </a:r>
            <a:r>
              <a:rPr lang="en-US" sz="15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притоа</a:t>
            </a:r>
            <a:endParaRPr lang="en-US" sz="15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корисничкото</a:t>
            </a:r>
            <a:r>
              <a:rPr lang="en-US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име</a:t>
            </a:r>
            <a:r>
              <a:rPr lang="en-US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мора</a:t>
            </a:r>
            <a:r>
              <a:rPr lang="en-US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</a:t>
            </a:r>
            <a:r>
              <a:rPr lang="en-US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завршува</a:t>
            </a:r>
            <a:r>
              <a:rPr lang="en-US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со</a:t>
            </a:r>
            <a:r>
              <a:rPr lang="en-US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5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следниов</a:t>
            </a:r>
            <a:endParaRPr lang="en-US" sz="1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домен</a:t>
            </a:r>
            <a:r>
              <a:rPr lang="en-US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@</a:t>
            </a:r>
            <a:r>
              <a:rPr lang="en-US" sz="15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finki.ukim.mk</a:t>
            </a:r>
            <a:endParaRPr lang="mk-MK" sz="15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15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Password</a:t>
            </a:r>
            <a:r>
              <a:rPr lang="en-US" sz="1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r>
              <a:rPr lang="en-US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5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password</a:t>
            </a:r>
            <a:endParaRPr lang="mk-MK" sz="15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15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Show </a:t>
            </a:r>
            <a:r>
              <a:rPr lang="en-US" sz="1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password:</a:t>
            </a:r>
            <a:r>
              <a:rPr lang="en-US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as required</a:t>
            </a:r>
          </a:p>
          <a:p>
            <a:pPr marL="0" indent="0">
              <a:buNone/>
            </a:pPr>
            <a:endParaRPr lang="mk-MK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970"/>
          <a:stretch/>
        </p:blipFill>
        <p:spPr>
          <a:xfrm>
            <a:off x="6723688" y="1659205"/>
            <a:ext cx="5146839" cy="430449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87021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7734" y="512598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Инструкции</a:t>
            </a:r>
            <a:r>
              <a:rPr lang="mk-MK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/>
            </a:r>
            <a:br>
              <a:rPr lang="mk-MK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2000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Поврзување</a:t>
            </a: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2000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кон</a:t>
            </a: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2000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eduroam</a:t>
            </a: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2000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со</a:t>
            </a: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Linux</a:t>
            </a:r>
            <a:b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24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/>
            </a:r>
            <a:br>
              <a:rPr lang="en-US" sz="24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2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/>
            </a:r>
            <a:br>
              <a:rPr lang="en-US" sz="2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/>
            </a:r>
            <a:b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endParaRPr lang="en-US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mk-MK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Метод </a:t>
            </a:r>
            <a:r>
              <a:rPr lang="mk-MK" b="1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  <a:p>
            <a:r>
              <a:rPr lang="mk-MK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Чекор 6</a:t>
            </a:r>
          </a:p>
          <a:p>
            <a:pPr marL="0" lvl="0" indent="0">
              <a:buNone/>
            </a:pPr>
            <a:r>
              <a:rPr lang="mk-MK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Кликнете </a:t>
            </a:r>
            <a:r>
              <a:rPr lang="en-US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Connect</a:t>
            </a:r>
            <a:endParaRPr lang="mk-MK" b="1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mk-MK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Чекор 7</a:t>
            </a:r>
            <a:endParaRPr lang="mk-MK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marL="0" lvl="0" indent="0">
              <a:buNone/>
            </a:pP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Откако ќе се поврзете, можете да ги проверите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settings/details 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 врската.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017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681" y="1293316"/>
            <a:ext cx="10749776" cy="2779964"/>
          </a:xfrm>
          <a:effectLst/>
        </p:spPr>
        <p:txBody>
          <a:bodyPr>
            <a:normAutofit/>
          </a:bodyPr>
          <a:lstStyle/>
          <a:p>
            <a:pPr algn="ctr"/>
            <a:r>
              <a:rPr lang="mk-MK" sz="430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Се надеваме дека овој курс ќе ви биде од помош за полесно снаоѓање во употребата на </a:t>
            </a:r>
            <a:r>
              <a:rPr lang="en-US" sz="430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Eduroam!</a:t>
            </a:r>
            <a:endParaRPr lang="en-US" sz="43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27903" y="3078298"/>
            <a:ext cx="10749776" cy="277996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43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772338" y="4675671"/>
            <a:ext cx="4644463" cy="157759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mk-MK" sz="150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Го изработи за вас тимот составен од:</a:t>
            </a:r>
          </a:p>
          <a:p>
            <a:pPr algn="ctr"/>
            <a:r>
              <a:rPr lang="mk-MK" sz="150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Екатерина Пишмирова</a:t>
            </a:r>
          </a:p>
          <a:p>
            <a:pPr algn="ctr"/>
            <a:r>
              <a:rPr lang="mk-MK" sz="150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Викторија Стаменковска</a:t>
            </a:r>
          </a:p>
          <a:p>
            <a:pPr algn="ctr"/>
            <a:r>
              <a:rPr lang="mk-MK" sz="150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Давид Коцевски</a:t>
            </a:r>
          </a:p>
          <a:p>
            <a:pPr algn="ctr"/>
            <a:endParaRPr lang="mk-MK" sz="1500" smtClean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ctr"/>
            <a:r>
              <a:rPr lang="mk-MK" sz="150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По предметот „Тимски проект“</a:t>
            </a:r>
          </a:p>
          <a:p>
            <a:pPr algn="ctr"/>
            <a:r>
              <a:rPr lang="mk-MK" sz="150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Проф. </a:t>
            </a:r>
            <a:r>
              <a:rPr lang="mk-MK" sz="160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д-р</a:t>
            </a:r>
            <a:r>
              <a:rPr lang="mk-MK" sz="150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Анастас Мишев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053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4642" y="612958"/>
            <a:ext cx="6907913" cy="881305"/>
          </a:xfrm>
        </p:spPr>
        <p:txBody>
          <a:bodyPr>
            <a:noAutofit/>
          </a:bodyPr>
          <a:lstStyle/>
          <a:p>
            <a:r>
              <a:rPr lang="en-US" dirty="0" err="1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EduRoam</a:t>
            </a:r>
            <a:r>
              <a:rPr lang="en-US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mk-MK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Управување</a:t>
            </a:r>
            <a:endParaRPr lang="en-US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0088" y="1973765"/>
            <a:ext cx="10199919" cy="4271993"/>
          </a:xfrm>
        </p:spPr>
        <p:txBody>
          <a:bodyPr>
            <a:normAutofit/>
          </a:bodyPr>
          <a:lstStyle/>
          <a:p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Глобалниот комитет за управување со </a:t>
            </a:r>
            <a:r>
              <a:rPr lang="mk-MK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edu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  <a:r>
              <a:rPr lang="mk-MK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oam бил 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конституиран во ноември 2010 година и моментално се состои од петнаесет високи претставници на роаминг оператори во Африка, Азија-Пацифик, Латинска Америка, Северна Америка и Европа. Поддршката на секретаријатот ја обезбедува Здружението GÉANT. </a:t>
            </a:r>
            <a:endParaRPr lang="mk-MK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mk-MK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Организацијата 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GÉANT го координира и поддржува Глобалниот комитет за управување со eduroam (GeGC), кој поставува технички и организациски стандарди за услугата и ги овластува усогласените RO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да обезбедуваат eduroam низ целиот свет.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Членовите на GeGC се високи претставници на RO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или конфедерации на RO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Во светските региони без конфедерации, RO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мора заеднички да ги номинираат своите претставници на GeGC. 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157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188" y="579506"/>
            <a:ext cx="8911687" cy="847851"/>
          </a:xfrm>
        </p:spPr>
        <p:txBody>
          <a:bodyPr/>
          <a:lstStyle/>
          <a:p>
            <a:r>
              <a:rPr lang="mk-MK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Зошто </a:t>
            </a:r>
            <a:r>
              <a:rPr lang="en-US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eduroam</a:t>
            </a:r>
            <a:r>
              <a:rPr lang="mk-MK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?</a:t>
            </a:r>
            <a:endParaRPr lang="en-US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1188" y="1873405"/>
            <a:ext cx="9703424" cy="4527395"/>
          </a:xfrm>
        </p:spPr>
        <p:txBody>
          <a:bodyPr>
            <a:normAutofit/>
          </a:bodyPr>
          <a:lstStyle/>
          <a:p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Придобивките од eduroam се огромни и за поединци, институции и особено за истражувачки и образовни мрежи.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 поединци, можноста да вклучат паметен телефон, таблет или лаптоп и веднаш да добијат високи перформанси со безбедниот Wi-Fi пристап го трансформира искуството за учење. Нема повеќе потреба од наоѓање бесплатни (и можеби небезбедни) Wi-Fi мрежи - постоечките креденцијали на корисниците се користат за пристап до Wi-Fi секаде каде што треба и сакаат да се поврзат. 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 институциите, повеќе нема потреба да обезбедуваат небезбедни споделени кориснички имиња и лозинки или да одговараат на барањата за пристап. За истражувачки и образовни мрежи, eduroam нуди дополнителни услуги за институциите, корисниците и пошироката заедница. Со овозможување на eduroam корисниците добиваат пристап во над 100 земји и десетици илјади пристапни точки ширум светот.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619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0741" y="657564"/>
            <a:ext cx="8861774" cy="881304"/>
          </a:xfrm>
        </p:spPr>
        <p:txBody>
          <a:bodyPr/>
          <a:lstStyle/>
          <a:p>
            <a:r>
              <a:rPr lang="mk-MK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Како да го поставите eduroam</a:t>
            </a:r>
            <a:endParaRPr lang="en-US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6255" y="1975972"/>
            <a:ext cx="9732885" cy="4458282"/>
          </a:xfrm>
        </p:spPr>
        <p:txBody>
          <a:bodyPr>
            <a:normAutofit fontScale="92500" lnSpcReduction="10000"/>
          </a:bodyPr>
          <a:lstStyle/>
          <a:p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Тимот на eduroam може да им обезбеди на провајдерите на мрежата за истражување и едукација низа услуги и алатки кои ќе им помогнат да го имплементираат eduroam во вашиот регион</a:t>
            </a:r>
            <a:r>
              <a:rPr lang="mk-MK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endParaRPr lang="mk-MK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mk-MK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mk-MK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Оваа 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поддршка вклучува</a:t>
            </a:r>
            <a:r>
              <a:rPr lang="mk-MK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алатки и водичи за поставување на услуги за автентикација и пристап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обука за имплементирање и поддршка на едуроам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работилници кои ќе помогнат да се научи од искуството на другите мрежни провајдери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безбедно управување и контролирање на пристапот 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</a:t>
            </a:r>
            <a:r>
              <a:rPr lang="mk-MK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латка 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која служи како помошник за конфигурација и брзо распоредување на eduroam на институции и корисници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eduroam Managed IdP - брз начин да им се дозволи на институциите да обезбедат eduroam на своите корисници.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028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0380" y="624110"/>
            <a:ext cx="10541619" cy="747490"/>
          </a:xfrm>
        </p:spPr>
        <p:txBody>
          <a:bodyPr>
            <a:noAutofit/>
          </a:bodyPr>
          <a:lstStyle/>
          <a:p>
            <a:r>
              <a:rPr lang="en-US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Кој</a:t>
            </a:r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има</a:t>
            </a:r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потреба</a:t>
            </a:r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од</a:t>
            </a:r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eduroam</a:t>
            </a:r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Managed </a:t>
            </a:r>
            <a:r>
              <a:rPr lang="en-US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IdP</a:t>
            </a:r>
            <a:r>
              <a:rPr lang="en-US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?</a:t>
            </a:r>
            <a:endParaRPr lang="en-US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5707" y="2121305"/>
            <a:ext cx="9608905" cy="4071271"/>
          </a:xfrm>
        </p:spPr>
        <p:txBody>
          <a:bodyPr>
            <a:normAutofit/>
          </a:bodyPr>
          <a:lstStyle/>
          <a:p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Е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duroam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потпира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сите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институции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учеснички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управување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услуга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која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контролира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сите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нивни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кориснички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идентитети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и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одговара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барањата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поврзување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од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сите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точки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пристап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ширум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светот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ова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е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потребно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управување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и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поддршка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Услуга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провајдер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идентитет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IdP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),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добро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управуван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идентит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итетски backend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и RADIUS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сервер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верифицираат креденцијалите </a:t>
            </a:r>
            <a:r>
              <a:rPr lang="mk-MK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од 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backend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от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и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даде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пристап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корисникот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eduroam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r>
              <a:rPr lang="en-US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eduroam</a:t>
            </a:r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Managed </a:t>
            </a: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IdP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пренесува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техничкото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поставување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функциите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eduroam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IdP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eduroam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Operations Team.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Ова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ја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остава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институцијата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фокусира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само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своите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корисници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и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ослободува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вредни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ресурси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техничка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поддршка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0659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3654" y="624110"/>
            <a:ext cx="10441259" cy="925910"/>
          </a:xfrm>
        </p:spPr>
        <p:txBody>
          <a:bodyPr>
            <a:noAutofit/>
          </a:bodyPr>
          <a:lstStyle/>
          <a:p>
            <a:r>
              <a:rPr lang="en-US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Кој</a:t>
            </a:r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има</a:t>
            </a:r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потреба</a:t>
            </a:r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од</a:t>
            </a:r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eduroam</a:t>
            </a:r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Managed </a:t>
            </a:r>
            <a:r>
              <a:rPr lang="en-US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IdP</a:t>
            </a:r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2623" y="2040673"/>
            <a:ext cx="9932290" cy="4461563"/>
          </a:xfrm>
        </p:spPr>
        <p:txBody>
          <a:bodyPr/>
          <a:lstStyle/>
          <a:p>
            <a:r>
              <a:rPr lang="en-US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Системот</a:t>
            </a:r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вклучува</a:t>
            </a:r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Веб-базиран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интерфејс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управување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корисници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каде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што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може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креираат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и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отповикаат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креденцијали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крајниот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корисник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пристап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eduroam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Техничка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инфраструктура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(„CA“)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која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издава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и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одзема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креденцијали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корисниците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пристапат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eduroam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Техничка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инфраструктура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("RADIUS")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која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потврдува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креденцијалите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пристап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и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последователно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дава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пристап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eduroam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015" y="4557777"/>
            <a:ext cx="4013106" cy="175322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3401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0381" y="379142"/>
            <a:ext cx="10448693" cy="1291683"/>
          </a:xfrm>
        </p:spPr>
        <p:txBody>
          <a:bodyPr>
            <a:noAutofit/>
          </a:bodyPr>
          <a:lstStyle/>
          <a:p>
            <a:r>
              <a:rPr lang="mk-MK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IdP </a:t>
            </a:r>
            <a:r>
              <a:rPr lang="mk-MK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администраторите </a:t>
            </a:r>
            <a:r>
              <a:rPr lang="en-US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/>
            </a:r>
            <a:br>
              <a:rPr lang="en-US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mk-MK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(</a:t>
            </a:r>
            <a:r>
              <a:rPr lang="mk-MK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институционални администратори)</a:t>
            </a:r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/>
            </a:r>
            <a:b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endParaRPr lang="en-US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7026" y="2506371"/>
            <a:ext cx="8915400" cy="3777622"/>
          </a:xfrm>
        </p:spPr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</a:t>
            </a:r>
            <a:r>
              <a:rPr lang="mk-MK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duroam 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Managed IdP им овозможува на администраторите на IdP едноставен интерфејс за управување за додавање, отстранување и управување со креденцијалите за крајните корисници да пристапат до eduroam. Сите внатрешни процеси се водат во име на администраторите на IdP.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Администраторите на eduroam IdP можат да го користат овој систем за да креираат креденцијали (accounts) на крајниот корисник според политиката на локалната институција.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470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FIRST_PUBLISH" val="1"/>
  <p:tag name="ISPRING_LMS_API_VERSION" val="SCORM 1.2"/>
  <p:tag name="ISPRING_ULTRA_SCORM_COURCE_TITLE" val="Тренинг-курс-за-системот-EduROAM"/>
  <p:tag name="ISPRING_ULTRA_SCORM_LESSON_TITLE" val="Тренинг-курс-за-системот-EduROAM"/>
  <p:tag name="ISPRING_ULTRA_SCORM_COURSE_ID" val="C6DA2DEF-F896-4240-AB5A-B4AF8699FE2E"/>
  <p:tag name="ISPRING_CMI5_LAUNCH_METHOD" val="any window"/>
  <p:tag name="ISPRING_SCORM_ENDPOINT" val="&lt;endpoint&gt;&lt;enable&gt;0&lt;/enable&gt;&lt;lrs&gt;https://&lt;/lrs&gt;&lt;auth&gt;0&lt;/auth&gt;&lt;login&gt;&lt;/login&gt;&lt;password&gt;&lt;/password&gt;&lt;key&gt;&lt;/key&gt;&lt;name&gt;&lt;/name&gt;&lt;email&gt;&lt;/email&gt;&lt;/endpoint&gt;&#10;"/>
  <p:tag name="ISPRINGCLOUDFOLDERID" val="1"/>
  <p:tag name="ISPRINGONLINEFOLDERID" val="1"/>
  <p:tag name="ISPRING_OUTPUT_FOLDER" val="[[&quot;\u001Di\uFFFD({C7F992FA-DB18-436F-A062-A1629B474F37}&quot;,&quot;C:\\Users\\Ekaterina Pishmirova\\Downloads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SCALE&quot;},&quot;accessibilitySettings&quot;:{&quot;enabled&quot;:&quot;T_FALS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publishDestination&quot;:&quot;LMS&quot;,&quot;wordSettings&quot;:{&quot;printCopies&quot;:1},&quot;studioSettings&quot;:{&quot;onlineDestinationFolderId&quot;:&quot;1&quot;}}"/>
  <p:tag name="ISPRING_SCORM_RATE_SLIDES" val="0"/>
  <p:tag name="ISPRING_SCORM_RATE_QUIZZES" val="0"/>
  <p:tag name="ISPRING_SCORM_PASSING_SCORE" val="0.000000"/>
  <p:tag name="ISPRING_PRESENTATION_TITLE" val="Тренинг-курс-за-системот-EduROAM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BRANCHING_PROPERTIES" val="&lt;BranchingProperties&gt;&lt;nextAction&gt;&lt;action&gt;2&lt;/action&gt;&lt;slide&gt;263&lt;/slide&gt;&lt;/nextAction&gt;&lt;prevAction&gt;&lt;action&gt;2&lt;/action&gt;&lt;slide&gt;261&lt;/slide&gt;&lt;/prevAction&gt;&lt;lock&gt;0&lt;/lock&gt;&lt;/BranchingProperties&gt;&#10;"/>
  <p:tag name="GENSWF_SLIDE_UID" val="{0A07A00E-A87F-4CA9-AAE9-F673153BC506}:26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BRANCHING_PROPERTIES" val="&lt;BranchingProperties&gt;&lt;nextAction&gt;&lt;action&gt;2&lt;/action&gt;&lt;slide&gt;264&lt;/slide&gt;&lt;/nextAction&gt;&lt;prevAction&gt;&lt;action&gt;2&lt;/action&gt;&lt;slide&gt;262&lt;/slide&gt;&lt;/prevAction&gt;&lt;lock&gt;0&lt;/lock&gt;&lt;/BranchingProperties&gt;&#10;"/>
  <p:tag name="GENSWF_SLIDE_UID" val="{68609BFE-DA97-48EF-A166-DD161C60A96D}:26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IdP администраторите"/>
  <p:tag name="ISPRING_SLIDE_INDENT_LEVEL" val="0"/>
  <p:tag name="ISPRING_CUSTOM_TIMING_USED" val="0"/>
  <p:tag name="ISPRING_SLIDE_BRANCHING_PROPERTIES" val="&lt;BranchingProperties&gt;&lt;nextAction&gt;&lt;action&gt;2&lt;/action&gt;&lt;slide&gt;265&lt;/slide&gt;&lt;/nextAction&gt;&lt;prevAction&gt;&lt;action&gt;2&lt;/action&gt;&lt;slide&gt;263&lt;/slide&gt;&lt;/prevAction&gt;&lt;lock&gt;0&lt;/lock&gt;&lt;/BranchingProperties&gt;&#10;"/>
  <p:tag name="GENSWF_SLIDE_UID" val="{0BAF8AE6-21C9-4742-8099-07297BE5C04A}:26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Каде можам да користам eduroam?"/>
  <p:tag name="ISPRING_SLIDE_INDENT_LEVEL" val="0"/>
  <p:tag name="ISPRING_CUSTOM_TIMING_USED" val="0"/>
  <p:tag name="ISPRING_SLIDE_BRANCHING_PROPERTIES" val="&lt;BranchingProperties&gt;&lt;nextAction&gt;&lt;action&gt;2&lt;/action&gt;&lt;slide&gt;266&lt;/slide&gt;&lt;/nextAction&gt;&lt;prevAction&gt;&lt;action&gt;2&lt;/action&gt;&lt;slide&gt;264&lt;/slide&gt;&lt;/prevAction&gt;&lt;lock&gt;0&lt;/lock&gt;&lt;/BranchingProperties&gt;&#10;"/>
  <p:tag name="GENSWF_SLIDE_UID" val="{21A73E49-8920-40BF-AD80-27944057307A}:26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BRANCHING_PROPERTIES" val="&lt;BranchingProperties&gt;&lt;nextAction&gt;&lt;action&gt;2&lt;/action&gt;&lt;slide&gt;267&lt;/slide&gt;&lt;/nextAction&gt;&lt;prevAction&gt;&lt;action&gt;2&lt;/action&gt;&lt;slide&gt;265&lt;/slide&gt;&lt;/prevAction&gt;&lt;lock&gt;0&lt;/lock&gt;&lt;/BranchingProperties&gt;&#10;"/>
  <p:tag name="GENSWF_SLIDE_UID" val="{18E5F687-FEB8-4CA8-839F-C7F4E2BC2312}:26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BRANCHING_PROPERTIES" val="&lt;BranchingProperties&gt;&lt;nextAction&gt;&lt;action&gt;2&lt;/action&gt;&lt;slide&gt;268&lt;/slide&gt;&lt;/nextAction&gt;&lt;prevAction&gt;&lt;action&gt;2&lt;/action&gt;&lt;slide&gt;266&lt;/slide&gt;&lt;/prevAction&gt;&lt;lock&gt;0&lt;/lock&gt;&lt;/BranchingProperties&gt;&#10;"/>
  <p:tag name="GENSWF_SLIDE_UID" val="{04563A01-0186-4029-BFE6-3CB473DEE776}:26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BRANCHING_PROPERTIES" val="&lt;BranchingProperties&gt;&lt;nextAction&gt;&lt;action&gt;2&lt;/action&gt;&lt;slide&gt;269&lt;/slide&gt;&lt;/nextAction&gt;&lt;prevAction&gt;&lt;action&gt;2&lt;/action&gt;&lt;slide&gt;267&lt;/slide&gt;&lt;/prevAction&gt;&lt;lock&gt;0&lt;/lock&gt;&lt;/BranchingProperties&gt;&#10;"/>
  <p:tag name="GENSWF_SLIDE_UID" val="{0057BFFA-A546-40C7-994C-2E7020506D51}:26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BRANCHING_PROPERTIES" val="&lt;BranchingProperties&gt;&lt;nextAction&gt;&lt;action&gt;2&lt;/action&gt;&lt;slide&gt;271&lt;/slide&gt;&lt;/nextAction&gt;&lt;prevAction&gt;&lt;action&gt;2&lt;/action&gt;&lt;slide&gt;268&lt;/slide&gt;&lt;/prevAction&gt;&lt;lock&gt;0&lt;/lock&gt;&lt;/BranchingProperties&gt;&#10;"/>
  <p:tag name="GENSWF_SLIDE_UID" val="{6C6E4BFE-A4AC-4A27-8C69-2FE441AFF2EE}:26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Кои се придобивки од eduroam за институциите"/>
  <p:tag name="ISPRING_SLIDE_INDENT_LEVEL" val="0"/>
  <p:tag name="ISPRING_CUSTOM_TIMING_USED" val="0"/>
  <p:tag name="ISPRING_SLIDE_BRANCHING_PROPERTIES" val="&lt;BranchingProperties&gt;&lt;nextAction&gt;&lt;action&gt;2&lt;/action&gt;&lt;slide&gt;272&lt;/slide&gt;&lt;/nextAction&gt;&lt;prevAction&gt;&lt;action&gt;2&lt;/action&gt;&lt;slide&gt;269&lt;/slide&gt;&lt;/prevAction&gt;&lt;lock&gt;0&lt;/lock&gt;&lt;/BranchingProperties&gt;&#10;"/>
  <p:tag name="GENSWF_SLIDE_UID" val="{94B8FE7E-A41D-4675-84A5-487C41C13D56}:27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Упатство за поврзување кон eduroam"/>
  <p:tag name="ISPRING_SLIDE_INDENT_LEVEL" val="0"/>
  <p:tag name="ISPRING_CUSTOM_TIMING_USED" val="0"/>
  <p:tag name="ISPRING_SLIDE_BRANCHING_PROPERTIES" val="&lt;BranchingProperties&gt;&lt;nextAction&gt;&lt;action&gt;2&lt;/action&gt;&lt;slide&gt;273&lt;/slide&gt;&lt;/nextAction&gt;&lt;prevAction&gt;&lt;action&gt;2&lt;/action&gt;&lt;slide&gt;271&lt;/slide&gt;&lt;/prevAction&gt;&lt;lock&gt;0&lt;/lock&gt;&lt;/BranchingProperties&gt;&#10;"/>
  <p:tag name="GENSWF_SLIDE_UID" val="{F434FD06-AEB6-4451-96B7-FAEFF3C131EB}:27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Тренинг курс за системот EduROAM"/>
  <p:tag name="ISPRING_SLIDE_INDENT_LEVEL" val="0"/>
  <p:tag name="ISPRING_CUSTOM_TIMING_USED" val="0"/>
  <p:tag name="ISPRING_SLIDE_BRANCHING_PROPERTIES" val="&lt;BranchingProperties&gt;&lt;nextAction&gt;&lt;action&gt;2&lt;/action&gt;&lt;slide&gt;297&lt;/slide&gt;&lt;/nextAction&gt;&lt;prevAction&gt;&lt;action&gt;0&lt;/action&gt;&lt;/prevAction&gt;&lt;lock&gt;0&lt;/lock&gt;&lt;/BranchingProperties&gt;&#10;"/>
  <p:tag name="GENSWF_SLIDE_UID" val="{4A100E7E-D810-470B-A40B-A5208F923651}:25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BRANCHING_PROPERTIES" val="&lt;BranchingProperties&gt;&lt;nextAction&gt;&lt;action&gt;2&lt;/action&gt;&lt;slide&gt;275&lt;/slide&gt;&lt;/nextAction&gt;&lt;prevAction&gt;&lt;action&gt;2&lt;/action&gt;&lt;slide&gt;272&lt;/slide&gt;&lt;/prevAction&gt;&lt;lock&gt;0&lt;/lock&gt;&lt;/BranchingProperties&gt;&#10;"/>
  <p:tag name="GENSWF_SLIDE_UID" val="{929EEB3C-764F-421F-9242-C2AECC2DC727}:27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asZYxNn7FrZedMWNiAADHQ&quot;,&quot;gi&quot;:&quot;1VL0m8RcGQyUsvOj5I5ZkQ&quot;,&quot;ti&quot;:&quot;ui_elements&quot;,&quot;vs&quot;:{&quot;f&quot;:[336],&quot;i&quot;:{&quot;d&quot;:&quot;asZYxNn7FrZedMWNiAADHQ&quot;,&quot;p&quot;:true}}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asZYxNn7FrZedMWNiAADHQ&quot;,&quot;gi&quot;:&quot;1VL0m8RcGQyUsvOj5I5ZkQ&quot;,&quot;ti&quot;:&quot;ui_elements&quot;,&quot;vs&quot;:{&quot;f&quot;:[336],&quot;i&quot;:{&quot;d&quot;:&quot;asZYxNn7FrZedMWNiAADHQ&quot;,&quot;p&quot;:true}}}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asZYxNn7FrZedMWNiAADHQ&quot;,&quot;gi&quot;:&quot;1VL0m8RcGQyUsvOj5I5ZkQ&quot;,&quot;ti&quot;:&quot;ui_elements&quot;,&quot;vs&quot;:{&quot;f&quot;:[336],&quot;i&quot;:{&quot;d&quot;:&quot;asZYxNn7FrZedMWNiAADHQ&quot;,&quot;p&quot;:true}}}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Метод 1 - CAT"/>
  <p:tag name="ISPRING_SLIDE_INDENT_LEVEL" val="0"/>
  <p:tag name="ISPRING_CUSTOM_TIMING_USED" val="0"/>
  <p:tag name="ISPRING_SLIDE_BRANCHING_PROPERTIES" val="&lt;BranchingProperties&gt;&lt;nextAction&gt;&lt;action&gt;2&lt;/action&gt;&lt;slide&gt;276&lt;/slide&gt;&lt;/nextAction&gt;&lt;prevAction&gt;&lt;action&gt;2&lt;/action&gt;&lt;slide&gt;273&lt;/slide&gt;&lt;/prevAction&gt;&lt;lock&gt;0&lt;/lock&gt;&lt;/BranchingProperties&gt;&#10;"/>
  <p:tag name="GENSWF_SLIDE_UID" val="{203126A8-5240-4E54-BC34-55FB580A01E1}:27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Метод 1 - CAT"/>
  <p:tag name="ISPRING_SLIDE_INDENT_LEVEL" val="0"/>
  <p:tag name="ISPRING_CUSTOM_TIMING_USED" val="0"/>
  <p:tag name="ISPRING_SLIDE_BRANCHING_PROPERTIES" val="&lt;BranchingProperties&gt;&lt;nextAction&gt;&lt;action&gt;2&lt;/action&gt;&lt;slide&gt;277&lt;/slide&gt;&lt;/nextAction&gt;&lt;prevAction&gt;&lt;action&gt;2&lt;/action&gt;&lt;slide&gt;274&lt;/slide&gt;&lt;/prevAction&gt;&lt;lock&gt;0&lt;/lock&gt;&lt;/BranchingProperties&gt;&#10;"/>
  <p:tag name="GENSWF_SLIDE_UID" val="{AB750AB0-DCE4-48D2-9E79-1BEB94250326}:27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Метод 1 - CAT"/>
  <p:tag name="ISPRING_SLIDE_INDENT_LEVEL" val="0"/>
  <p:tag name="ISPRING_CUSTOM_TIMING_USED" val="0"/>
  <p:tag name="ISPRING_SLIDE_BRANCHING_PROPERTIES" val="&lt;BranchingProperties&gt;&lt;nextAction&gt;&lt;action&gt;2&lt;/action&gt;&lt;slide&gt;296&lt;/slide&gt;&lt;/nextAction&gt;&lt;prevAction&gt;&lt;action&gt;2&lt;/action&gt;&lt;slide&gt;276&lt;/slide&gt;&lt;/prevAction&gt;&lt;lock&gt;0&lt;/lock&gt;&lt;/BranchingProperties&gt;&#10;"/>
  <p:tag name="GENSWF_SLIDE_UID" val="{85E7FC2B-DCDD-4591-ABA4-ACE1B7D5E98D}:27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Метод 1 - CAT"/>
  <p:tag name="ISPRING_SLIDE_INDENT_LEVEL" val="0"/>
  <p:tag name="ISPRING_CUSTOM_TIMING_USED" val="0"/>
  <p:tag name="ISPRING_SLIDE_BRANCHING_PROPERTIES" val="&lt;BranchingProperties&gt;&lt;nextAction&gt;&lt;action&gt;2&lt;/action&gt;&lt;slide&gt;275&lt;/slide&gt;&lt;/nextAction&gt;&lt;prevAction&gt;&lt;action&gt;2&lt;/action&gt;&lt;slide&gt;277&lt;/slide&gt;&lt;/prevAction&gt;&lt;lock&gt;0&lt;/lock&gt;&lt;/BranchingProperties&gt;&#10;"/>
  <p:tag name="GENSWF_SLIDE_UID" val="{12B8CD4D-C6FF-474E-A61A-2928D46B8544}:29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Поврзување кон eduroam со Apple iOS (iPhone, iPad и iPod touch)"/>
  <p:tag name="ISPRING_SLIDE_INDENT_LEVEL" val="0"/>
  <p:tag name="ISPRING_CUSTOM_TIMING_USED" val="0"/>
  <p:tag name="GENSWF_SLIDE_UID" val="{68663473-177D-4C47-904A-5DDED1459D70}:275"/>
  <p:tag name="ISPRING_SLIDE_BRANCHING_PROPERTIES" val="&lt;BranchingProperties&gt;&lt;nextAction&gt;&lt;action&gt;2&lt;/action&gt;&lt;slide&gt;278&lt;/slide&gt;&lt;/nextAction&gt;&lt;prevAction&gt;&lt;action&gt;2&lt;/action&gt;&lt;slide&gt;273&lt;/slide&gt;&lt;/prevAction&gt;&lt;lock&gt;0&lt;/lock&gt;&lt;/BranchingProperties&gt;&#10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Поврзување кон eduroam со Apple iOS"/>
  <p:tag name="ISPRING_SLIDE_INDENT_LEVEL" val="0"/>
  <p:tag name="ISPRING_CUSTOM_TIMING_USED" val="0"/>
  <p:tag name="ISPRING_SLIDE_BRANCHING_PROPERTIES" val="&lt;BranchingProperties&gt;&lt;nextAction&gt;&lt;action&gt;2&lt;/action&gt;&lt;slide&gt;279&lt;/slide&gt;&lt;/nextAction&gt;&lt;prevAction&gt;&lt;action&gt;2&lt;/action&gt;&lt;slide&gt;275&lt;/slide&gt;&lt;/prevAction&gt;&lt;lock&gt;0&lt;/lock&gt;&lt;/BranchingProperties&gt;&#10;"/>
  <p:tag name="GENSWF_SLIDE_UID" val="{9633D810-328C-4F93-8B7E-44DE46449FED}:27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ioqN5qQ9JrRFTBztnG1sLQ&quot;,&quot;gi&quot;:&quot;1VL0m8RcGQyUsvOj5I5ZkQ&quot;,&quot;ti&quot;:&quot;ui_elements&quot;,&quot;vs&quot;:{&quot;f&quot;:[336],&quot;i&quot;:{&quot;d&quot;:&quot;ioqN5qQ9JrRFTBztnG1sLQ&quot;,&quot;p&quot;:true}}}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Поврзување кон eduroam со Apple iOS"/>
  <p:tag name="ISPRING_SLIDE_INDENT_LEVEL" val="0"/>
  <p:tag name="ISPRING_CUSTOM_TIMING_USED" val="0"/>
  <p:tag name="ISPRING_SLIDE_BRANCHING_PROPERTIES" val="&lt;BranchingProperties&gt;&lt;nextAction&gt;&lt;action&gt;2&lt;/action&gt;&lt;slide&gt;280&lt;/slide&gt;&lt;/nextAction&gt;&lt;prevAction&gt;&lt;action&gt;2&lt;/action&gt;&lt;slide&gt;278&lt;/slide&gt;&lt;/prevAction&gt;&lt;lock&gt;0&lt;/lock&gt;&lt;/BranchingProperties&gt;&#10;"/>
  <p:tag name="GENSWF_SLIDE_UID" val="{7B643D74-8891-45B9-BF0F-39625C5F07FC}:279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Поврзување кон eduroam со Apple MacOS"/>
  <p:tag name="ISPRING_SLIDE_INDENT_LEVEL" val="0"/>
  <p:tag name="ISPRING_CUSTOM_TIMING_USED" val="0"/>
  <p:tag name="ISPRING_SLIDE_BRANCHING_PROPERTIES" val="&lt;BranchingProperties&gt;&lt;nextAction&gt;&lt;action&gt;2&lt;/action&gt;&lt;slide&gt;281&lt;/slide&gt;&lt;/nextAction&gt;&lt;prevAction&gt;&lt;action&gt;2&lt;/action&gt;&lt;slide&gt;275&lt;/slide&gt;&lt;/prevAction&gt;&lt;lock&gt;0&lt;/lock&gt;&lt;/BranchingProperties&gt;&#10;"/>
  <p:tag name="GENSWF_SLIDE_UID" val="{D60D00A3-9C78-4981-B0F8-EF9B58624CA7}:28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Поврзување кон eduroam со Apple MacOS"/>
  <p:tag name="ISPRING_SLIDE_INDENT_LEVEL" val="0"/>
  <p:tag name="ISPRING_CUSTOM_TIMING_USED" val="0"/>
  <p:tag name="ISPRING_SLIDE_BRANCHING_PROPERTIES" val="&lt;BranchingProperties&gt;&lt;nextAction&gt;&lt;action&gt;2&lt;/action&gt;&lt;slide&gt;283&lt;/slide&gt;&lt;/nextAction&gt;&lt;prevAction&gt;&lt;action&gt;2&lt;/action&gt;&lt;slide&gt;280&lt;/slide&gt;&lt;/prevAction&gt;&lt;lock&gt;0&lt;/lock&gt;&lt;/BranchingProperties&gt;&#10;"/>
  <p:tag name="GENSWF_SLIDE_UID" val="{7822AB5E-69B7-4691-A07C-A3F4B57C2CA6}:28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Поврзување кон eduroam со Apple MacOS"/>
  <p:tag name="ISPRING_SLIDE_INDENT_LEVEL" val="0"/>
  <p:tag name="ISPRING_CUSTOM_TIMING_USED" val="0"/>
  <p:tag name="ISPRING_SLIDE_BRANCHING_PROPERTIES" val="&lt;BranchingProperties&gt;&lt;nextAction&gt;&lt;action&gt;2&lt;/action&gt;&lt;slide&gt;284&lt;/slide&gt;&lt;/nextAction&gt;&lt;prevAction&gt;&lt;action&gt;2&lt;/action&gt;&lt;slide&gt;281&lt;/slide&gt;&lt;/prevAction&gt;&lt;lock&gt;0&lt;/lock&gt;&lt;/BranchingProperties&gt;&#10;"/>
  <p:tag name="GENSWF_SLIDE_UID" val="{2E290E14-CE2C-40D9-9E78-2C0CCB5F2274}:28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Поврзување кон eduroam со Windows 10"/>
  <p:tag name="ISPRING_SLIDE_INDENT_LEVEL" val="0"/>
  <p:tag name="ISPRING_CUSTOM_TIMING_USED" val="0"/>
  <p:tag name="ISPRING_SLIDE_BRANCHING_PROPERTIES" val="&lt;BranchingProperties&gt;&lt;nextAction&gt;&lt;action&gt;2&lt;/action&gt;&lt;slide&gt;285&lt;/slide&gt;&lt;/nextAction&gt;&lt;prevAction&gt;&lt;action&gt;2&lt;/action&gt;&lt;slide&gt;280&lt;/slide&gt;&lt;/prevAction&gt;&lt;lock&gt;0&lt;/lock&gt;&lt;/BranchingProperties&gt;&#10;"/>
  <p:tag name="GENSWF_SLIDE_UID" val="{89E8BFD3-17B9-4E88-8E36-5153422B00E6}:28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Поврзување кон eduroam со Windows 10"/>
  <p:tag name="ISPRING_SLIDE_INDENT_LEVEL" val="0"/>
  <p:tag name="ISPRING_CUSTOM_TIMING_USED" val="0"/>
  <p:tag name="ISPRING_SLIDE_BRANCHING_PROPERTIES" val="&lt;BranchingProperties&gt;&lt;nextAction&gt;&lt;action&gt;2&lt;/action&gt;&lt;slide&gt;287&lt;/slide&gt;&lt;/nextAction&gt;&lt;prevAction&gt;&lt;action&gt;2&lt;/action&gt;&lt;slide&gt;284&lt;/slide&gt;&lt;/prevAction&gt;&lt;lock&gt;0&lt;/lock&gt;&lt;/BranchingProperties&gt;&#10;"/>
  <p:tag name="GENSWF_SLIDE_UID" val="{1E29CCF8-DB75-4260-9CFD-8C043BE2F9BF}:28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Поврзување кон eduroam со Windows 10"/>
  <p:tag name="ISPRING_SLIDE_INDENT_LEVEL" val="0"/>
  <p:tag name="ISPRING_CUSTOM_TIMING_USED" val="0"/>
  <p:tag name="ISPRING_SLIDE_BRANCHING_PROPERTIES" val="&lt;BranchingProperties&gt;&lt;nextAction&gt;&lt;action&gt;2&lt;/action&gt;&lt;slide&gt;288&lt;/slide&gt;&lt;/nextAction&gt;&lt;prevAction&gt;&lt;action&gt;2&lt;/action&gt;&lt;slide&gt;285&lt;/slide&gt;&lt;/prevAction&gt;&lt;lock&gt;0&lt;/lock&gt;&lt;/BranchingProperties&gt;&#10;"/>
  <p:tag name="GENSWF_SLIDE_UID" val="{2ABFD613-9B5F-49BC-A212-27DFCE5967BD}:28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Поврзување кон eduroam со Android"/>
  <p:tag name="ISPRING_SLIDE_INDENT_LEVEL" val="0"/>
  <p:tag name="ISPRING_CUSTOM_TIMING_USED" val="0"/>
  <p:tag name="ISPRING_SLIDE_BRANCHING_PROPERTIES" val="&lt;BranchingProperties&gt;&lt;nextAction&gt;&lt;action&gt;2&lt;/action&gt;&lt;slide&gt;289&lt;/slide&gt;&lt;/nextAction&gt;&lt;prevAction&gt;&lt;action&gt;2&lt;/action&gt;&lt;slide&gt;284&lt;/slide&gt;&lt;/prevAction&gt;&lt;lock&gt;0&lt;/lock&gt;&lt;/BranchingProperties&gt;&#10;"/>
  <p:tag name="GENSWF_SLIDE_UID" val="{5680C96F-112D-4EFD-AD0C-9696C8A74A6D}:288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Поврзување кон eduroam со Android"/>
  <p:tag name="ISPRING_SLIDE_INDENT_LEVEL" val="0"/>
  <p:tag name="ISPRING_CUSTOM_TIMING_USED" val="0"/>
  <p:tag name="ISPRING_SLIDE_BRANCHING_PROPERTIES" val="&lt;BranchingProperties&gt;&lt;nextAction&gt;&lt;action&gt;2&lt;/action&gt;&lt;slide&gt;290&lt;/slide&gt;&lt;/nextAction&gt;&lt;prevAction&gt;&lt;action&gt;2&lt;/action&gt;&lt;slide&gt;288&lt;/slide&gt;&lt;/prevAction&gt;&lt;lock&gt;0&lt;/lock&gt;&lt;/BranchingProperties&gt;&#10;"/>
  <p:tag name="GENSWF_SLIDE_UID" val="{19F6BC30-EB21-44B4-A036-20763D2C47BF}:289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Поврзување кон eduroam со Android"/>
  <p:tag name="ISPRING_SLIDE_INDENT_LEVEL" val="0"/>
  <p:tag name="ISPRING_CUSTOM_TIMING_USED" val="0"/>
  <p:tag name="ISPRING_SLIDE_BRANCHING_PROPERTIES" val="&lt;BranchingProperties&gt;&lt;nextAction&gt;&lt;action&gt;2&lt;/action&gt;&lt;slide&gt;291&lt;/slide&gt;&lt;/nextAction&gt;&lt;prevAction&gt;&lt;action&gt;2&lt;/action&gt;&lt;slide&gt;289&lt;/slide&gt;&lt;/prevAction&gt;&lt;lock&gt;0&lt;/lock&gt;&lt;/BranchingProperties&gt;&#10;"/>
  <p:tag name="GENSWF_SLIDE_UID" val="{8CC86D5D-CA2F-4C56-8B11-2BE2CE403E70}:29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ioqN5qQ9JrRFTBztnG1sLQ&quot;,&quot;gi&quot;:&quot;1VL0m8RcGQyUsvOj5I5ZkQ&quot;,&quot;ti&quot;:&quot;ui_elements&quot;,&quot;vs&quot;:{&quot;f&quot;:[336],&quot;i&quot;:{&quot;d&quot;:&quot;ioqN5qQ9JrRFTBztnG1sLQ&quot;,&quot;p&quot;:true}}}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Поврзување кон eduroam со Android"/>
  <p:tag name="ISPRING_SLIDE_INDENT_LEVEL" val="0"/>
  <p:tag name="ISPRING_CUSTOM_TIMING_USED" val="0"/>
  <p:tag name="ISPRING_SLIDE_BRANCHING_PROPERTIES" val="&lt;BranchingProperties&gt;&lt;nextAction&gt;&lt;action&gt;2&lt;/action&gt;&lt;slide&gt;292&lt;/slide&gt;&lt;/nextAction&gt;&lt;prevAction&gt;&lt;action&gt;2&lt;/action&gt;&lt;slide&gt;290&lt;/slide&gt;&lt;/prevAction&gt;&lt;lock&gt;0&lt;/lock&gt;&lt;/BranchingProperties&gt;&#10;"/>
  <p:tag name="GENSWF_SLIDE_UID" val="{20EE7014-E67C-4A25-877E-F11EECB1DFD6}:29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Поврзување кон eduroam со Linux"/>
  <p:tag name="ISPRING_SLIDE_INDENT_LEVEL" val="0"/>
  <p:tag name="ISPRING_CUSTOM_TIMING_USED" val="0"/>
  <p:tag name="ISPRING_SLIDE_BRANCHING_PROPERTIES" val="&lt;BranchingProperties&gt;&lt;nextAction&gt;&lt;action&gt;2&lt;/action&gt;&lt;slide&gt;293&lt;/slide&gt;&lt;/nextAction&gt;&lt;prevAction&gt;&lt;action&gt;2&lt;/action&gt;&lt;slide&gt;288&lt;/slide&gt;&lt;/prevAction&gt;&lt;lock&gt;0&lt;/lock&gt;&lt;/BranchingProperties&gt;&#10;"/>
  <p:tag name="GENSWF_SLIDE_UID" val="{26E46DF6-FAC2-4747-99B8-983F809A2FC3}:29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Поврзување кон eduroam со Linux"/>
  <p:tag name="ISPRING_SLIDE_INDENT_LEVEL" val="0"/>
  <p:tag name="ISPRING_CUSTOM_TIMING_USED" val="0"/>
  <p:tag name="ISPRING_SLIDE_BRANCHING_PROPERTIES" val="&lt;BranchingProperties&gt;&lt;nextAction&gt;&lt;action&gt;2&lt;/action&gt;&lt;slide&gt;294&lt;/slide&gt;&lt;/nextAction&gt;&lt;prevAction&gt;&lt;action&gt;2&lt;/action&gt;&lt;slide&gt;292&lt;/slide&gt;&lt;/prevAction&gt;&lt;lock&gt;0&lt;/lock&gt;&lt;/BranchingProperties&gt;&#10;"/>
  <p:tag name="GENSWF_SLIDE_UID" val="{FC7A63CB-5399-4638-8C08-2690B86F0211}:29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Поврзување кон eduroam со Linux"/>
  <p:tag name="ISPRING_SLIDE_INDENT_LEVEL" val="0"/>
  <p:tag name="ISPRING_CUSTOM_TIMING_USED" val="0"/>
  <p:tag name="ISPRING_SLIDE_BRANCHING_PROPERTIES" val="&lt;BranchingProperties&gt;&lt;nextAction&gt;&lt;action&gt;2&lt;/action&gt;&lt;slide&gt;295&lt;/slide&gt;&lt;/nextAction&gt;&lt;prevAction&gt;&lt;action&gt;2&lt;/action&gt;&lt;slide&gt;293&lt;/slide&gt;&lt;/prevAction&gt;&lt;lock&gt;0&lt;/lock&gt;&lt;/BranchingProperties&gt;&#10;"/>
  <p:tag name="GENSWF_SLIDE_UID" val="{893CD128-B3F0-4762-8A9E-162C5280B7D8}:29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Поврзување кон eduroam со Linux"/>
  <p:tag name="ISPRING_SLIDE_INDENT_LEVEL" val="0"/>
  <p:tag name="ISPRING_CUSTOM_TIMING_USED" val="0"/>
  <p:tag name="ISPRING_SLIDE_BRANCHING_PROPERTIES" val="&lt;BranchingProperties&gt;&lt;nextAction&gt;&lt;action&gt;2&lt;/action&gt;&lt;slide&gt;298&lt;/slide&gt;&lt;/nextAction&gt;&lt;prevAction&gt;&lt;action&gt;2&lt;/action&gt;&lt;slide&gt;294&lt;/slide&gt;&lt;/prevAction&gt;&lt;lock&gt;0&lt;/lock&gt;&lt;/BranchingProperties&gt;&#10;"/>
  <p:tag name="GENSWF_SLIDE_UID" val="{5A3AFF29-0472-42B6-B249-A1CA175FD9D2}:295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Крај"/>
  <p:tag name="ISPRING_SLIDE_INDENT_LEVEL" val="0"/>
  <p:tag name="ISPRING_CUSTOM_TIMING_USED" val="0"/>
  <p:tag name="GENSWF_ADVANCE_TIME" val="0.000"/>
  <p:tag name="ISPRING_SLIDE_BRANCHING_PROPERTIES" val="&lt;BranchingProperties&gt;&lt;nextAction&gt;&lt;action&gt;2&lt;/action&gt;&lt;slide&gt;256&lt;/slide&gt;&lt;/nextAction&gt;&lt;prevAction&gt;&lt;action&gt;2&lt;/action&gt;&lt;slide&gt;292&lt;/slide&gt;&lt;/prevAction&gt;&lt;lock&gt;0&lt;/lock&gt;&lt;/BranchingProperties&gt;&#10;"/>
  <p:tag name="GENSWF_SLIDE_UID" val="{A56B1A87-3FE2-48EA-B216-0C9600F05B2A}:29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BRANCHING_PROPERTIES" val="&lt;BranchingProperties&gt;&lt;nextAction&gt;&lt;action&gt;2&lt;/action&gt;&lt;slide&gt;257&lt;/slide&gt;&lt;/nextAction&gt;&lt;prevAction&gt;&lt;action&gt;0&lt;/action&gt;&lt;/prevAction&gt;&lt;lock&gt;0&lt;/lock&gt;&lt;/BranchingProperties&gt;&#10;"/>
  <p:tag name="GENSWF_SLIDE_UID" val="{1E82094B-E12F-4E1B-AA8C-DC3DADB58AF4}:29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BRANCHING_PROPERTIES" val="&lt;BranchingProperties&gt;&lt;nextAction&gt;&lt;action&gt;2&lt;/action&gt;&lt;slide&gt;258&lt;/slide&gt;&lt;/nextAction&gt;&lt;prevAction&gt;&lt;action&gt;2&lt;/action&gt;&lt;slide&gt;297&lt;/slide&gt;&lt;/prevAction&gt;&lt;lock&gt;0&lt;/lock&gt;&lt;/BranchingProperties&gt;&#10;"/>
  <p:tag name="GENSWF_SLIDE_UID" val="{57BADBB6-8B10-4467-9099-E89D952108D5}:25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BRANCHING_PROPERTIES" val="&lt;BranchingProperties&gt;&lt;nextAction&gt;&lt;action&gt;2&lt;/action&gt;&lt;slide&gt;260&lt;/slide&gt;&lt;/nextAction&gt;&lt;prevAction&gt;&lt;action&gt;2&lt;/action&gt;&lt;slide&gt;257&lt;/slide&gt;&lt;/prevAction&gt;&lt;lock&gt;0&lt;/lock&gt;&lt;/BranchingProperties&gt;&#10;"/>
  <p:tag name="GENSWF_SLIDE_UID" val="{7A0D1A09-DDAE-4216-9243-CC376317CA65}:25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BRANCHING_PROPERTIES" val="&lt;BranchingProperties&gt;&lt;nextAction&gt;&lt;action&gt;2&lt;/action&gt;&lt;slide&gt;261&lt;/slide&gt;&lt;/nextAction&gt;&lt;prevAction&gt;&lt;action&gt;2&lt;/action&gt;&lt;slide&gt;258&lt;/slide&gt;&lt;/prevAction&gt;&lt;lock&gt;0&lt;/lock&gt;&lt;/BranchingProperties&gt;&#10;"/>
  <p:tag name="GENSWF_SLIDE_UID" val="{542354A2-7D29-471D-AAF9-BCE6782F35A7}:26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BRANCHING_PROPERTIES" val="&lt;BranchingProperties&gt;&lt;nextAction&gt;&lt;action&gt;2&lt;/action&gt;&lt;slide&gt;262&lt;/slide&gt;&lt;/nextAction&gt;&lt;prevAction&gt;&lt;action&gt;2&lt;/action&gt;&lt;slide&gt;260&lt;/slide&gt;&lt;/prevAction&gt;&lt;lock&gt;0&lt;/lock&gt;&lt;/BranchingProperties&gt;&#10;"/>
  <p:tag name="GENSWF_SLIDE_UID" val="{ECDF8D70-3865-44CB-846A-CC2ED302C9AB}:261"/>
</p:tagLst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357</TotalTime>
  <Words>2301</Words>
  <Application>Microsoft Office PowerPoint</Application>
  <PresentationFormat>Widescreen</PresentationFormat>
  <Paragraphs>313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Arial</vt:lpstr>
      <vt:lpstr>Calibri</vt:lpstr>
      <vt:lpstr>Century Gothic</vt:lpstr>
      <vt:lpstr>Courier New</vt:lpstr>
      <vt:lpstr>Open Sans</vt:lpstr>
      <vt:lpstr>Open Sans Extrabold</vt:lpstr>
      <vt:lpstr>Open Sans Semibold</vt:lpstr>
      <vt:lpstr>Wingdings</vt:lpstr>
      <vt:lpstr>Wingdings 3</vt:lpstr>
      <vt:lpstr>Wisp</vt:lpstr>
      <vt:lpstr>Тренинг курс за системот EduROAM  наменет за студентите на ФИНКИ</vt:lpstr>
      <vt:lpstr>Содржина</vt:lpstr>
      <vt:lpstr>EduRoam</vt:lpstr>
      <vt:lpstr>EduRoam Управување</vt:lpstr>
      <vt:lpstr>Зошто eduroam?</vt:lpstr>
      <vt:lpstr>Како да го поставите eduroam</vt:lpstr>
      <vt:lpstr>Кој има потреба од eduroam Managed IdP?</vt:lpstr>
      <vt:lpstr>Кој има потреба од eduroam Managed IdP?</vt:lpstr>
      <vt:lpstr>IdP администраторите  (институционални администратори) </vt:lpstr>
      <vt:lpstr>Еduroam за студенти, истражувачи и едукатори - Каде можам да користам eduroam? </vt:lpstr>
      <vt:lpstr>Како работи eduroam?</vt:lpstr>
      <vt:lpstr>Како работи eduroam?</vt:lpstr>
      <vt:lpstr>Како функционира едуроам? – Технологијата</vt:lpstr>
      <vt:lpstr>eduroam CAT</vt:lpstr>
      <vt:lpstr>PowerPoint Presentation</vt:lpstr>
      <vt:lpstr>Упатство за поврзување кон eduroam од Windows 10, Andorid, Linux, Apple MacOS и Apple iOS </vt:lpstr>
      <vt:lpstr>Инструкции </vt:lpstr>
      <vt:lpstr>PowerPoint Presentation</vt:lpstr>
      <vt:lpstr>PowerPoint Presentation</vt:lpstr>
      <vt:lpstr>PowerPoint Presentation</vt:lpstr>
      <vt:lpstr>PowerPoint Presentation</vt:lpstr>
      <vt:lpstr>Инструкции Поврзување кон eduroam со Apple iOS (iPhone, iPad и iPod touch) </vt:lpstr>
      <vt:lpstr>Инструкции Поврзување кон eduroam со Apple iOS (iPhone, iPad и iPod touch) </vt:lpstr>
      <vt:lpstr>Инструкции Поврзување кон eduroam со Apple iOS (iPhone, iPad и iPod touch) </vt:lpstr>
      <vt:lpstr>Инструкции Поврзување кон eduroam со Apple MacOS  </vt:lpstr>
      <vt:lpstr>Инструкции Поврзување кон eduroam со Apple MacOS </vt:lpstr>
      <vt:lpstr>Инструкции Поврзување кон eduroam со Apple MacOS </vt:lpstr>
      <vt:lpstr>Инструкции Поврзување кон eduroam со Microsoft Windows 10  </vt:lpstr>
      <vt:lpstr>Инструкции Поврзување кон eduroam со Microsoft Windows 10  </vt:lpstr>
      <vt:lpstr>Инструкции Поврзување кон eduroam со Microsoft Windows 10  </vt:lpstr>
      <vt:lpstr>Инструкции Поврзување кон eduroam со Android   </vt:lpstr>
      <vt:lpstr>Инструкции Поврзување кон eduroam со Android  </vt:lpstr>
      <vt:lpstr>Инструкции Поврзување кон eduroam со Android   </vt:lpstr>
      <vt:lpstr>Инструкции Поврзување кон eduroam со Android   </vt:lpstr>
      <vt:lpstr>Инструкции Поврзување кон eduroam со Linux    </vt:lpstr>
      <vt:lpstr>Инструкции Поврзување кон eduroam со Linux    </vt:lpstr>
      <vt:lpstr>Инструкции Поврзување кон eduroam со Linux    </vt:lpstr>
      <vt:lpstr>Инструкции Поврзување кон eduroam со Linux    </vt:lpstr>
      <vt:lpstr>Се надеваме дека овој курс ќе ви биде од помош за полесно снаоѓање во употребата на Eduroam!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Тренинг-курс-за-системот-EduROAM</dc:title>
  <dc:creator>Microsoft account</dc:creator>
  <cp:lastModifiedBy>Microsoft account</cp:lastModifiedBy>
  <cp:revision>68</cp:revision>
  <dcterms:created xsi:type="dcterms:W3CDTF">2022-08-18T18:16:27Z</dcterms:created>
  <dcterms:modified xsi:type="dcterms:W3CDTF">2022-09-27T12:04:34Z</dcterms:modified>
</cp:coreProperties>
</file>