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notesSlides/notesSlide16.xml" ContentType="application/vnd.openxmlformats-officedocument.presentationml.notesSlide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notesSlides/notesSlide18.xml" ContentType="application/vnd.openxmlformats-officedocument.presentationml.notesSlide+xml"/>
  <Override PartName="/ppt/tags/tag35.xml" ContentType="application/vnd.openxmlformats-officedocument.presentationml.tags+xml"/>
  <Override PartName="/ppt/notesSlides/notesSlide19.xml" ContentType="application/vnd.openxmlformats-officedocument.presentationml.notesSlide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notesSlides/notesSlide23.xml" ContentType="application/vnd.openxmlformats-officedocument.presentationml.notesSlide+xml"/>
  <Override PartName="/ppt/tags/tag40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FFFFFF"/>
    <a:srgbClr val="F5F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5.xml"/><Relationship Id="rId3" Type="http://schemas.openxmlformats.org/officeDocument/2006/relationships/slide" Target="../slides/slide6.xml"/><Relationship Id="rId7" Type="http://schemas.openxmlformats.org/officeDocument/2006/relationships/slide" Target="../slides/slide10.xml"/><Relationship Id="rId12" Type="http://schemas.openxmlformats.org/officeDocument/2006/relationships/slide" Target="../slides/slide23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9.xml"/><Relationship Id="rId11" Type="http://schemas.openxmlformats.org/officeDocument/2006/relationships/slide" Target="../slides/slide22.xml"/><Relationship Id="rId5" Type="http://schemas.openxmlformats.org/officeDocument/2006/relationships/slide" Target="../slides/slide8.xml"/><Relationship Id="rId10" Type="http://schemas.openxmlformats.org/officeDocument/2006/relationships/slide" Target="../slides/slide20.xml"/><Relationship Id="rId4" Type="http://schemas.openxmlformats.org/officeDocument/2006/relationships/slide" Target="../slides/slide7.xml"/><Relationship Id="rId9" Type="http://schemas.openxmlformats.org/officeDocument/2006/relationships/slide" Target="../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64B25-CE37-4BC2-9FFA-D3C5BA2CCF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C6305-79E4-43EC-B4EE-466B7DD34E3C}">
      <dgm:prSet phldrT="[Text]"/>
      <dgm:spPr/>
      <dgm:t>
        <a:bodyPr lIns="49530"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Користење на iknow од страна на студент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260288B7-A84B-41AF-8703-121951DAB67D}" type="parTrans" cxnId="{D7D42512-EE91-4F92-8E3C-E221F53D2CE7}">
      <dgm:prSet/>
      <dgm:spPr/>
      <dgm:t>
        <a:bodyPr/>
        <a:lstStyle/>
        <a:p>
          <a:endParaRPr lang="en-US"/>
        </a:p>
      </dgm:t>
    </dgm:pt>
    <dgm:pt modelId="{4FAB4D88-2A38-4AE5-8F19-3699A6D48B7C}" type="sibTrans" cxnId="{D7D42512-EE91-4F92-8E3C-E221F53D2CE7}">
      <dgm:prSet/>
      <dgm:spPr/>
      <dgm:t>
        <a:bodyPr/>
        <a:lstStyle/>
        <a:p>
          <a:endParaRPr lang="en-US"/>
        </a:p>
      </dgm:t>
    </dgm:pt>
    <dgm:pt modelId="{6ED3E741-83D3-4BE7-98C3-323B573DCBFA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Најав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</a:t>
          </a:r>
          <a:endParaRPr lang="en-US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7DEA543-5A36-4BEE-B5D8-80A282B1A567}" type="parTrans" cxnId="{2B512568-066F-4D1B-B986-F9C12FD6C46F}">
      <dgm:prSet/>
      <dgm:spPr/>
      <dgm:t>
        <a:bodyPr/>
        <a:lstStyle/>
        <a:p>
          <a:endParaRPr lang="en-US"/>
        </a:p>
      </dgm:t>
    </dgm:pt>
    <dgm:pt modelId="{0BD9CC4C-407A-4978-A4E8-1B2A698E4E7F}" type="sibTrans" cxnId="{2B512568-066F-4D1B-B986-F9C12FD6C46F}">
      <dgm:prSet/>
      <dgm:spPr/>
      <dgm:t>
        <a:bodyPr/>
        <a:lstStyle/>
        <a:p>
          <a:endParaRPr lang="en-US"/>
        </a:p>
      </dgm:t>
    </dgm:pt>
    <dgm:pt modelId="{504E0F4E-3C1B-4869-A0FB-FF90D02C0254}">
      <dgm:prSet phldrT="[Text]"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Почетна страница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107ED68C-5B15-4E6C-87A4-403FE5CDCE08}" type="parTrans" cxnId="{6CEC8A17-46EB-44D0-B9C8-B6182BC24F51}">
      <dgm:prSet/>
      <dgm:spPr/>
      <dgm:t>
        <a:bodyPr/>
        <a:lstStyle/>
        <a:p>
          <a:endParaRPr lang="en-US"/>
        </a:p>
      </dgm:t>
    </dgm:pt>
    <dgm:pt modelId="{60166E1E-0A85-4C03-B658-95333BBBEA49}" type="sibTrans" cxnId="{6CEC8A17-46EB-44D0-B9C8-B6182BC24F51}">
      <dgm:prSet/>
      <dgm:spPr/>
      <dgm:t>
        <a:bodyPr/>
        <a:lstStyle/>
        <a:p>
          <a:endParaRPr lang="en-US"/>
        </a:p>
      </dgm:t>
    </dgm:pt>
    <dgm:pt modelId="{28BE7673-7E77-4FC1-B5FC-4C9E8398EB6C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Пријави проблем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01F9732D-3F84-4633-A3B1-534B68D487D7}" type="parTrans" cxnId="{A6DD07C1-66A1-4EBE-9747-4E5B1797BA59}">
      <dgm:prSet/>
      <dgm:spPr/>
      <dgm:t>
        <a:bodyPr/>
        <a:lstStyle/>
        <a:p>
          <a:endParaRPr lang="en-US"/>
        </a:p>
      </dgm:t>
    </dgm:pt>
    <dgm:pt modelId="{0BEC1FCF-46CC-448D-A32C-278E03C49D99}" type="sibTrans" cxnId="{A6DD07C1-66A1-4EBE-9747-4E5B1797BA59}">
      <dgm:prSet/>
      <dgm:spPr/>
      <dgm:t>
        <a:bodyPr/>
        <a:lstStyle/>
        <a:p>
          <a:endParaRPr lang="en-US"/>
        </a:p>
      </dgm:t>
    </dgm:pt>
    <dgm:pt modelId="{233FB735-9BC4-4C78-8B32-FE345CE1D3B4}">
      <dgm:prSet phldrT="[Text]"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Главно мени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C762F6D2-8677-4A8E-AB82-2E0FF45BC553}" type="parTrans" cxnId="{8D03F514-B7A5-4DA1-9295-8A8C16BF6708}">
      <dgm:prSet/>
      <dgm:spPr/>
      <dgm:t>
        <a:bodyPr/>
        <a:lstStyle/>
        <a:p>
          <a:endParaRPr lang="en-US"/>
        </a:p>
      </dgm:t>
    </dgm:pt>
    <dgm:pt modelId="{88B6E90D-6AA1-4B9B-AFAD-3D0CC8F4ADEB}" type="sibTrans" cxnId="{8D03F514-B7A5-4DA1-9295-8A8C16BF6708}">
      <dgm:prSet/>
      <dgm:spPr/>
      <dgm:t>
        <a:bodyPr/>
        <a:lstStyle/>
        <a:p>
          <a:endParaRPr lang="en-US"/>
        </a:p>
      </dgm:t>
    </dgm:pt>
    <dgm:pt modelId="{A7062394-D97C-4E97-A5C4-206D6A4000CF}">
      <dgm:prSet phldrT="[Text]"/>
      <dgm:spPr/>
      <dgm:t>
        <a:bodyPr/>
        <a:lstStyle/>
        <a:p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Соопш</a:t>
          </a:r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т</a:t>
          </a:r>
          <a:r>
            <a: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енија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0E42F77D-05DA-4667-A3D1-631F74DA66CA}" type="parTrans" cxnId="{8265CB91-D973-4C7A-ACAF-9CDBAC74F0F6}">
      <dgm:prSet/>
      <dgm:spPr/>
      <dgm:t>
        <a:bodyPr/>
        <a:lstStyle/>
        <a:p>
          <a:endParaRPr lang="en-US"/>
        </a:p>
      </dgm:t>
    </dgm:pt>
    <dgm:pt modelId="{B43930B9-AE71-41EA-A4AF-C3DDAFC7D97C}" type="sibTrans" cxnId="{8265CB91-D973-4C7A-ACAF-9CDBAC74F0F6}">
      <dgm:prSet/>
      <dgm:spPr/>
      <dgm:t>
        <a:bodyPr/>
        <a:lstStyle/>
        <a:p>
          <a:endParaRPr lang="en-US"/>
        </a:p>
      </dgm:t>
    </dgm:pt>
    <dgm:pt modelId="{B46E09BE-B189-4A02-9E3D-9270DCAD1F22}">
      <dgm:prSet phldrT="[Text]"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Лични податоци</a:t>
          </a:r>
          <a:endParaRPr lang="en-US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340393EF-063C-48BE-915E-25E3EF66AAD8}" type="parTrans" cxnId="{7C90BB78-CE86-436A-A988-B0612315310D}">
      <dgm:prSet/>
      <dgm:spPr/>
      <dgm:t>
        <a:bodyPr/>
        <a:lstStyle/>
        <a:p>
          <a:endParaRPr lang="en-US"/>
        </a:p>
      </dgm:t>
    </dgm:pt>
    <dgm:pt modelId="{D5AB3353-C98B-4740-AFF1-A875246C5E47}" type="sibTrans" cxnId="{7C90BB78-CE86-436A-A988-B0612315310D}">
      <dgm:prSet/>
      <dgm:spPr/>
      <dgm:t>
        <a:bodyPr/>
        <a:lstStyle/>
        <a:p>
          <a:endParaRPr lang="en-US"/>
        </a:p>
      </dgm:t>
    </dgm:pt>
    <dgm:pt modelId="{CD2933BD-597C-4CE3-88F6-AD2FD38D9835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Запишани семестири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C70A250E-8275-4DEE-80A1-A6AB679CA247}" type="parTrans" cxnId="{A6791525-641C-4F01-B3F7-4D91F12368C3}">
      <dgm:prSet/>
      <dgm:spPr/>
      <dgm:t>
        <a:bodyPr/>
        <a:lstStyle/>
        <a:p>
          <a:endParaRPr lang="en-US"/>
        </a:p>
      </dgm:t>
    </dgm:pt>
    <dgm:pt modelId="{D21DB770-1C4E-4D2B-91FB-C0B40B1313CF}" type="sibTrans" cxnId="{A6791525-641C-4F01-B3F7-4D91F12368C3}">
      <dgm:prSet/>
      <dgm:spPr/>
      <dgm:t>
        <a:bodyPr/>
        <a:lstStyle/>
        <a:p>
          <a:endParaRPr lang="en-US"/>
        </a:p>
      </dgm:t>
    </dgm:pt>
    <dgm:pt modelId="{95B43C74-8895-4F33-84BC-47735C02ED05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Предмети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7A3F40E0-3BF6-468F-B17F-A05CE3124C64}" type="parTrans" cxnId="{636F9FC8-24BD-47E6-8D86-E6368C8FB102}">
      <dgm:prSet/>
      <dgm:spPr/>
      <dgm:t>
        <a:bodyPr/>
        <a:lstStyle/>
        <a:p>
          <a:endParaRPr lang="en-US"/>
        </a:p>
      </dgm:t>
    </dgm:pt>
    <dgm:pt modelId="{D894131C-FFEF-4B93-8EB9-003C729822ED}" type="sibTrans" cxnId="{636F9FC8-24BD-47E6-8D86-E6368C8FB102}">
      <dgm:prSet/>
      <dgm:spPr/>
      <dgm:t>
        <a:bodyPr/>
        <a:lstStyle/>
        <a:p>
          <a:endParaRPr lang="en-US"/>
        </a:p>
      </dgm:t>
    </dgm:pt>
    <dgm:pt modelId="{EAEE7A0F-8054-48B5-9486-3323FAC7F660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Пријави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4E2A970F-5010-421F-920C-B91A91F660A9}" type="parTrans" cxnId="{26655156-B8A0-421A-AA42-2B98A5514D92}">
      <dgm:prSet/>
      <dgm:spPr/>
      <dgm:t>
        <a:bodyPr/>
        <a:lstStyle/>
        <a:p>
          <a:endParaRPr lang="en-US"/>
        </a:p>
      </dgm:t>
    </dgm:pt>
    <dgm:pt modelId="{D3AC7956-86EC-44EE-A6D1-64447EAA7292}" type="sibTrans" cxnId="{26655156-B8A0-421A-AA42-2B98A5514D92}">
      <dgm:prSet/>
      <dgm:spPr/>
      <dgm:t>
        <a:bodyPr/>
        <a:lstStyle/>
        <a:p>
          <a:endParaRPr lang="en-US"/>
        </a:p>
      </dgm:t>
    </dgm:pt>
    <dgm:pt modelId="{5C229302-B3F1-443D-B1AB-B960703DB19A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Испити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1" action="ppaction://hlinksldjump"/>
          </dgm14:cNvPr>
        </a:ext>
      </dgm:extLst>
    </dgm:pt>
    <dgm:pt modelId="{C69D5B54-3036-44EF-95A5-A6D591D9D6D6}" type="parTrans" cxnId="{DD29A9D1-881E-4664-BE4B-AB8AB4539A9A}">
      <dgm:prSet/>
      <dgm:spPr/>
      <dgm:t>
        <a:bodyPr/>
        <a:lstStyle/>
        <a:p>
          <a:endParaRPr lang="en-US"/>
        </a:p>
      </dgm:t>
    </dgm:pt>
    <dgm:pt modelId="{4B0FC7E9-D3E5-4FD3-94FD-A146D9F6FED4}" type="sibTrans" cxnId="{DD29A9D1-881E-4664-BE4B-AB8AB4539A9A}">
      <dgm:prSet/>
      <dgm:spPr/>
      <dgm:t>
        <a:bodyPr/>
        <a:lstStyle/>
        <a:p>
          <a:endParaRPr lang="en-US"/>
        </a:p>
      </dgm:t>
    </dgm:pt>
    <dgm:pt modelId="{5E39E527-B70B-40C5-A29A-5853C6469F4C}">
      <dgm:prSet/>
      <dgm:spPr/>
      <dgm:t>
        <a:bodyPr/>
        <a:lstStyle/>
        <a:p>
          <a:r>
            <a: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Документи</a:t>
          </a:r>
          <a:endParaRPr lang="mk-MK" dirty="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2" action="ppaction://hlinksldjump"/>
          </dgm14:cNvPr>
        </a:ext>
      </dgm:extLst>
    </dgm:pt>
    <dgm:pt modelId="{456F74EC-0CB6-45C4-9DED-EFF744B77841}" type="parTrans" cxnId="{8E27B27F-B044-4530-8C27-35F943B46728}">
      <dgm:prSet/>
      <dgm:spPr/>
      <dgm:t>
        <a:bodyPr/>
        <a:lstStyle/>
        <a:p>
          <a:endParaRPr lang="en-US"/>
        </a:p>
      </dgm:t>
    </dgm:pt>
    <dgm:pt modelId="{013F3359-44DF-42F0-A7F5-17190A37BC47}" type="sibTrans" cxnId="{8E27B27F-B044-4530-8C27-35F943B46728}">
      <dgm:prSet/>
      <dgm:spPr/>
      <dgm:t>
        <a:bodyPr/>
        <a:lstStyle/>
        <a:p>
          <a:endParaRPr lang="en-US"/>
        </a:p>
      </dgm:t>
    </dgm:pt>
    <dgm:pt modelId="{16155F20-D2F6-4C09-96AF-3238F3E684CE}" type="pres">
      <dgm:prSet presAssocID="{D3A64B25-CE37-4BC2-9FFA-D3C5BA2CC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18F3CB-8D53-4041-AB72-62C4F8DF1E01}" type="pres">
      <dgm:prSet presAssocID="{CABC6305-79E4-43EC-B4EE-466B7DD34E3C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A4F6F-29E3-484E-88F1-85FB55A3D3D2}" type="pres">
      <dgm:prSet presAssocID="{4FAB4D88-2A38-4AE5-8F19-3699A6D48B7C}" presName="spacer" presStyleCnt="0"/>
      <dgm:spPr/>
    </dgm:pt>
    <dgm:pt modelId="{6BDE2EB7-3212-4C40-8DD3-37B3154EAD53}" type="pres">
      <dgm:prSet presAssocID="{6ED3E741-83D3-4BE7-98C3-323B573DCBFA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32AA98-00E1-4171-8A5D-F894FD25642B}" type="pres">
      <dgm:prSet presAssocID="{0BD9CC4C-407A-4978-A4E8-1B2A698E4E7F}" presName="spacer" presStyleCnt="0"/>
      <dgm:spPr/>
    </dgm:pt>
    <dgm:pt modelId="{5A39324B-704C-4947-8C3D-561FE07D1990}" type="pres">
      <dgm:prSet presAssocID="{504E0F4E-3C1B-4869-A0FB-FF90D02C0254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716CB-9F5A-4AF6-9860-904A9D1AE168}" type="pres">
      <dgm:prSet presAssocID="{60166E1E-0A85-4C03-B658-95333BBBEA49}" presName="spacer" presStyleCnt="0"/>
      <dgm:spPr/>
    </dgm:pt>
    <dgm:pt modelId="{53AF327F-295D-4148-9CA9-DBBBA6A5837A}" type="pres">
      <dgm:prSet presAssocID="{28BE7673-7E77-4FC1-B5FC-4C9E8398EB6C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5C3E6-CD62-408F-927B-19790671A7EF}" type="pres">
      <dgm:prSet presAssocID="{0BEC1FCF-46CC-448D-A32C-278E03C49D99}" presName="spacer" presStyleCnt="0"/>
      <dgm:spPr/>
    </dgm:pt>
    <dgm:pt modelId="{CF6B1F4F-E47D-461A-9961-344290305AFF}" type="pres">
      <dgm:prSet presAssocID="{233FB735-9BC4-4C78-8B32-FE345CE1D3B4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BFEAA-BC7E-4CAF-8C5E-3AA332C9CB7A}" type="pres">
      <dgm:prSet presAssocID="{88B6E90D-6AA1-4B9B-AFAD-3D0CC8F4ADEB}" presName="spacer" presStyleCnt="0"/>
      <dgm:spPr/>
    </dgm:pt>
    <dgm:pt modelId="{5D55AD36-55FD-451F-897D-86C6C44DFBD8}" type="pres">
      <dgm:prSet presAssocID="{A7062394-D97C-4E97-A5C4-206D6A4000CF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F2C02-563E-494E-84E8-D048EF80804E}" type="pres">
      <dgm:prSet presAssocID="{B43930B9-AE71-41EA-A4AF-C3DDAFC7D97C}" presName="spacer" presStyleCnt="0"/>
      <dgm:spPr/>
    </dgm:pt>
    <dgm:pt modelId="{1E8F5AF5-0EEB-4380-A149-8CD87938C810}" type="pres">
      <dgm:prSet presAssocID="{B46E09BE-B189-4A02-9E3D-9270DCAD1F22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F676C-09D6-41B7-9E88-E0622D10D269}" type="pres">
      <dgm:prSet presAssocID="{D5AB3353-C98B-4740-AFF1-A875246C5E47}" presName="spacer" presStyleCnt="0"/>
      <dgm:spPr/>
    </dgm:pt>
    <dgm:pt modelId="{1741BE1E-E036-4C17-A9C6-675640D973DF}" type="pres">
      <dgm:prSet presAssocID="{CD2933BD-597C-4CE3-88F6-AD2FD38D9835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12FB8-0F5F-4301-917F-358DC2B81AE8}" type="pres">
      <dgm:prSet presAssocID="{D21DB770-1C4E-4D2B-91FB-C0B40B1313CF}" presName="spacer" presStyleCnt="0"/>
      <dgm:spPr/>
    </dgm:pt>
    <dgm:pt modelId="{37CF138A-F85C-46E7-A66A-FAA1C935DCEE}" type="pres">
      <dgm:prSet presAssocID="{95B43C74-8895-4F33-84BC-47735C02ED05}" presName="parentText" presStyleLbl="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DC646-ED8B-4DDA-B077-843932864185}" type="pres">
      <dgm:prSet presAssocID="{D894131C-FFEF-4B93-8EB9-003C729822ED}" presName="spacer" presStyleCnt="0"/>
      <dgm:spPr/>
    </dgm:pt>
    <dgm:pt modelId="{65771063-41B8-4787-B852-49FFE7A442DA}" type="pres">
      <dgm:prSet presAssocID="{EAEE7A0F-8054-48B5-9486-3323FAC7F660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B9E99B-CFED-4580-AE91-8B5E4F12FB0A}" type="pres">
      <dgm:prSet presAssocID="{D3AC7956-86EC-44EE-A6D1-64447EAA7292}" presName="spacer" presStyleCnt="0"/>
      <dgm:spPr/>
    </dgm:pt>
    <dgm:pt modelId="{A98B0EEA-5F07-4B07-9EA3-742E79892D52}" type="pres">
      <dgm:prSet presAssocID="{5C229302-B3F1-443D-B1AB-B960703DB19A}" presName="parentText" presStyleLbl="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7411A-C795-4170-8A58-2464D4F4DDB3}" type="pres">
      <dgm:prSet presAssocID="{4B0FC7E9-D3E5-4FD3-94FD-A146D9F6FED4}" presName="spacer" presStyleCnt="0"/>
      <dgm:spPr/>
    </dgm:pt>
    <dgm:pt modelId="{82EE3154-0492-4282-8BE4-05F1720D309C}" type="pres">
      <dgm:prSet presAssocID="{5E39E527-B70B-40C5-A29A-5853C6469F4C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03F514-B7A5-4DA1-9295-8A8C16BF6708}" srcId="{D3A64B25-CE37-4BC2-9FFA-D3C5BA2CCF88}" destId="{233FB735-9BC4-4C78-8B32-FE345CE1D3B4}" srcOrd="4" destOrd="0" parTransId="{C762F6D2-8677-4A8E-AB82-2E0FF45BC553}" sibTransId="{88B6E90D-6AA1-4B9B-AFAD-3D0CC8F4ADEB}"/>
    <dgm:cxn modelId="{8265CB91-D973-4C7A-ACAF-9CDBAC74F0F6}" srcId="{D3A64B25-CE37-4BC2-9FFA-D3C5BA2CCF88}" destId="{A7062394-D97C-4E97-A5C4-206D6A4000CF}" srcOrd="5" destOrd="0" parTransId="{0E42F77D-05DA-4667-A3D1-631F74DA66CA}" sibTransId="{B43930B9-AE71-41EA-A4AF-C3DDAFC7D97C}"/>
    <dgm:cxn modelId="{636F9FC8-24BD-47E6-8D86-E6368C8FB102}" srcId="{D3A64B25-CE37-4BC2-9FFA-D3C5BA2CCF88}" destId="{95B43C74-8895-4F33-84BC-47735C02ED05}" srcOrd="8" destOrd="0" parTransId="{7A3F40E0-3BF6-468F-B17F-A05CE3124C64}" sibTransId="{D894131C-FFEF-4B93-8EB9-003C729822ED}"/>
    <dgm:cxn modelId="{C6ABE8FD-5485-4B03-82CF-A6F9F97B4079}" type="presOf" srcId="{EAEE7A0F-8054-48B5-9486-3323FAC7F660}" destId="{65771063-41B8-4787-B852-49FFE7A442DA}" srcOrd="0" destOrd="0" presId="urn:microsoft.com/office/officeart/2005/8/layout/vList2"/>
    <dgm:cxn modelId="{3210EBD4-EFDE-4D58-B187-D6E7ED74101A}" type="presOf" srcId="{233FB735-9BC4-4C78-8B32-FE345CE1D3B4}" destId="{CF6B1F4F-E47D-461A-9961-344290305AFF}" srcOrd="0" destOrd="0" presId="urn:microsoft.com/office/officeart/2005/8/layout/vList2"/>
    <dgm:cxn modelId="{E8DF60B1-AD00-45A7-94FC-9F7FD94773A1}" type="presOf" srcId="{5E39E527-B70B-40C5-A29A-5853C6469F4C}" destId="{82EE3154-0492-4282-8BE4-05F1720D309C}" srcOrd="0" destOrd="0" presId="urn:microsoft.com/office/officeart/2005/8/layout/vList2"/>
    <dgm:cxn modelId="{2B512568-066F-4D1B-B986-F9C12FD6C46F}" srcId="{D3A64B25-CE37-4BC2-9FFA-D3C5BA2CCF88}" destId="{6ED3E741-83D3-4BE7-98C3-323B573DCBFA}" srcOrd="1" destOrd="0" parTransId="{C7DEA543-5A36-4BEE-B5D8-80A282B1A567}" sibTransId="{0BD9CC4C-407A-4978-A4E8-1B2A698E4E7F}"/>
    <dgm:cxn modelId="{A6791525-641C-4F01-B3F7-4D91F12368C3}" srcId="{D3A64B25-CE37-4BC2-9FFA-D3C5BA2CCF88}" destId="{CD2933BD-597C-4CE3-88F6-AD2FD38D9835}" srcOrd="7" destOrd="0" parTransId="{C70A250E-8275-4DEE-80A1-A6AB679CA247}" sibTransId="{D21DB770-1C4E-4D2B-91FB-C0B40B1313CF}"/>
    <dgm:cxn modelId="{1D760A32-A00C-455B-959F-297191BABF8E}" type="presOf" srcId="{28BE7673-7E77-4FC1-B5FC-4C9E8398EB6C}" destId="{53AF327F-295D-4148-9CA9-DBBBA6A5837A}" srcOrd="0" destOrd="0" presId="urn:microsoft.com/office/officeart/2005/8/layout/vList2"/>
    <dgm:cxn modelId="{F220C872-200B-492F-BB88-F8ED5233BA58}" type="presOf" srcId="{CD2933BD-597C-4CE3-88F6-AD2FD38D9835}" destId="{1741BE1E-E036-4C17-A9C6-675640D973DF}" srcOrd="0" destOrd="0" presId="urn:microsoft.com/office/officeart/2005/8/layout/vList2"/>
    <dgm:cxn modelId="{8941A53E-945C-4D0F-8FE0-401323800F85}" type="presOf" srcId="{5C229302-B3F1-443D-B1AB-B960703DB19A}" destId="{A98B0EEA-5F07-4B07-9EA3-742E79892D52}" srcOrd="0" destOrd="0" presId="urn:microsoft.com/office/officeart/2005/8/layout/vList2"/>
    <dgm:cxn modelId="{7C90BB78-CE86-436A-A988-B0612315310D}" srcId="{D3A64B25-CE37-4BC2-9FFA-D3C5BA2CCF88}" destId="{B46E09BE-B189-4A02-9E3D-9270DCAD1F22}" srcOrd="6" destOrd="0" parTransId="{340393EF-063C-48BE-915E-25E3EF66AAD8}" sibTransId="{D5AB3353-C98B-4740-AFF1-A875246C5E47}"/>
    <dgm:cxn modelId="{D7D42512-EE91-4F92-8E3C-E221F53D2CE7}" srcId="{D3A64B25-CE37-4BC2-9FFA-D3C5BA2CCF88}" destId="{CABC6305-79E4-43EC-B4EE-466B7DD34E3C}" srcOrd="0" destOrd="0" parTransId="{260288B7-A84B-41AF-8703-121951DAB67D}" sibTransId="{4FAB4D88-2A38-4AE5-8F19-3699A6D48B7C}"/>
    <dgm:cxn modelId="{6C94121B-6522-44B0-B628-7FD4217867DE}" type="presOf" srcId="{6ED3E741-83D3-4BE7-98C3-323B573DCBFA}" destId="{6BDE2EB7-3212-4C40-8DD3-37B3154EAD53}" srcOrd="0" destOrd="0" presId="urn:microsoft.com/office/officeart/2005/8/layout/vList2"/>
    <dgm:cxn modelId="{E16A09FE-DF2F-4EC3-9E15-56378226748C}" type="presOf" srcId="{D3A64B25-CE37-4BC2-9FFA-D3C5BA2CCF88}" destId="{16155F20-D2F6-4C09-96AF-3238F3E684CE}" srcOrd="0" destOrd="0" presId="urn:microsoft.com/office/officeart/2005/8/layout/vList2"/>
    <dgm:cxn modelId="{26655156-B8A0-421A-AA42-2B98A5514D92}" srcId="{D3A64B25-CE37-4BC2-9FFA-D3C5BA2CCF88}" destId="{EAEE7A0F-8054-48B5-9486-3323FAC7F660}" srcOrd="9" destOrd="0" parTransId="{4E2A970F-5010-421F-920C-B91A91F660A9}" sibTransId="{D3AC7956-86EC-44EE-A6D1-64447EAA7292}"/>
    <dgm:cxn modelId="{547E47A3-E466-44F0-898A-A6B248FB4E45}" type="presOf" srcId="{95B43C74-8895-4F33-84BC-47735C02ED05}" destId="{37CF138A-F85C-46E7-A66A-FAA1C935DCEE}" srcOrd="0" destOrd="0" presId="urn:microsoft.com/office/officeart/2005/8/layout/vList2"/>
    <dgm:cxn modelId="{3888C293-F602-44CE-8992-F910D8C84D15}" type="presOf" srcId="{CABC6305-79E4-43EC-B4EE-466B7DD34E3C}" destId="{8D18F3CB-8D53-4041-AB72-62C4F8DF1E01}" srcOrd="0" destOrd="0" presId="urn:microsoft.com/office/officeart/2005/8/layout/vList2"/>
    <dgm:cxn modelId="{DD29A9D1-881E-4664-BE4B-AB8AB4539A9A}" srcId="{D3A64B25-CE37-4BC2-9FFA-D3C5BA2CCF88}" destId="{5C229302-B3F1-443D-B1AB-B960703DB19A}" srcOrd="10" destOrd="0" parTransId="{C69D5B54-3036-44EF-95A5-A6D591D9D6D6}" sibTransId="{4B0FC7E9-D3E5-4FD3-94FD-A146D9F6FED4}"/>
    <dgm:cxn modelId="{BBDDAC01-4E5D-4B45-B752-052B2B1D763E}" type="presOf" srcId="{504E0F4E-3C1B-4869-A0FB-FF90D02C0254}" destId="{5A39324B-704C-4947-8C3D-561FE07D1990}" srcOrd="0" destOrd="0" presId="urn:microsoft.com/office/officeart/2005/8/layout/vList2"/>
    <dgm:cxn modelId="{A6DD07C1-66A1-4EBE-9747-4E5B1797BA59}" srcId="{D3A64B25-CE37-4BC2-9FFA-D3C5BA2CCF88}" destId="{28BE7673-7E77-4FC1-B5FC-4C9E8398EB6C}" srcOrd="3" destOrd="0" parTransId="{01F9732D-3F84-4633-A3B1-534B68D487D7}" sibTransId="{0BEC1FCF-46CC-448D-A32C-278E03C49D99}"/>
    <dgm:cxn modelId="{100BD64C-DF2C-4D9C-A323-1FAD04923C67}" type="presOf" srcId="{A7062394-D97C-4E97-A5C4-206D6A4000CF}" destId="{5D55AD36-55FD-451F-897D-86C6C44DFBD8}" srcOrd="0" destOrd="0" presId="urn:microsoft.com/office/officeart/2005/8/layout/vList2"/>
    <dgm:cxn modelId="{8E27B27F-B044-4530-8C27-35F943B46728}" srcId="{D3A64B25-CE37-4BC2-9FFA-D3C5BA2CCF88}" destId="{5E39E527-B70B-40C5-A29A-5853C6469F4C}" srcOrd="11" destOrd="0" parTransId="{456F74EC-0CB6-45C4-9DED-EFF744B77841}" sibTransId="{013F3359-44DF-42F0-A7F5-17190A37BC47}"/>
    <dgm:cxn modelId="{CF94F381-8BC6-4B7D-B304-8969DEC740D9}" type="presOf" srcId="{B46E09BE-B189-4A02-9E3D-9270DCAD1F22}" destId="{1E8F5AF5-0EEB-4380-A149-8CD87938C810}" srcOrd="0" destOrd="0" presId="urn:microsoft.com/office/officeart/2005/8/layout/vList2"/>
    <dgm:cxn modelId="{6CEC8A17-46EB-44D0-B9C8-B6182BC24F51}" srcId="{D3A64B25-CE37-4BC2-9FFA-D3C5BA2CCF88}" destId="{504E0F4E-3C1B-4869-A0FB-FF90D02C0254}" srcOrd="2" destOrd="0" parTransId="{107ED68C-5B15-4E6C-87A4-403FE5CDCE08}" sibTransId="{60166E1E-0A85-4C03-B658-95333BBBEA49}"/>
    <dgm:cxn modelId="{4CFCFE0C-9525-4495-ACB9-1E1FCBFEBEF0}" type="presParOf" srcId="{16155F20-D2F6-4C09-96AF-3238F3E684CE}" destId="{8D18F3CB-8D53-4041-AB72-62C4F8DF1E01}" srcOrd="0" destOrd="0" presId="urn:microsoft.com/office/officeart/2005/8/layout/vList2"/>
    <dgm:cxn modelId="{F5B65933-067A-417B-AA10-8D494C0BF84D}" type="presParOf" srcId="{16155F20-D2F6-4C09-96AF-3238F3E684CE}" destId="{B48A4F6F-29E3-484E-88F1-85FB55A3D3D2}" srcOrd="1" destOrd="0" presId="urn:microsoft.com/office/officeart/2005/8/layout/vList2"/>
    <dgm:cxn modelId="{7D8B65C9-5A15-4409-9A3A-174E9A028647}" type="presParOf" srcId="{16155F20-D2F6-4C09-96AF-3238F3E684CE}" destId="{6BDE2EB7-3212-4C40-8DD3-37B3154EAD53}" srcOrd="2" destOrd="0" presId="urn:microsoft.com/office/officeart/2005/8/layout/vList2"/>
    <dgm:cxn modelId="{2CFE74B3-D6D8-41B5-B3BA-C5A5F6600692}" type="presParOf" srcId="{16155F20-D2F6-4C09-96AF-3238F3E684CE}" destId="{B332AA98-00E1-4171-8A5D-F894FD25642B}" srcOrd="3" destOrd="0" presId="urn:microsoft.com/office/officeart/2005/8/layout/vList2"/>
    <dgm:cxn modelId="{E01E9DB7-B07E-4A9B-8BB3-FE66A2B416D2}" type="presParOf" srcId="{16155F20-D2F6-4C09-96AF-3238F3E684CE}" destId="{5A39324B-704C-4947-8C3D-561FE07D1990}" srcOrd="4" destOrd="0" presId="urn:microsoft.com/office/officeart/2005/8/layout/vList2"/>
    <dgm:cxn modelId="{12F716E3-3C99-4767-A7E6-5C8A1E9FF848}" type="presParOf" srcId="{16155F20-D2F6-4C09-96AF-3238F3E684CE}" destId="{25C716CB-9F5A-4AF6-9860-904A9D1AE168}" srcOrd="5" destOrd="0" presId="urn:microsoft.com/office/officeart/2005/8/layout/vList2"/>
    <dgm:cxn modelId="{2D624E70-F424-42CD-981F-8E3D0ACF272A}" type="presParOf" srcId="{16155F20-D2F6-4C09-96AF-3238F3E684CE}" destId="{53AF327F-295D-4148-9CA9-DBBBA6A5837A}" srcOrd="6" destOrd="0" presId="urn:microsoft.com/office/officeart/2005/8/layout/vList2"/>
    <dgm:cxn modelId="{E3D93D7D-E23A-4DC6-8D36-6980FE20C8FA}" type="presParOf" srcId="{16155F20-D2F6-4C09-96AF-3238F3E684CE}" destId="{F345C3E6-CD62-408F-927B-19790671A7EF}" srcOrd="7" destOrd="0" presId="urn:microsoft.com/office/officeart/2005/8/layout/vList2"/>
    <dgm:cxn modelId="{668EFE4B-EAF9-4E09-B110-562C390749A4}" type="presParOf" srcId="{16155F20-D2F6-4C09-96AF-3238F3E684CE}" destId="{CF6B1F4F-E47D-461A-9961-344290305AFF}" srcOrd="8" destOrd="0" presId="urn:microsoft.com/office/officeart/2005/8/layout/vList2"/>
    <dgm:cxn modelId="{C7F9328E-F1D6-4416-86A1-ED873E05B73E}" type="presParOf" srcId="{16155F20-D2F6-4C09-96AF-3238F3E684CE}" destId="{A0DBFEAA-BC7E-4CAF-8C5E-3AA332C9CB7A}" srcOrd="9" destOrd="0" presId="urn:microsoft.com/office/officeart/2005/8/layout/vList2"/>
    <dgm:cxn modelId="{9FE7BF46-B66C-4498-B4CA-CE97BE8D62A9}" type="presParOf" srcId="{16155F20-D2F6-4C09-96AF-3238F3E684CE}" destId="{5D55AD36-55FD-451F-897D-86C6C44DFBD8}" srcOrd="10" destOrd="0" presId="urn:microsoft.com/office/officeart/2005/8/layout/vList2"/>
    <dgm:cxn modelId="{C177ED92-04D5-481F-883D-A9A8DE4BC8FC}" type="presParOf" srcId="{16155F20-D2F6-4C09-96AF-3238F3E684CE}" destId="{A15F2C02-563E-494E-84E8-D048EF80804E}" srcOrd="11" destOrd="0" presId="urn:microsoft.com/office/officeart/2005/8/layout/vList2"/>
    <dgm:cxn modelId="{39B898B7-9A01-4596-9692-A3CDC452DDA7}" type="presParOf" srcId="{16155F20-D2F6-4C09-96AF-3238F3E684CE}" destId="{1E8F5AF5-0EEB-4380-A149-8CD87938C810}" srcOrd="12" destOrd="0" presId="urn:microsoft.com/office/officeart/2005/8/layout/vList2"/>
    <dgm:cxn modelId="{9546CAE2-250B-4394-A5D7-F76EF6C2AE98}" type="presParOf" srcId="{16155F20-D2F6-4C09-96AF-3238F3E684CE}" destId="{EFDF676C-09D6-41B7-9E88-E0622D10D269}" srcOrd="13" destOrd="0" presId="urn:microsoft.com/office/officeart/2005/8/layout/vList2"/>
    <dgm:cxn modelId="{14C8E48B-9092-413B-A95D-77C50E92B119}" type="presParOf" srcId="{16155F20-D2F6-4C09-96AF-3238F3E684CE}" destId="{1741BE1E-E036-4C17-A9C6-675640D973DF}" srcOrd="14" destOrd="0" presId="urn:microsoft.com/office/officeart/2005/8/layout/vList2"/>
    <dgm:cxn modelId="{9B4AD5D9-70F9-41F3-910D-5835858AAE9F}" type="presParOf" srcId="{16155F20-D2F6-4C09-96AF-3238F3E684CE}" destId="{12F12FB8-0F5F-4301-917F-358DC2B81AE8}" srcOrd="15" destOrd="0" presId="urn:microsoft.com/office/officeart/2005/8/layout/vList2"/>
    <dgm:cxn modelId="{9FF27B78-CD12-45C7-ACEE-473E8A5AB4AB}" type="presParOf" srcId="{16155F20-D2F6-4C09-96AF-3238F3E684CE}" destId="{37CF138A-F85C-46E7-A66A-FAA1C935DCEE}" srcOrd="16" destOrd="0" presId="urn:microsoft.com/office/officeart/2005/8/layout/vList2"/>
    <dgm:cxn modelId="{FF7235CC-3AD6-4962-AB7D-464B14A099E9}" type="presParOf" srcId="{16155F20-D2F6-4C09-96AF-3238F3E684CE}" destId="{F53DC646-ED8B-4DDA-B077-843932864185}" srcOrd="17" destOrd="0" presId="urn:microsoft.com/office/officeart/2005/8/layout/vList2"/>
    <dgm:cxn modelId="{D7947A43-906A-4035-A8B5-A1C580C31648}" type="presParOf" srcId="{16155F20-D2F6-4C09-96AF-3238F3E684CE}" destId="{65771063-41B8-4787-B852-49FFE7A442DA}" srcOrd="18" destOrd="0" presId="urn:microsoft.com/office/officeart/2005/8/layout/vList2"/>
    <dgm:cxn modelId="{0DA51F0B-D7CF-4193-9F48-7B667910AF2C}" type="presParOf" srcId="{16155F20-D2F6-4C09-96AF-3238F3E684CE}" destId="{9BB9E99B-CFED-4580-AE91-8B5E4F12FB0A}" srcOrd="19" destOrd="0" presId="urn:microsoft.com/office/officeart/2005/8/layout/vList2"/>
    <dgm:cxn modelId="{1AAF87F6-7FE2-484A-81DD-1E09FC01FF83}" type="presParOf" srcId="{16155F20-D2F6-4C09-96AF-3238F3E684CE}" destId="{A98B0EEA-5F07-4B07-9EA3-742E79892D52}" srcOrd="20" destOrd="0" presId="urn:microsoft.com/office/officeart/2005/8/layout/vList2"/>
    <dgm:cxn modelId="{25C3FAFF-17C9-4B3D-8DD6-709A4D298875}" type="presParOf" srcId="{16155F20-D2F6-4C09-96AF-3238F3E684CE}" destId="{5767411A-C795-4170-8A58-2464D4F4DDB3}" srcOrd="21" destOrd="0" presId="urn:microsoft.com/office/officeart/2005/8/layout/vList2"/>
    <dgm:cxn modelId="{CD3E2337-85A5-4370-87DC-67ACA4AAC06A}" type="presParOf" srcId="{16155F20-D2F6-4C09-96AF-3238F3E684CE}" destId="{82EE3154-0492-4282-8BE4-05F1720D309C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A46F-50CF-4070-AAF0-82EB291424C6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5312-35E3-48B6-AE3E-6243B093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1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5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5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0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8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6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5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1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230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5312-35E3-48B6-AE3E-6243B09373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9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4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75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05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9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5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5983-1826-4495-8639-51F108DE07A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E7F1B1-BADB-490F-B36C-2C7618AF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" Target="slide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slide" Target="slide14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" Target="slide1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" Target="slide12.xml"/><Relationship Id="rId5" Type="http://schemas.openxmlformats.org/officeDocument/2006/relationships/tags" Target="../tags/tag24.xml"/><Relationship Id="rId10" Type="http://schemas.openxmlformats.org/officeDocument/2006/relationships/slide" Target="slide11.xml"/><Relationship Id="rId4" Type="http://schemas.openxmlformats.org/officeDocument/2006/relationships/tags" Target="../tags/tag23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://www.iknow.ukim.m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hyperlink" Target="http://www.finki.ukim.m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hyperlink" Target="https://cas.finki.ukim.mk/cas/login?service=https://courses.finki.ukim.mk/login/index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" Target="slide10.xml"/><Relationship Id="rId18" Type="http://schemas.openxmlformats.org/officeDocument/2006/relationships/slide" Target="slide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" Target="slide9.xml"/><Relationship Id="rId17" Type="http://schemas.openxmlformats.org/officeDocument/2006/relationships/slide" Target="slide22.xml"/><Relationship Id="rId2" Type="http://schemas.openxmlformats.org/officeDocument/2006/relationships/tags" Target="../tags/tag12.xml"/><Relationship Id="rId16" Type="http://schemas.openxmlformats.org/officeDocument/2006/relationships/slide" Target="slide2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5.png"/><Relationship Id="rId5" Type="http://schemas.openxmlformats.org/officeDocument/2006/relationships/tags" Target="../tags/tag15.xml"/><Relationship Id="rId15" Type="http://schemas.openxmlformats.org/officeDocument/2006/relationships/slide" Target="slide17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682" y="994788"/>
            <a:ext cx="10749776" cy="2779964"/>
          </a:xfrm>
          <a:effectLst/>
        </p:spPr>
        <p:txBody>
          <a:bodyPr>
            <a:normAutofit/>
          </a:bodyPr>
          <a:lstStyle/>
          <a:p>
            <a:pPr algn="ctr"/>
            <a:r>
              <a:rPr lang="mk-MK" sz="4500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Тренинг курс за </a:t>
            </a:r>
            <a:r>
              <a:rPr lang="mk-MK" sz="45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системот </a:t>
            </a:r>
            <a:r>
              <a:rPr lang="en-US" sz="45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Iknow </a:t>
            </a:r>
            <a:r>
              <a:rPr lang="mk-MK" sz="35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наменет за студентите на ФИНКИ</a:t>
            </a:r>
            <a:endParaRPr lang="en-US" sz="35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82837" y="4430787"/>
            <a:ext cx="1209906" cy="727696"/>
            <a:chOff x="5382837" y="4430787"/>
            <a:chExt cx="1209906" cy="727696"/>
          </a:xfrm>
        </p:grpSpPr>
        <p:sp>
          <p:nvSpPr>
            <p:cNvPr id="8" name="Freeform 7">
              <a:hlinkClick r:id="rId6" action="ppaction://hlinksldjump"/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382837" y="4430787"/>
              <a:ext cx="1209906" cy="727696"/>
            </a:xfrm>
            <a:custGeom>
              <a:avLst/>
              <a:gdLst>
                <a:gd name="T0" fmla="*/ 56 w 831"/>
                <a:gd name="T1" fmla="*/ 0 h 486"/>
                <a:gd name="T2" fmla="*/ 775 w 831"/>
                <a:gd name="T3" fmla="*/ 0 h 486"/>
                <a:gd name="T4" fmla="*/ 792 w 831"/>
                <a:gd name="T5" fmla="*/ 2 h 486"/>
                <a:gd name="T6" fmla="*/ 807 w 831"/>
                <a:gd name="T7" fmla="*/ 11 h 486"/>
                <a:gd name="T8" fmla="*/ 820 w 831"/>
                <a:gd name="T9" fmla="*/ 22 h 486"/>
                <a:gd name="T10" fmla="*/ 829 w 831"/>
                <a:gd name="T11" fmla="*/ 38 h 486"/>
                <a:gd name="T12" fmla="*/ 831 w 831"/>
                <a:gd name="T13" fmla="*/ 56 h 486"/>
                <a:gd name="T14" fmla="*/ 831 w 831"/>
                <a:gd name="T15" fmla="*/ 429 h 486"/>
                <a:gd name="T16" fmla="*/ 829 w 831"/>
                <a:gd name="T17" fmla="*/ 447 h 486"/>
                <a:gd name="T18" fmla="*/ 820 w 831"/>
                <a:gd name="T19" fmla="*/ 463 h 486"/>
                <a:gd name="T20" fmla="*/ 807 w 831"/>
                <a:gd name="T21" fmla="*/ 474 h 486"/>
                <a:gd name="T22" fmla="*/ 792 w 831"/>
                <a:gd name="T23" fmla="*/ 483 h 486"/>
                <a:gd name="T24" fmla="*/ 775 w 831"/>
                <a:gd name="T25" fmla="*/ 486 h 486"/>
                <a:gd name="T26" fmla="*/ 56 w 831"/>
                <a:gd name="T27" fmla="*/ 486 h 486"/>
                <a:gd name="T28" fmla="*/ 38 w 831"/>
                <a:gd name="T29" fmla="*/ 483 h 486"/>
                <a:gd name="T30" fmla="*/ 23 w 831"/>
                <a:gd name="T31" fmla="*/ 474 h 486"/>
                <a:gd name="T32" fmla="*/ 11 w 831"/>
                <a:gd name="T33" fmla="*/ 463 h 486"/>
                <a:gd name="T34" fmla="*/ 3 w 831"/>
                <a:gd name="T35" fmla="*/ 447 h 486"/>
                <a:gd name="T36" fmla="*/ 0 w 831"/>
                <a:gd name="T37" fmla="*/ 429 h 486"/>
                <a:gd name="T38" fmla="*/ 0 w 831"/>
                <a:gd name="T39" fmla="*/ 56 h 486"/>
                <a:gd name="T40" fmla="*/ 3 w 831"/>
                <a:gd name="T41" fmla="*/ 38 h 486"/>
                <a:gd name="T42" fmla="*/ 11 w 831"/>
                <a:gd name="T43" fmla="*/ 22 h 486"/>
                <a:gd name="T44" fmla="*/ 23 w 831"/>
                <a:gd name="T45" fmla="*/ 11 h 486"/>
                <a:gd name="T46" fmla="*/ 38 w 831"/>
                <a:gd name="T47" fmla="*/ 2 h 486"/>
                <a:gd name="T48" fmla="*/ 56 w 831"/>
                <a:gd name="T49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1" h="486">
                  <a:moveTo>
                    <a:pt x="56" y="0"/>
                  </a:moveTo>
                  <a:lnTo>
                    <a:pt x="775" y="0"/>
                  </a:lnTo>
                  <a:lnTo>
                    <a:pt x="792" y="2"/>
                  </a:lnTo>
                  <a:lnTo>
                    <a:pt x="807" y="11"/>
                  </a:lnTo>
                  <a:lnTo>
                    <a:pt x="820" y="22"/>
                  </a:lnTo>
                  <a:lnTo>
                    <a:pt x="829" y="38"/>
                  </a:lnTo>
                  <a:lnTo>
                    <a:pt x="831" y="56"/>
                  </a:lnTo>
                  <a:lnTo>
                    <a:pt x="831" y="429"/>
                  </a:lnTo>
                  <a:lnTo>
                    <a:pt x="829" y="447"/>
                  </a:lnTo>
                  <a:lnTo>
                    <a:pt x="820" y="463"/>
                  </a:lnTo>
                  <a:lnTo>
                    <a:pt x="807" y="474"/>
                  </a:lnTo>
                  <a:lnTo>
                    <a:pt x="792" y="483"/>
                  </a:lnTo>
                  <a:lnTo>
                    <a:pt x="775" y="486"/>
                  </a:lnTo>
                  <a:lnTo>
                    <a:pt x="56" y="486"/>
                  </a:lnTo>
                  <a:lnTo>
                    <a:pt x="38" y="483"/>
                  </a:lnTo>
                  <a:lnTo>
                    <a:pt x="23" y="474"/>
                  </a:lnTo>
                  <a:lnTo>
                    <a:pt x="11" y="463"/>
                  </a:lnTo>
                  <a:lnTo>
                    <a:pt x="3" y="447"/>
                  </a:lnTo>
                  <a:lnTo>
                    <a:pt x="0" y="429"/>
                  </a:lnTo>
                  <a:lnTo>
                    <a:pt x="0" y="56"/>
                  </a:lnTo>
                  <a:lnTo>
                    <a:pt x="3" y="38"/>
                  </a:lnTo>
                  <a:lnTo>
                    <a:pt x="11" y="22"/>
                  </a:lnTo>
                  <a:lnTo>
                    <a:pt x="23" y="11"/>
                  </a:lnTo>
                  <a:lnTo>
                    <a:pt x="38" y="2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254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9" name="Freeform 8">
              <a:hlinkClick r:id="rId6" action="ppaction://hlinksldjump"/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870166" y="4596989"/>
              <a:ext cx="337783" cy="392297"/>
            </a:xfrm>
            <a:custGeom>
              <a:avLst/>
              <a:gdLst>
                <a:gd name="T0" fmla="*/ 14 w 232"/>
                <a:gd name="T1" fmla="*/ 0 h 262"/>
                <a:gd name="T2" fmla="*/ 19 w 232"/>
                <a:gd name="T3" fmla="*/ 2 h 262"/>
                <a:gd name="T4" fmla="*/ 225 w 232"/>
                <a:gd name="T5" fmla="*/ 119 h 262"/>
                <a:gd name="T6" fmla="*/ 227 w 232"/>
                <a:gd name="T7" fmla="*/ 120 h 262"/>
                <a:gd name="T8" fmla="*/ 230 w 232"/>
                <a:gd name="T9" fmla="*/ 123 h 262"/>
                <a:gd name="T10" fmla="*/ 232 w 232"/>
                <a:gd name="T11" fmla="*/ 129 h 262"/>
                <a:gd name="T12" fmla="*/ 232 w 232"/>
                <a:gd name="T13" fmla="*/ 136 h 262"/>
                <a:gd name="T14" fmla="*/ 227 w 232"/>
                <a:gd name="T15" fmla="*/ 143 h 262"/>
                <a:gd name="T16" fmla="*/ 22 w 232"/>
                <a:gd name="T17" fmla="*/ 260 h 262"/>
                <a:gd name="T18" fmla="*/ 21 w 232"/>
                <a:gd name="T19" fmla="*/ 260 h 262"/>
                <a:gd name="T20" fmla="*/ 19 w 232"/>
                <a:gd name="T21" fmla="*/ 262 h 262"/>
                <a:gd name="T22" fmla="*/ 18 w 232"/>
                <a:gd name="T23" fmla="*/ 262 h 262"/>
                <a:gd name="T24" fmla="*/ 15 w 232"/>
                <a:gd name="T25" fmla="*/ 262 h 262"/>
                <a:gd name="T26" fmla="*/ 12 w 232"/>
                <a:gd name="T27" fmla="*/ 262 h 262"/>
                <a:gd name="T28" fmla="*/ 9 w 232"/>
                <a:gd name="T29" fmla="*/ 262 h 262"/>
                <a:gd name="T30" fmla="*/ 7 w 232"/>
                <a:gd name="T31" fmla="*/ 260 h 262"/>
                <a:gd name="T32" fmla="*/ 4 w 232"/>
                <a:gd name="T33" fmla="*/ 257 h 262"/>
                <a:gd name="T34" fmla="*/ 1 w 232"/>
                <a:gd name="T35" fmla="*/ 254 h 262"/>
                <a:gd name="T36" fmla="*/ 0 w 232"/>
                <a:gd name="T37" fmla="*/ 249 h 262"/>
                <a:gd name="T38" fmla="*/ 0 w 232"/>
                <a:gd name="T39" fmla="*/ 14 h 262"/>
                <a:gd name="T40" fmla="*/ 0 w 232"/>
                <a:gd name="T41" fmla="*/ 13 h 262"/>
                <a:gd name="T42" fmla="*/ 0 w 232"/>
                <a:gd name="T43" fmla="*/ 12 h 262"/>
                <a:gd name="T44" fmla="*/ 1 w 232"/>
                <a:gd name="T45" fmla="*/ 10 h 262"/>
                <a:gd name="T46" fmla="*/ 2 w 232"/>
                <a:gd name="T47" fmla="*/ 7 h 262"/>
                <a:gd name="T48" fmla="*/ 4 w 232"/>
                <a:gd name="T49" fmla="*/ 4 h 262"/>
                <a:gd name="T50" fmla="*/ 7 w 232"/>
                <a:gd name="T51" fmla="*/ 3 h 262"/>
                <a:gd name="T52" fmla="*/ 9 w 232"/>
                <a:gd name="T53" fmla="*/ 2 h 262"/>
                <a:gd name="T54" fmla="*/ 14 w 232"/>
                <a:gd name="T5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2">
                  <a:moveTo>
                    <a:pt x="14" y="0"/>
                  </a:moveTo>
                  <a:lnTo>
                    <a:pt x="19" y="2"/>
                  </a:lnTo>
                  <a:lnTo>
                    <a:pt x="225" y="119"/>
                  </a:lnTo>
                  <a:lnTo>
                    <a:pt x="227" y="120"/>
                  </a:lnTo>
                  <a:lnTo>
                    <a:pt x="230" y="123"/>
                  </a:lnTo>
                  <a:lnTo>
                    <a:pt x="232" y="129"/>
                  </a:lnTo>
                  <a:lnTo>
                    <a:pt x="232" y="136"/>
                  </a:lnTo>
                  <a:lnTo>
                    <a:pt x="227" y="143"/>
                  </a:lnTo>
                  <a:lnTo>
                    <a:pt x="22" y="260"/>
                  </a:lnTo>
                  <a:lnTo>
                    <a:pt x="21" y="260"/>
                  </a:lnTo>
                  <a:lnTo>
                    <a:pt x="19" y="262"/>
                  </a:lnTo>
                  <a:lnTo>
                    <a:pt x="18" y="262"/>
                  </a:lnTo>
                  <a:lnTo>
                    <a:pt x="15" y="262"/>
                  </a:lnTo>
                  <a:lnTo>
                    <a:pt x="12" y="262"/>
                  </a:lnTo>
                  <a:lnTo>
                    <a:pt x="9" y="262"/>
                  </a:lnTo>
                  <a:lnTo>
                    <a:pt x="7" y="260"/>
                  </a:lnTo>
                  <a:lnTo>
                    <a:pt x="4" y="257"/>
                  </a:lnTo>
                  <a:lnTo>
                    <a:pt x="1" y="254"/>
                  </a:lnTo>
                  <a:lnTo>
                    <a:pt x="0" y="249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3"/>
                  </a:lnTo>
                  <a:lnTo>
                    <a:pt x="9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963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432" y="646412"/>
            <a:ext cx="8911687" cy="1280890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Лични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податоци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254" y="1927302"/>
            <a:ext cx="9642358" cy="4088780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лични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содржи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лични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доставил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уписот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Основните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раѓање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претходно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образование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останати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упис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неменливи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доколку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некаква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промена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контаткира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вработените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студентската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факултетот.</a:t>
            </a:r>
          </a:p>
          <a:p>
            <a:pPr marL="0" indent="0">
              <a:buNone/>
            </a:pP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Податоците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контакт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менливи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самиот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менува, при што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Измени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зачувуваат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ounded Rectangle 4"/>
          <p:cNvSpPr/>
          <p:nvPr>
            <p:custDataLst>
              <p:tags r:id="rId2"/>
            </p:custDataLst>
          </p:nvPr>
        </p:nvSpPr>
        <p:spPr>
          <a:xfrm>
            <a:off x="1062154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0" action="ppaction://hlinksldjump"/>
              </a:rPr>
              <a:t>o</a:t>
            </a:r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0" action="ppaction://hlinksldjump"/>
              </a:rPr>
              <a:t>сновни</a:t>
            </a:r>
          </a:p>
          <a:p>
            <a:pPr algn="ctr"/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0" action="ppaction://hlinksldjump"/>
              </a:rPr>
              <a:t>податоци</a:t>
            </a:r>
            <a:r>
              <a:rPr lang="en-US"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ru-RU" sz="16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2942464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податоци за </a:t>
            </a:r>
            <a:endParaRPr lang="en-US" sz="16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hlinkClick r:id="rId11" action="ppaction://hlinksldjump"/>
            </a:endParaRPr>
          </a:p>
          <a:p>
            <a:pPr algn="ctr"/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раѓање</a:t>
            </a:r>
            <a:endParaRPr lang="ru-RU" sz="17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Rounded Rectangle 6"/>
          <p:cNvSpPr/>
          <p:nvPr>
            <p:custDataLst>
              <p:tags r:id="rId4"/>
            </p:custDataLst>
          </p:nvPr>
        </p:nvSpPr>
        <p:spPr>
          <a:xfrm>
            <a:off x="4773887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претходно </a:t>
            </a:r>
            <a:endParaRPr lang="en-US" sz="16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hlinkClick r:id="rId11" action="ppaction://hlinksldjump"/>
            </a:endParaRPr>
          </a:p>
          <a:p>
            <a:pPr algn="ctr"/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образование</a:t>
            </a:r>
            <a:endParaRPr lang="ru-RU" sz="17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8" name="Rounded Rectangle 7"/>
          <p:cNvSpPr/>
          <p:nvPr>
            <p:custDataLst>
              <p:tags r:id="rId5"/>
            </p:custDataLst>
          </p:nvPr>
        </p:nvSpPr>
        <p:spPr>
          <a:xfrm>
            <a:off x="6605309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останати </a:t>
            </a:r>
            <a:endParaRPr lang="en-US" sz="16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hlinkClick r:id="rId11" action="ppaction://hlinksldjump"/>
            </a:endParaRPr>
          </a:p>
          <a:p>
            <a:pPr algn="ctr"/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1" action="ppaction://hlinksldjump"/>
              </a:rPr>
              <a:t>информации</a:t>
            </a:r>
            <a:endParaRPr lang="ru-RU" sz="17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9" name="Rounded Rectangle 8"/>
          <p:cNvSpPr/>
          <p:nvPr>
            <p:custDataLst>
              <p:tags r:id="rId6"/>
            </p:custDataLst>
          </p:nvPr>
        </p:nvSpPr>
        <p:spPr>
          <a:xfrm>
            <a:off x="8476230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2" action="ppaction://hlinksldjump"/>
              </a:rPr>
              <a:t>податоци </a:t>
            </a:r>
            <a:endParaRPr lang="en-US" sz="16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  <a:hlinkClick r:id="rId12" action="ppaction://hlinksldjump"/>
            </a:endParaRPr>
          </a:p>
          <a:p>
            <a:pPr algn="ctr"/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2" action="ppaction://hlinksldjump"/>
              </a:rPr>
              <a:t>за </a:t>
            </a:r>
            <a:r>
              <a:rPr lang="en-US" sz="1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2" action="ppaction://hlinksldjump"/>
              </a:rPr>
              <a:t>упис</a:t>
            </a:r>
            <a:endParaRPr lang="ru-RU" sz="17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2" name="Rounded Rectangle 11"/>
          <p:cNvSpPr/>
          <p:nvPr>
            <p:custDataLst>
              <p:tags r:id="rId7"/>
            </p:custDataLst>
          </p:nvPr>
        </p:nvSpPr>
        <p:spPr>
          <a:xfrm>
            <a:off x="10347151" y="5774782"/>
            <a:ext cx="1600200" cy="482600"/>
          </a:xfrm>
          <a:prstGeom prst="roundRect">
            <a:avLst>
              <a:gd name="adj" fmla="val 10869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13" action="ppaction://hlinksldjump"/>
              </a:rPr>
              <a:t>контакт</a:t>
            </a:r>
            <a:r>
              <a:rPr lang="en-US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</a:t>
            </a:r>
            <a:endParaRPr lang="ru-RU" sz="1600" dirty="0">
              <a:solidFill>
                <a:schemeClr val="accent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4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56" y="1422606"/>
            <a:ext cx="8988536" cy="48475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45432" y="646412"/>
            <a:ext cx="8911687" cy="1280890"/>
          </a:xfrm>
        </p:spPr>
        <p:txBody>
          <a:bodyPr>
            <a:normAutofit/>
          </a:bodyPr>
          <a:lstStyle/>
          <a:p>
            <a:r>
              <a:rPr lang="mk-MK" sz="30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Лични податоци - </a:t>
            </a:r>
            <a:r>
              <a:rPr lang="mk-MK" sz="2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 податоци</a:t>
            </a:r>
            <a:endParaRPr lang="en-US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3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054" y="1286857"/>
            <a:ext cx="8770867" cy="507119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45432" y="646412"/>
            <a:ext cx="8911687" cy="1280890"/>
          </a:xfrm>
        </p:spPr>
        <p:txBody>
          <a:bodyPr>
            <a:normAutofit/>
          </a:bodyPr>
          <a:lstStyle/>
          <a:p>
            <a:r>
              <a:rPr lang="mk-MK" sz="30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Лични податоци</a:t>
            </a:r>
            <a:endParaRPr lang="en-US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2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79" y="1548353"/>
            <a:ext cx="9876005" cy="431718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45432" y="646412"/>
            <a:ext cx="8911687" cy="1280890"/>
          </a:xfrm>
        </p:spPr>
        <p:txBody>
          <a:bodyPr>
            <a:normAutofit/>
          </a:bodyPr>
          <a:lstStyle/>
          <a:p>
            <a:r>
              <a:rPr lang="mk-MK" sz="30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Лични податоци – </a:t>
            </a:r>
            <a:r>
              <a:rPr lang="mk-MK" sz="2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 за упис</a:t>
            </a:r>
            <a:endParaRPr lang="en-US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36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37" y="1286857"/>
            <a:ext cx="8652365" cy="530505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745432" y="646412"/>
            <a:ext cx="8911687" cy="1280890"/>
          </a:xfrm>
        </p:spPr>
        <p:txBody>
          <a:bodyPr>
            <a:normAutofit/>
          </a:bodyPr>
          <a:lstStyle/>
          <a:p>
            <a:r>
              <a:rPr lang="mk-MK" sz="30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Лични податоци - </a:t>
            </a:r>
            <a:r>
              <a:rPr lang="mk-MK" sz="2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Контакт</a:t>
            </a:r>
            <a:endParaRPr lang="en-US" sz="2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7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29" y="646413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Запишани семестри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912" y="1550020"/>
            <a:ext cx="10478700" cy="4361202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табеларен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претходно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бруцошите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претходно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насока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квота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таксени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марки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потписи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дали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заверен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итн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smtClean="0"/>
              <a:t> 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Сл.10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14796" y="2944029"/>
            <a:ext cx="8900931" cy="3477676"/>
            <a:chOff x="1814796" y="2944029"/>
            <a:chExt cx="8900931" cy="34776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796" y="2944029"/>
              <a:ext cx="8900931" cy="32006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03709" y="6144706"/>
              <a:ext cx="27231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 –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запишани семестри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43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81" y="612959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Запишани семестри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229" y="1893849"/>
            <a:ext cx="9965744" cy="401737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периодот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назначен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страницата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(Сл.11)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изминувањето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периодот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оневозможена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појавува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понудени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избирате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Опциите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насока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квота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студии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предодредени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претходниот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односно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уписот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бруцошите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Доколку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промена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студентската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избрале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соодветните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параметри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”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прв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автоматски вие сте го завериле претходниот семестар и сте запишале нов.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46124" y="5225003"/>
            <a:ext cx="7374696" cy="1181490"/>
            <a:chOff x="3846124" y="5225003"/>
            <a:chExt cx="7374696" cy="11814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2" r="39690" b="79276"/>
            <a:stretch/>
          </p:blipFill>
          <p:spPr>
            <a:xfrm>
              <a:off x="3846124" y="5225003"/>
              <a:ext cx="7374696" cy="9044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20397" y="6129494"/>
              <a:ext cx="34261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11 – запишување нов семестар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05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037" y="612959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Предмети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85" y="1713938"/>
            <a:ext cx="5229922" cy="4787346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увид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запишал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сега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Почетно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секогаш се отвараат предметите од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тековниот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Сл.12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 од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менито во горниот дел може да се одбираат сите претходно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избраниот семестар се прикажуваат информации за него (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сериски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кредити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плаќање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платено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подоле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 избраниот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7" y="434947"/>
            <a:ext cx="5955900" cy="23168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20430" y="2791281"/>
            <a:ext cx="333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2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Слика 12 – приказ на запишани предмети</a:t>
            </a:r>
            <a:endParaRPr lang="en-US" sz="12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5" t="33223" r="5882" b="3741"/>
          <a:stretch/>
        </p:blipFill>
        <p:spPr>
          <a:xfrm>
            <a:off x="7500526" y="3486778"/>
            <a:ext cx="2975859" cy="24819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68853" y="5968721"/>
            <a:ext cx="4039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2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Слика 13 – </a:t>
            </a:r>
            <a:r>
              <a:rPr lang="en-US" sz="12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</a:t>
            </a:r>
            <a:r>
              <a:rPr lang="mk-MK" sz="12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 за избор на семестар</a:t>
            </a:r>
            <a:endParaRPr lang="en-US" sz="1200" i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74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920" y="579505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Предмети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994" y="1698748"/>
            <a:ext cx="5187769" cy="4595378"/>
          </a:xfrm>
        </p:spPr>
        <p:txBody>
          <a:bodyPr>
            <a:normAutofit/>
          </a:bodyPr>
          <a:lstStyle/>
          <a:p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Запишувањето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одвива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 така во овој дел, односно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означен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период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одреден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студентската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служба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тука се запишуваат и предметите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одбираат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сакате да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Најгоре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лево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веќе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избран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семестарот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избирате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7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Прво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избираат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задолжителни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 имате или пак доколку презапишувате некој од задолжителните предмети од претходни години, па потоа се запишуваат и изборните предмети од </a:t>
            </a:r>
            <a:r>
              <a:rPr lang="mk-MK" sz="1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тој </a:t>
            </a:r>
            <a:r>
              <a:rPr lang="mk-MK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sz="17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sz="16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</a:t>
            </a:r>
            <a:r>
              <a:rPr lang="en-US" sz="16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mk-MK" sz="16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  <a:endParaRPr lang="en-US" sz="16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36112" y="347244"/>
            <a:ext cx="5910581" cy="2620319"/>
            <a:chOff x="6036112" y="347244"/>
            <a:chExt cx="5910581" cy="262031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9" r="12436"/>
            <a:stretch/>
          </p:blipFill>
          <p:spPr>
            <a:xfrm>
              <a:off x="6036112" y="347244"/>
              <a:ext cx="5910581" cy="238805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812799" y="2690564"/>
              <a:ext cx="3336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–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запиши предмети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36112" y="3115273"/>
            <a:ext cx="5910582" cy="3475948"/>
            <a:chOff x="6036112" y="3115273"/>
            <a:chExt cx="5910582" cy="347594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112" y="3115273"/>
              <a:ext cx="5910582" cy="32553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812798" y="6314222"/>
              <a:ext cx="3336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запиши предмети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11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433" y="624110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Предмети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483" y="1905000"/>
            <a:ext cx="10757480" cy="450616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Оние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префрлате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(избор од  задолжителни, изборни од насока, изборни на ниво на факултет и изборни на ниво на универзитет предмети)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помош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копчињата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меѓу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листите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секое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префрлање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избран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ажурира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сумата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плаќање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сместена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најгоре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средишниот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префрлат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листи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овозможи запишување на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избрани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 тоа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појават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крај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Потврди упис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 се генерира тикет кој ќе биде испратен до службите на факултетот и со тоа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завршува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електронскиот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запишувањето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42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188" y="601808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Содржина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280738856"/>
              </p:ext>
            </p:extLst>
          </p:nvPr>
        </p:nvGraphicFramePr>
        <p:xfrm>
          <a:off x="1632197" y="1242253"/>
          <a:ext cx="3620028" cy="5309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00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374" y="624110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Пријави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497" y="1516566"/>
            <a:ext cx="10892414" cy="4517320"/>
          </a:xfrm>
        </p:spPr>
        <p:txBody>
          <a:bodyPr/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делот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стојат предметите кои сте ги пријавиле за полагање од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тековната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сесија 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(Сл.16),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 во дадени термини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можност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електронска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испит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некој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Тука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евидентираат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испратени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полагање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одредени предмети. Пријавувањето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полагање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овозможено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само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период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означен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студентската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слушале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положени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7993" y="3888711"/>
            <a:ext cx="6705193" cy="2665591"/>
            <a:chOff x="2770403" y="4036058"/>
            <a:chExt cx="6724165" cy="2425917"/>
          </a:xfrm>
        </p:grpSpPr>
        <p:pic>
          <p:nvPicPr>
            <p:cNvPr id="4" name="Picture 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0403" y="4036058"/>
              <a:ext cx="6724165" cy="21738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14308" y="6209882"/>
              <a:ext cx="4636356" cy="252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</a:t>
              </a:r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приказ на пријавени испити од тековната сесија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91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81" y="590657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Пријави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281" y="1871547"/>
            <a:ext cx="9988046" cy="42496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сакате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чекирате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последната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колона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паѓачкото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понудени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професори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 го предаваат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тој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 го изб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ирате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професорот кај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кого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вие сте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 слушале предметот.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одбраните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сесија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Подоле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табела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следниот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семестар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првата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колона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означен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серискиот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задолжително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впишете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хартиената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физички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треба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 така има и опција во горниот лев дел за прегледување по испитни сесии на предметите кои сте ги запишале, со избор од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менито.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8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886" y="646413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Испити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063" y="1650380"/>
            <a:ext cx="10902446" cy="4316598"/>
          </a:xfrm>
        </p:spPr>
        <p:txBody>
          <a:bodyPr/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делот „Испити“ студентот врши преглед на сите положени испити на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факултетот.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Положените испити се прикажани во табеларен приказ со потребните информации (во која сесија е положен, која оцена ја добил, колку кредити носи итн.). Од левата страна, со сиво се обележани предметите од факултетската листа, а со сино предметите од универзитетската листа.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95131" y="3004382"/>
            <a:ext cx="6679195" cy="3492546"/>
            <a:chOff x="2895131" y="3004382"/>
            <a:chExt cx="6679195" cy="34925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" r="2555"/>
            <a:stretch/>
          </p:blipFill>
          <p:spPr>
            <a:xfrm>
              <a:off x="2895131" y="3004382"/>
              <a:ext cx="6679195" cy="321554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89599" y="6219929"/>
              <a:ext cx="3409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приказ на положени предмети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44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978" y="601808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Документи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88" y="1783518"/>
            <a:ext cx="10008159" cy="4461563"/>
          </a:xfrm>
        </p:spPr>
        <p:txBody>
          <a:bodyPr/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делот „Документи“ се овозможува студентот да достави барање за потребниот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 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8)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Доколку за истиот е потребно да се изврши некаква уплата истата треба да биде доставена до студентската служба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поднесувањето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барањето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студентската служба треба да го одобри барањето на студентот и со тоа од делот во табелата „Документ“ може електронски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превземе документот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 потребен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кои може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поднесе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барање се студентски картон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уверение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редовен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или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вонреден студент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уверение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положени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испити, уверение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дипломирани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додаток на диплома. 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177869" y="3607323"/>
            <a:ext cx="5662608" cy="2914757"/>
            <a:chOff x="6177869" y="3607323"/>
            <a:chExt cx="5662608" cy="2914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7869" y="3607323"/>
              <a:ext cx="5662608" cy="26377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74926" y="6245081"/>
              <a:ext cx="3409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</a:t>
              </a:r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</a:t>
              </a:r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приказ на документи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83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682" y="994788"/>
            <a:ext cx="10749776" cy="2779964"/>
          </a:xfrm>
          <a:effectLst/>
        </p:spPr>
        <p:txBody>
          <a:bodyPr>
            <a:normAutofit/>
          </a:bodyPr>
          <a:lstStyle/>
          <a:p>
            <a:pPr algn="ctr"/>
            <a:r>
              <a:rPr lang="mk-MK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Се надеваме дека овој курс ќе ви биде од помош за полесно снаоѓање во употребата на </a:t>
            </a:r>
            <a:r>
              <a:rPr lang="en-US" sz="430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iknow!</a:t>
            </a:r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7903" y="3078298"/>
            <a:ext cx="10749776" cy="27799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3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72338" y="4675671"/>
            <a:ext cx="4644463" cy="15775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Го изработи за вас тимот составен од: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Екатерина Пишмирова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Викторија Стаменковска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Давид Коцевски</a:t>
            </a:r>
          </a:p>
          <a:p>
            <a:pPr algn="ctr"/>
            <a:endParaRPr lang="mk-MK" sz="1500" smtClean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 предметот „Тимски проект“</a:t>
            </a:r>
          </a:p>
          <a:p>
            <a:pPr algn="ctr"/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Проф. </a:t>
            </a:r>
            <a:r>
              <a:rPr lang="mk-MK" sz="16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д-р</a:t>
            </a:r>
            <a:r>
              <a:rPr lang="mk-MK" sz="150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Анастас Мишев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12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532" y="624110"/>
            <a:ext cx="10359483" cy="128089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Користење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</a:t>
            </a:r>
            <a:r>
              <a:rPr lang="en-US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Iknow од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страна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студент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b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473" y="1804638"/>
            <a:ext cx="9690409" cy="485263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iKnow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достапен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вработените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универзитетот „Св. Кирил и Методиј“ во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Скопје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Намената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обезбеди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функционалности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ефикасна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работа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рамки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Универзитетот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најпрво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потребно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Најавените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оваа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вршат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соопштенија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лични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податоци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испити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овозможено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семестри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предмети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испити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одредена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сесија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да поднесат молба за документи итн.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Линкот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www.iknow.ukim.mk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5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281" y="579505"/>
            <a:ext cx="8911687" cy="1280890"/>
          </a:xfrm>
        </p:spPr>
        <p:txBody>
          <a:bodyPr/>
          <a:lstStyle/>
          <a:p>
            <a:r>
              <a:rPr lang="en-US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Најав</a:t>
            </a:r>
            <a:r>
              <a:rPr lang="mk-MK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98" y="1620643"/>
            <a:ext cx="10335051" cy="790961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Најавувањето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рамките на ФИНКИ, најлесно можеме да го пристапиме од почетната страна на нашиот </a:t>
            </a:r>
            <a:r>
              <a:rPr lang="mk-MK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 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finki.ukim.mk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  <a:r>
              <a:rPr lang="en-US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Сл.1)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76346" y="2542477"/>
            <a:ext cx="8238893" cy="4144692"/>
            <a:chOff x="2176346" y="2542477"/>
            <a:chExt cx="8238893" cy="4144692"/>
          </a:xfrm>
        </p:grpSpPr>
        <p:pic>
          <p:nvPicPr>
            <p:cNvPr id="4" name="Picture 3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346" y="2542477"/>
              <a:ext cx="8238893" cy="359069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73933" y="6133171"/>
              <a:ext cx="30647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1 – 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Почетна страна на Финки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09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30" y="568354"/>
            <a:ext cx="8911687" cy="1280890"/>
          </a:xfrm>
        </p:spPr>
        <p:txBody>
          <a:bodyPr/>
          <a:lstStyle/>
          <a:p>
            <a:r>
              <a:rPr lang="en-US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Најав</a:t>
            </a:r>
            <a:r>
              <a:rPr lang="mk-MK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920" y="1696454"/>
            <a:ext cx="3629455" cy="4689868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мени листата, доколку кликнеме на линкот „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IKNOW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“, ќе бидеме пренасочени кон најавната страна на системот односно кон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cas.finki.ukim.mk 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Сл.2).</a:t>
            </a: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 формата се внесуваат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предодреде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ното корисничко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 (индекс)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mk-MK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Веднаш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полињата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внесување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 име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лозинка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потврдување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LOGIN).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37609" y="1696454"/>
            <a:ext cx="6029011" cy="4966867"/>
            <a:chOff x="5737609" y="1696454"/>
            <a:chExt cx="6029011" cy="49668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3" t="3366" r="2627"/>
            <a:stretch/>
          </p:blipFill>
          <p:spPr>
            <a:xfrm>
              <a:off x="5737609" y="1696454"/>
              <a:ext cx="6029011" cy="4376357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747280" y="6109323"/>
              <a:ext cx="36073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2 – CAS 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автентикација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51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24110"/>
            <a:ext cx="8911687" cy="1280890"/>
          </a:xfrm>
        </p:spPr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Почетна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страница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16" y="1842475"/>
            <a:ext cx="10823435" cy="485358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најавувањето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доаѓа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mk-MK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почетната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IKNOW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главната страна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компоненти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лево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логото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асоциран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 се најавил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ацијата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горе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поставени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корисничкото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најавен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служи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како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промена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информациите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поврзани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профилот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пријави проблем, одјавување и копче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менување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јазик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логото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долга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лента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запишани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индексот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името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презимето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насоката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студетот</a:t>
            </a: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дали е редовен или вонреден, ектс освоени кредити и просекот во моментот на студиите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лентата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главното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навигира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страниците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десната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копче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“?”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ќе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кратко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упатство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користење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моментално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наоѓа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најавениот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корисник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С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mk-MK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редниот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соджината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променлива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сорджина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соодветно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сме</a:t>
            </a:r>
            <a:r>
              <a:rPr lang="en-US" sz="16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34368" y="188952"/>
            <a:ext cx="6001199" cy="2332627"/>
            <a:chOff x="6134368" y="188952"/>
            <a:chExt cx="6001199" cy="23326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368" y="188952"/>
              <a:ext cx="6001199" cy="187096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22206" y="2059914"/>
              <a:ext cx="3225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3 – 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почетна страна на </a:t>
              </a:r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iknow</a:t>
              </a:r>
            </a:p>
            <a:p>
              <a:endPara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429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27" y="568354"/>
            <a:ext cx="8911687" cy="1280890"/>
          </a:xfrm>
        </p:spPr>
        <p:txBody>
          <a:bodyPr/>
          <a:lstStyle/>
          <a:p>
            <a:r>
              <a:rPr lang="mk-MK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Пријави </a:t>
            </a:r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проблем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701" y="1572322"/>
            <a:ext cx="10799773" cy="4338900"/>
          </a:xfrm>
        </p:spPr>
        <p:txBody>
          <a:bodyPr>
            <a:normAutofit/>
          </a:bodyPr>
          <a:lstStyle/>
          <a:p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Доколку притиснеме на копчето „Пријави проблем“ од главната страна, кое се наоѓа во горниот десен дел, ќе бидеме упатени кон „Системот за техничка поддршка на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iknow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Сл.4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оваа страна можеме да пријавиме нов тикет или да го провериме статусот на веќе пријавен </a:t>
            </a:r>
            <a:r>
              <a:rPr lang="mk-MK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тикет.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95859" y="2632668"/>
            <a:ext cx="5858189" cy="4225332"/>
            <a:chOff x="3295859" y="2632668"/>
            <a:chExt cx="5858189" cy="4225332"/>
          </a:xfrm>
        </p:grpSpPr>
        <p:pic>
          <p:nvPicPr>
            <p:cNvPr id="4" name="Picture 3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" t="1379" r="646" b="5348"/>
            <a:stretch/>
          </p:blipFill>
          <p:spPr>
            <a:xfrm>
              <a:off x="3295859" y="2632668"/>
              <a:ext cx="5858189" cy="37681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48279" y="6396335"/>
              <a:ext cx="5144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4 – 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страна на „Системот за техничка поддршка на </a:t>
              </a:r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iknow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“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05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27" y="590657"/>
            <a:ext cx="8911687" cy="1280890"/>
          </a:xfrm>
        </p:spPr>
        <p:txBody>
          <a:bodyPr/>
          <a:lstStyle/>
          <a:p>
            <a:r>
              <a:rPr lang="en-US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Главно</a:t>
            </a:r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dirty="0" err="1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мени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97" y="1668027"/>
            <a:ext cx="10266827" cy="1024932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главното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поставени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табови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навигира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апликацијтата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(Сл.5)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Менито содржи 7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mk-MK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02659" y="4082349"/>
            <a:ext cx="8308022" cy="1170697"/>
            <a:chOff x="2002659" y="4082349"/>
            <a:chExt cx="8308022" cy="1170697"/>
          </a:xfrm>
        </p:grpSpPr>
        <p:pic>
          <p:nvPicPr>
            <p:cNvPr id="4" name="Picture 3"/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659" y="4082349"/>
              <a:ext cx="8308022" cy="70903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65940" y="4791381"/>
              <a:ext cx="2381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5</a:t>
              </a:r>
              <a:r>
                <a:rPr lang="mk-MK" sz="1200" i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– Главно мени</a:t>
              </a:r>
              <a:endParaRPr lang="en-US" sz="1200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Graphic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1CBF2C61-71B8-4AF9-AFE2-57B8CF86DD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305529" y="3529129"/>
            <a:ext cx="388600" cy="482400"/>
          </a:xfrm>
          <a:custGeom>
            <a:avLst/>
            <a:gdLst>
              <a:gd name="connsiteX0" fmla="*/ 127345 w 388600"/>
              <a:gd name="connsiteY0" fmla="*/ 444717 h 482400"/>
              <a:gd name="connsiteX1" fmla="*/ 148369 w 388600"/>
              <a:gd name="connsiteY1" fmla="*/ 465514 h 482400"/>
              <a:gd name="connsiteX2" fmla="*/ 169368 w 388600"/>
              <a:gd name="connsiteY2" fmla="*/ 445538 h 482400"/>
              <a:gd name="connsiteX3" fmla="*/ 177712 w 388600"/>
              <a:gd name="connsiteY3" fmla="*/ 278647 h 482400"/>
              <a:gd name="connsiteX4" fmla="*/ 198006 w 388600"/>
              <a:gd name="connsiteY4" fmla="*/ 269921 h 482400"/>
              <a:gd name="connsiteX5" fmla="*/ 208182 w 388600"/>
              <a:gd name="connsiteY5" fmla="*/ 278643 h 482400"/>
              <a:gd name="connsiteX6" fmla="*/ 222493 w 388600"/>
              <a:gd name="connsiteY6" fmla="*/ 282631 h 482400"/>
              <a:gd name="connsiteX7" fmla="*/ 230846 w 388600"/>
              <a:gd name="connsiteY7" fmla="*/ 278801 h 482400"/>
              <a:gd name="connsiteX8" fmla="*/ 243741 w 388600"/>
              <a:gd name="connsiteY8" fmla="*/ 268055 h 482400"/>
              <a:gd name="connsiteX9" fmla="*/ 256211 w 388600"/>
              <a:gd name="connsiteY9" fmla="*/ 265421 h 482400"/>
              <a:gd name="connsiteX10" fmla="*/ 273922 w 388600"/>
              <a:gd name="connsiteY10" fmla="*/ 270481 h 482400"/>
              <a:gd name="connsiteX11" fmla="*/ 279154 w 388600"/>
              <a:gd name="connsiteY11" fmla="*/ 271214 h 482400"/>
              <a:gd name="connsiteX12" fmla="*/ 290226 w 388600"/>
              <a:gd name="connsiteY12" fmla="*/ 267666 h 482400"/>
              <a:gd name="connsiteX13" fmla="*/ 304998 w 388600"/>
              <a:gd name="connsiteY13" fmla="*/ 257114 h 482400"/>
              <a:gd name="connsiteX14" fmla="*/ 314505 w 388600"/>
              <a:gd name="connsiteY14" fmla="*/ 254707 h 482400"/>
              <a:gd name="connsiteX15" fmla="*/ 331402 w 388600"/>
              <a:gd name="connsiteY15" fmla="*/ 256819 h 482400"/>
              <a:gd name="connsiteX16" fmla="*/ 343020 w 388600"/>
              <a:gd name="connsiteY16" fmla="*/ 255323 h 482400"/>
              <a:gd name="connsiteX17" fmla="*/ 344108 w 388600"/>
              <a:gd name="connsiteY17" fmla="*/ 254888 h 482400"/>
              <a:gd name="connsiteX18" fmla="*/ 353204 w 388600"/>
              <a:gd name="connsiteY18" fmla="*/ 248377 h 482400"/>
              <a:gd name="connsiteX19" fmla="*/ 361600 w 388600"/>
              <a:gd name="connsiteY19" fmla="*/ 238580 h 482400"/>
              <a:gd name="connsiteX20" fmla="*/ 367010 w 388600"/>
              <a:gd name="connsiteY20" fmla="*/ 226635 h 482400"/>
              <a:gd name="connsiteX21" fmla="*/ 368644 w 388600"/>
              <a:gd name="connsiteY21" fmla="*/ 215199 h 482400"/>
              <a:gd name="connsiteX22" fmla="*/ 368880 w 388600"/>
              <a:gd name="connsiteY22" fmla="*/ 211883 h 482400"/>
              <a:gd name="connsiteX23" fmla="*/ 368880 w 388600"/>
              <a:gd name="connsiteY23" fmla="*/ 157314 h 482400"/>
              <a:gd name="connsiteX24" fmla="*/ 368880 w 388600"/>
              <a:gd name="connsiteY24" fmla="*/ 153258 h 482400"/>
              <a:gd name="connsiteX25" fmla="*/ 362178 w 388600"/>
              <a:gd name="connsiteY25" fmla="*/ 112042 h 482400"/>
              <a:gd name="connsiteX26" fmla="*/ 346231 w 388600"/>
              <a:gd name="connsiteY26" fmla="*/ 79905 h 482400"/>
              <a:gd name="connsiteX27" fmla="*/ 262989 w 388600"/>
              <a:gd name="connsiteY27" fmla="*/ 25828 h 482400"/>
              <a:gd name="connsiteX28" fmla="*/ 219812 w 388600"/>
              <a:gd name="connsiteY28" fmla="*/ 24919 h 482400"/>
              <a:gd name="connsiteX29" fmla="*/ 200871 w 388600"/>
              <a:gd name="connsiteY29" fmla="*/ 27681 h 482400"/>
              <a:gd name="connsiteX30" fmla="*/ 137736 w 388600"/>
              <a:gd name="connsiteY30" fmla="*/ 55639 h 482400"/>
              <a:gd name="connsiteX31" fmla="*/ 100345 w 388600"/>
              <a:gd name="connsiteY31" fmla="*/ 106546 h 482400"/>
              <a:gd name="connsiteX32" fmla="*/ 70421 w 388600"/>
              <a:gd name="connsiteY32" fmla="*/ 180358 h 482400"/>
              <a:gd name="connsiteX33" fmla="*/ 51333 w 388600"/>
              <a:gd name="connsiteY33" fmla="*/ 215469 h 482400"/>
              <a:gd name="connsiteX34" fmla="*/ 24431 w 388600"/>
              <a:gd name="connsiteY34" fmla="*/ 253900 h 482400"/>
              <a:gd name="connsiteX35" fmla="*/ 25885 w 388600"/>
              <a:gd name="connsiteY35" fmla="*/ 260727 h 482400"/>
              <a:gd name="connsiteX36" fmla="*/ 76590 w 388600"/>
              <a:gd name="connsiteY36" fmla="*/ 251902 h 482400"/>
              <a:gd name="connsiteX37" fmla="*/ 104311 w 388600"/>
              <a:gd name="connsiteY37" fmla="*/ 218021 h 482400"/>
              <a:gd name="connsiteX38" fmla="*/ 104766 w 388600"/>
              <a:gd name="connsiteY38" fmla="*/ 216726 h 482400"/>
              <a:gd name="connsiteX39" fmla="*/ 104230 w 388600"/>
              <a:gd name="connsiteY39" fmla="*/ 167473 h 482400"/>
              <a:gd name="connsiteX40" fmla="*/ 114170 w 388600"/>
              <a:gd name="connsiteY40" fmla="*/ 157314 h 482400"/>
              <a:gd name="connsiteX41" fmla="*/ 124329 w 388600"/>
              <a:gd name="connsiteY41" fmla="*/ 167254 h 482400"/>
              <a:gd name="connsiteX42" fmla="*/ 124939 w 388600"/>
              <a:gd name="connsiteY42" fmla="*/ 223404 h 482400"/>
              <a:gd name="connsiteX43" fmla="*/ 125090 w 388600"/>
              <a:gd name="connsiteY43" fmla="*/ 223717 h 482400"/>
              <a:gd name="connsiteX44" fmla="*/ 125148 w 388600"/>
              <a:gd name="connsiteY44" fmla="*/ 224295 h 482400"/>
              <a:gd name="connsiteX45" fmla="*/ 125073 w 388600"/>
              <a:gd name="connsiteY45" fmla="*/ 224387 h 482400"/>
              <a:gd name="connsiteX46" fmla="*/ 124953 w 388600"/>
              <a:gd name="connsiteY46" fmla="*/ 224727 h 482400"/>
              <a:gd name="connsiteX47" fmla="*/ 127345 w 388600"/>
              <a:gd name="connsiteY47" fmla="*/ 444717 h 482400"/>
              <a:gd name="connsiteX48" fmla="*/ 101608 w 388600"/>
              <a:gd name="connsiteY48" fmla="*/ 253065 h 482400"/>
              <a:gd name="connsiteX49" fmla="*/ 105174 w 388600"/>
              <a:gd name="connsiteY49" fmla="*/ 254317 h 482400"/>
              <a:gd name="connsiteX50" fmla="*/ 107246 w 388600"/>
              <a:gd name="connsiteY50" fmla="*/ 444935 h 482400"/>
              <a:gd name="connsiteX51" fmla="*/ 148369 w 388600"/>
              <a:gd name="connsiteY51" fmla="*/ 485614 h 482400"/>
              <a:gd name="connsiteX52" fmla="*/ 189443 w 388600"/>
              <a:gd name="connsiteY52" fmla="*/ 446542 h 482400"/>
              <a:gd name="connsiteX53" fmla="*/ 196810 w 388600"/>
              <a:gd name="connsiteY53" fmla="*/ 299206 h 482400"/>
              <a:gd name="connsiteX54" fmla="*/ 200133 w 388600"/>
              <a:gd name="connsiteY54" fmla="*/ 297544 h 482400"/>
              <a:gd name="connsiteX55" fmla="*/ 225798 w 388600"/>
              <a:gd name="connsiteY55" fmla="*/ 302458 h 482400"/>
              <a:gd name="connsiteX56" fmla="*/ 243714 w 388600"/>
              <a:gd name="connsiteY56" fmla="*/ 294242 h 482400"/>
              <a:gd name="connsiteX57" fmla="*/ 253163 w 388600"/>
              <a:gd name="connsiteY57" fmla="*/ 286368 h 482400"/>
              <a:gd name="connsiteX58" fmla="*/ 255002 w 388600"/>
              <a:gd name="connsiteY58" fmla="*/ 285979 h 482400"/>
              <a:gd name="connsiteX59" fmla="*/ 268400 w 388600"/>
              <a:gd name="connsiteY59" fmla="*/ 289807 h 482400"/>
              <a:gd name="connsiteX60" fmla="*/ 279154 w 388600"/>
              <a:gd name="connsiteY60" fmla="*/ 291314 h 482400"/>
              <a:gd name="connsiteX61" fmla="*/ 301909 w 388600"/>
              <a:gd name="connsiteY61" fmla="*/ 284022 h 482400"/>
              <a:gd name="connsiteX62" fmla="*/ 313938 w 388600"/>
              <a:gd name="connsiteY62" fmla="*/ 275429 h 482400"/>
              <a:gd name="connsiteX63" fmla="*/ 315356 w 388600"/>
              <a:gd name="connsiteY63" fmla="*/ 275070 h 482400"/>
              <a:gd name="connsiteX64" fmla="*/ 328909 w 388600"/>
              <a:gd name="connsiteY64" fmla="*/ 276765 h 482400"/>
              <a:gd name="connsiteX65" fmla="*/ 350485 w 388600"/>
              <a:gd name="connsiteY65" fmla="*/ 273985 h 482400"/>
              <a:gd name="connsiteX66" fmla="*/ 351573 w 388600"/>
              <a:gd name="connsiteY66" fmla="*/ 273551 h 482400"/>
              <a:gd name="connsiteX67" fmla="*/ 368464 w 388600"/>
              <a:gd name="connsiteY67" fmla="*/ 261457 h 482400"/>
              <a:gd name="connsiteX68" fmla="*/ 376861 w 388600"/>
              <a:gd name="connsiteY68" fmla="*/ 251661 h 482400"/>
              <a:gd name="connsiteX69" fmla="*/ 386908 w 388600"/>
              <a:gd name="connsiteY69" fmla="*/ 229478 h 482400"/>
              <a:gd name="connsiteX70" fmla="*/ 388542 w 388600"/>
              <a:gd name="connsiteY70" fmla="*/ 218042 h 482400"/>
              <a:gd name="connsiteX71" fmla="*/ 388980 w 388600"/>
              <a:gd name="connsiteY71" fmla="*/ 211883 h 482400"/>
              <a:gd name="connsiteX72" fmla="*/ 388980 w 388600"/>
              <a:gd name="connsiteY72" fmla="*/ 157314 h 482400"/>
              <a:gd name="connsiteX73" fmla="*/ 388980 w 388600"/>
              <a:gd name="connsiteY73" fmla="*/ 153258 h 482400"/>
              <a:gd name="connsiteX74" fmla="*/ 388980 w 388600"/>
              <a:gd name="connsiteY74" fmla="*/ 150626 h 482400"/>
              <a:gd name="connsiteX75" fmla="*/ 388967 w 388600"/>
              <a:gd name="connsiteY75" fmla="*/ 150614 h 482400"/>
              <a:gd name="connsiteX76" fmla="*/ 388955 w 388600"/>
              <a:gd name="connsiteY76" fmla="*/ 150602 h 482400"/>
              <a:gd name="connsiteX77" fmla="*/ 381247 w 388600"/>
              <a:gd name="connsiteY77" fmla="*/ 105685 h 482400"/>
              <a:gd name="connsiteX78" fmla="*/ 362819 w 388600"/>
              <a:gd name="connsiteY78" fmla="*/ 68555 h 482400"/>
              <a:gd name="connsiteX79" fmla="*/ 266693 w 388600"/>
              <a:gd name="connsiteY79" fmla="*/ 6072 h 482400"/>
              <a:gd name="connsiteX80" fmla="*/ 216911 w 388600"/>
              <a:gd name="connsiteY80" fmla="*/ 5030 h 482400"/>
              <a:gd name="connsiteX81" fmla="*/ 197971 w 388600"/>
              <a:gd name="connsiteY81" fmla="*/ 7792 h 482400"/>
              <a:gd name="connsiteX82" fmla="*/ 124959 w 388600"/>
              <a:gd name="connsiteY82" fmla="*/ 40123 h 482400"/>
              <a:gd name="connsiteX83" fmla="*/ 81717 w 388600"/>
              <a:gd name="connsiteY83" fmla="*/ 98994 h 482400"/>
              <a:gd name="connsiteX84" fmla="*/ 51793 w 388600"/>
              <a:gd name="connsiteY84" fmla="*/ 172806 h 482400"/>
              <a:gd name="connsiteX85" fmla="*/ 34866 w 388600"/>
              <a:gd name="connsiteY85" fmla="*/ 203943 h 482400"/>
              <a:gd name="connsiteX86" fmla="*/ 7965 w 388600"/>
              <a:gd name="connsiteY86" fmla="*/ 242373 h 482400"/>
              <a:gd name="connsiteX87" fmla="*/ 15544 w 388600"/>
              <a:gd name="connsiteY87" fmla="*/ 277962 h 482400"/>
              <a:gd name="connsiteX88" fmla="*/ 92147 w 388600"/>
              <a:gd name="connsiteY88" fmla="*/ 264630 h 482400"/>
              <a:gd name="connsiteX89" fmla="*/ 101608 w 388600"/>
              <a:gd name="connsiteY89" fmla="*/ 253065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4717"/>
                </a:moveTo>
                <a:cubicBezTo>
                  <a:pt x="127470" y="456239"/>
                  <a:pt x="136846" y="465514"/>
                  <a:pt x="148369" y="465514"/>
                </a:cubicBezTo>
                <a:cubicBezTo>
                  <a:pt x="159573" y="465514"/>
                  <a:pt x="168809" y="456728"/>
                  <a:pt x="169368" y="445538"/>
                </a:cubicBezTo>
                <a:lnTo>
                  <a:pt x="177712" y="278647"/>
                </a:lnTo>
                <a:cubicBezTo>
                  <a:pt x="178223" y="268436"/>
                  <a:pt x="190243" y="263267"/>
                  <a:pt x="198006" y="269921"/>
                </a:cubicBezTo>
                <a:lnTo>
                  <a:pt x="208182" y="278643"/>
                </a:lnTo>
                <a:cubicBezTo>
                  <a:pt x="212127" y="282025"/>
                  <a:pt x="217368" y="283485"/>
                  <a:pt x="222493" y="282631"/>
                </a:cubicBezTo>
                <a:cubicBezTo>
                  <a:pt x="225569" y="282118"/>
                  <a:pt x="228452" y="280797"/>
                  <a:pt x="230846" y="278801"/>
                </a:cubicBezTo>
                <a:lnTo>
                  <a:pt x="243741" y="268055"/>
                </a:lnTo>
                <a:cubicBezTo>
                  <a:pt x="247206" y="265168"/>
                  <a:pt x="251875" y="264181"/>
                  <a:pt x="256211" y="265421"/>
                </a:cubicBezTo>
                <a:lnTo>
                  <a:pt x="273922" y="270481"/>
                </a:lnTo>
                <a:cubicBezTo>
                  <a:pt x="275624" y="270967"/>
                  <a:pt x="277385" y="271214"/>
                  <a:pt x="279154" y="271214"/>
                </a:cubicBezTo>
                <a:cubicBezTo>
                  <a:pt x="283125" y="271214"/>
                  <a:pt x="286995" y="269973"/>
                  <a:pt x="290226" y="267666"/>
                </a:cubicBezTo>
                <a:lnTo>
                  <a:pt x="304998" y="257114"/>
                </a:lnTo>
                <a:cubicBezTo>
                  <a:pt x="307753" y="255147"/>
                  <a:pt x="311146" y="254287"/>
                  <a:pt x="314505" y="254707"/>
                </a:cubicBezTo>
                <a:lnTo>
                  <a:pt x="331402" y="256819"/>
                </a:lnTo>
                <a:cubicBezTo>
                  <a:pt x="335339" y="257312"/>
                  <a:pt x="339336" y="256797"/>
                  <a:pt x="343020" y="255323"/>
                </a:cubicBezTo>
                <a:lnTo>
                  <a:pt x="344108" y="254888"/>
                </a:lnTo>
                <a:cubicBezTo>
                  <a:pt x="347620" y="253483"/>
                  <a:pt x="350741" y="251249"/>
                  <a:pt x="353204" y="248377"/>
                </a:cubicBezTo>
                <a:lnTo>
                  <a:pt x="361600" y="238580"/>
                </a:lnTo>
                <a:cubicBezTo>
                  <a:pt x="364502" y="235194"/>
                  <a:pt x="366379" y="231050"/>
                  <a:pt x="367010" y="226635"/>
                </a:cubicBezTo>
                <a:lnTo>
                  <a:pt x="368644" y="215199"/>
                </a:lnTo>
                <a:cubicBezTo>
                  <a:pt x="368800" y="214101"/>
                  <a:pt x="368880" y="212993"/>
                  <a:pt x="368880" y="211883"/>
                </a:cubicBezTo>
                <a:lnTo>
                  <a:pt x="368880" y="157314"/>
                </a:lnTo>
                <a:lnTo>
                  <a:pt x="368880" y="153258"/>
                </a:lnTo>
                <a:cubicBezTo>
                  <a:pt x="368880" y="139279"/>
                  <a:pt x="366602" y="125314"/>
                  <a:pt x="362178" y="112042"/>
                </a:cubicBezTo>
                <a:cubicBezTo>
                  <a:pt x="358384" y="100658"/>
                  <a:pt x="353001" y="89801"/>
                  <a:pt x="346231" y="79905"/>
                </a:cubicBezTo>
                <a:cubicBezTo>
                  <a:pt x="326919" y="51680"/>
                  <a:pt x="296678" y="32145"/>
                  <a:pt x="262989" y="25828"/>
                </a:cubicBezTo>
                <a:cubicBezTo>
                  <a:pt x="248795" y="23167"/>
                  <a:pt x="234074" y="22840"/>
                  <a:pt x="219812" y="24919"/>
                </a:cubicBezTo>
                <a:lnTo>
                  <a:pt x="200871" y="27681"/>
                </a:lnTo>
                <a:cubicBezTo>
                  <a:pt x="177670" y="31065"/>
                  <a:pt x="155836" y="40733"/>
                  <a:pt x="137736" y="55639"/>
                </a:cubicBezTo>
                <a:cubicBezTo>
                  <a:pt x="121230" y="69232"/>
                  <a:pt x="108378" y="86730"/>
                  <a:pt x="100345" y="106546"/>
                </a:cubicBezTo>
                <a:lnTo>
                  <a:pt x="70421" y="180358"/>
                </a:lnTo>
                <a:cubicBezTo>
                  <a:pt x="65400" y="192742"/>
                  <a:pt x="58997" y="204521"/>
                  <a:pt x="51333" y="215469"/>
                </a:cubicBezTo>
                <a:lnTo>
                  <a:pt x="24431" y="253900"/>
                </a:lnTo>
                <a:cubicBezTo>
                  <a:pt x="22845" y="256167"/>
                  <a:pt x="23513" y="259304"/>
                  <a:pt x="25885" y="260727"/>
                </a:cubicBezTo>
                <a:cubicBezTo>
                  <a:pt x="42635" y="270777"/>
                  <a:pt x="64221" y="267019"/>
                  <a:pt x="76590" y="251902"/>
                </a:cubicBezTo>
                <a:lnTo>
                  <a:pt x="104311" y="218021"/>
                </a:lnTo>
                <a:cubicBezTo>
                  <a:pt x="104609" y="217656"/>
                  <a:pt x="104770" y="217197"/>
                  <a:pt x="104766" y="216726"/>
                </a:cubicBezTo>
                <a:lnTo>
                  <a:pt x="104230" y="167473"/>
                </a:lnTo>
                <a:cubicBezTo>
                  <a:pt x="104170" y="161922"/>
                  <a:pt x="108620" y="157375"/>
                  <a:pt x="114170" y="157314"/>
                </a:cubicBezTo>
                <a:cubicBezTo>
                  <a:pt x="119721" y="157254"/>
                  <a:pt x="124269" y="161704"/>
                  <a:pt x="124329" y="167254"/>
                </a:cubicBezTo>
                <a:lnTo>
                  <a:pt x="124939" y="223404"/>
                </a:lnTo>
                <a:cubicBezTo>
                  <a:pt x="124941" y="223526"/>
                  <a:pt x="124995" y="223640"/>
                  <a:pt x="125090" y="223717"/>
                </a:cubicBezTo>
                <a:cubicBezTo>
                  <a:pt x="125265" y="223861"/>
                  <a:pt x="125291" y="224120"/>
                  <a:pt x="125148" y="224295"/>
                </a:cubicBezTo>
                <a:lnTo>
                  <a:pt x="125073" y="224387"/>
                </a:lnTo>
                <a:cubicBezTo>
                  <a:pt x="124994" y="224482"/>
                  <a:pt x="124952" y="224603"/>
                  <a:pt x="124953" y="224727"/>
                </a:cubicBezTo>
                <a:lnTo>
                  <a:pt x="127345" y="444717"/>
                </a:lnTo>
                <a:close/>
                <a:moveTo>
                  <a:pt x="101608" y="253065"/>
                </a:moveTo>
                <a:cubicBezTo>
                  <a:pt x="102798" y="251612"/>
                  <a:pt x="105153" y="252439"/>
                  <a:pt x="105174" y="254317"/>
                </a:cubicBezTo>
                <a:lnTo>
                  <a:pt x="107246" y="444935"/>
                </a:lnTo>
                <a:cubicBezTo>
                  <a:pt x="107491" y="467473"/>
                  <a:pt x="125830" y="485614"/>
                  <a:pt x="148369" y="485614"/>
                </a:cubicBezTo>
                <a:cubicBezTo>
                  <a:pt x="170283" y="485614"/>
                  <a:pt x="188349" y="468429"/>
                  <a:pt x="189443" y="446542"/>
                </a:cubicBezTo>
                <a:lnTo>
                  <a:pt x="196810" y="299206"/>
                </a:lnTo>
                <a:cubicBezTo>
                  <a:pt x="196891" y="297597"/>
                  <a:pt x="198754" y="296710"/>
                  <a:pt x="200133" y="297544"/>
                </a:cubicBezTo>
                <a:cubicBezTo>
                  <a:pt x="207769" y="302158"/>
                  <a:pt x="216865" y="303946"/>
                  <a:pt x="225798" y="302458"/>
                </a:cubicBezTo>
                <a:cubicBezTo>
                  <a:pt x="232393" y="301358"/>
                  <a:pt x="238577" y="298523"/>
                  <a:pt x="243714" y="294242"/>
                </a:cubicBezTo>
                <a:lnTo>
                  <a:pt x="253163" y="286368"/>
                </a:lnTo>
                <a:cubicBezTo>
                  <a:pt x="253674" y="285942"/>
                  <a:pt x="254362" y="285797"/>
                  <a:pt x="255002" y="285979"/>
                </a:cubicBezTo>
                <a:lnTo>
                  <a:pt x="268400" y="289807"/>
                </a:lnTo>
                <a:cubicBezTo>
                  <a:pt x="271898" y="290806"/>
                  <a:pt x="275517" y="291314"/>
                  <a:pt x="279154" y="291314"/>
                </a:cubicBezTo>
                <a:cubicBezTo>
                  <a:pt x="287314" y="291314"/>
                  <a:pt x="295269" y="288764"/>
                  <a:pt x="301909" y="284022"/>
                </a:cubicBezTo>
                <a:lnTo>
                  <a:pt x="313938" y="275429"/>
                </a:lnTo>
                <a:cubicBezTo>
                  <a:pt x="314349" y="275136"/>
                  <a:pt x="314855" y="275008"/>
                  <a:pt x="315356" y="275070"/>
                </a:cubicBezTo>
                <a:lnTo>
                  <a:pt x="328909" y="276765"/>
                </a:lnTo>
                <a:cubicBezTo>
                  <a:pt x="336220" y="277678"/>
                  <a:pt x="343643" y="276722"/>
                  <a:pt x="350485" y="273985"/>
                </a:cubicBezTo>
                <a:lnTo>
                  <a:pt x="351573" y="273551"/>
                </a:lnTo>
                <a:cubicBezTo>
                  <a:pt x="358097" y="270941"/>
                  <a:pt x="363892" y="266792"/>
                  <a:pt x="368464" y="261457"/>
                </a:cubicBezTo>
                <a:lnTo>
                  <a:pt x="376861" y="251661"/>
                </a:lnTo>
                <a:cubicBezTo>
                  <a:pt x="382251" y="245372"/>
                  <a:pt x="385737" y="237677"/>
                  <a:pt x="386908" y="229478"/>
                </a:cubicBezTo>
                <a:lnTo>
                  <a:pt x="388542" y="218042"/>
                </a:lnTo>
                <a:cubicBezTo>
                  <a:pt x="388833" y="216002"/>
                  <a:pt x="388980" y="213943"/>
                  <a:pt x="388980" y="211883"/>
                </a:cubicBezTo>
                <a:lnTo>
                  <a:pt x="388980" y="157314"/>
                </a:lnTo>
                <a:lnTo>
                  <a:pt x="388980" y="153258"/>
                </a:lnTo>
                <a:lnTo>
                  <a:pt x="388980" y="150626"/>
                </a:lnTo>
                <a:cubicBezTo>
                  <a:pt x="388980" y="150619"/>
                  <a:pt x="388974" y="150614"/>
                  <a:pt x="388967" y="150614"/>
                </a:cubicBezTo>
                <a:cubicBezTo>
                  <a:pt x="388961" y="150614"/>
                  <a:pt x="388956" y="150608"/>
                  <a:pt x="388955" y="150602"/>
                </a:cubicBezTo>
                <a:cubicBezTo>
                  <a:pt x="388683" y="135344"/>
                  <a:pt x="386071" y="120157"/>
                  <a:pt x="381247" y="105685"/>
                </a:cubicBezTo>
                <a:cubicBezTo>
                  <a:pt x="376865" y="92539"/>
                  <a:pt x="370650" y="80000"/>
                  <a:pt x="362819" y="68555"/>
                </a:cubicBezTo>
                <a:cubicBezTo>
                  <a:pt x="340454" y="35868"/>
                  <a:pt x="305546" y="13357"/>
                  <a:pt x="266693" y="6072"/>
                </a:cubicBezTo>
                <a:cubicBezTo>
                  <a:pt x="250348" y="3008"/>
                  <a:pt x="233395" y="2626"/>
                  <a:pt x="216911" y="5030"/>
                </a:cubicBezTo>
                <a:lnTo>
                  <a:pt x="197971" y="7792"/>
                </a:lnTo>
                <a:cubicBezTo>
                  <a:pt x="171139" y="11705"/>
                  <a:pt x="145889" y="22886"/>
                  <a:pt x="124959" y="40123"/>
                </a:cubicBezTo>
                <a:cubicBezTo>
                  <a:pt x="105870" y="55843"/>
                  <a:pt x="91008" y="76078"/>
                  <a:pt x="81717" y="98994"/>
                </a:cubicBezTo>
                <a:lnTo>
                  <a:pt x="51793" y="172806"/>
                </a:lnTo>
                <a:cubicBezTo>
                  <a:pt x="47341" y="183789"/>
                  <a:pt x="41663" y="194234"/>
                  <a:pt x="34866" y="203943"/>
                </a:cubicBezTo>
                <a:lnTo>
                  <a:pt x="7965" y="242373"/>
                </a:lnTo>
                <a:cubicBezTo>
                  <a:pt x="-307" y="254190"/>
                  <a:pt x="3176" y="270542"/>
                  <a:pt x="15544" y="277962"/>
                </a:cubicBezTo>
                <a:cubicBezTo>
                  <a:pt x="40849" y="293145"/>
                  <a:pt x="73460" y="287469"/>
                  <a:pt x="92147" y="264630"/>
                </a:cubicBezTo>
                <a:lnTo>
                  <a:pt x="101608" y="2530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81876" y="3124387"/>
            <a:ext cx="17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2" action="ppaction://hlinksldjump"/>
              </a:rPr>
              <a:t>Соопштенија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2818" y="5579753"/>
            <a:ext cx="220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3" action="ppaction://hlinksldjump"/>
              </a:rPr>
              <a:t>Лични податоци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Graphic 18">
            <a:extLst>
              <a:ext uri="{FF2B5EF4-FFF2-40B4-BE49-F238E27FC236}">
                <a16:creationId xmlns:a16="http://schemas.microsoft.com/office/drawing/2014/main" xmlns:lc="http://schemas.openxmlformats.org/drawingml/2006/lockedCanvas" xmlns="" id="{CB85E622-2CEC-44F8-9A05-5C628CF0C12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779915" y="5097353"/>
            <a:ext cx="388600" cy="482400"/>
          </a:xfrm>
          <a:custGeom>
            <a:avLst/>
            <a:gdLst>
              <a:gd name="connsiteX0" fmla="*/ 127345 w 388600"/>
              <a:gd name="connsiteY0" fmla="*/ 44362 h 482400"/>
              <a:gd name="connsiteX1" fmla="*/ 148369 w 388600"/>
              <a:gd name="connsiteY1" fmla="*/ 23566 h 482400"/>
              <a:gd name="connsiteX2" fmla="*/ 169368 w 388600"/>
              <a:gd name="connsiteY2" fmla="*/ 43541 h 482400"/>
              <a:gd name="connsiteX3" fmla="*/ 177712 w 388600"/>
              <a:gd name="connsiteY3" fmla="*/ 210432 h 482400"/>
              <a:gd name="connsiteX4" fmla="*/ 198006 w 388600"/>
              <a:gd name="connsiteY4" fmla="*/ 219158 h 482400"/>
              <a:gd name="connsiteX5" fmla="*/ 208182 w 388600"/>
              <a:gd name="connsiteY5" fmla="*/ 210436 h 482400"/>
              <a:gd name="connsiteX6" fmla="*/ 222493 w 388600"/>
              <a:gd name="connsiteY6" fmla="*/ 206448 h 482400"/>
              <a:gd name="connsiteX7" fmla="*/ 230846 w 388600"/>
              <a:gd name="connsiteY7" fmla="*/ 210278 h 482400"/>
              <a:gd name="connsiteX8" fmla="*/ 243741 w 388600"/>
              <a:gd name="connsiteY8" fmla="*/ 221024 h 482400"/>
              <a:gd name="connsiteX9" fmla="*/ 256211 w 388600"/>
              <a:gd name="connsiteY9" fmla="*/ 223658 h 482400"/>
              <a:gd name="connsiteX10" fmla="*/ 273922 w 388600"/>
              <a:gd name="connsiteY10" fmla="*/ 218599 h 482400"/>
              <a:gd name="connsiteX11" fmla="*/ 279154 w 388600"/>
              <a:gd name="connsiteY11" fmla="*/ 217866 h 482400"/>
              <a:gd name="connsiteX12" fmla="*/ 290226 w 388600"/>
              <a:gd name="connsiteY12" fmla="*/ 221413 h 482400"/>
              <a:gd name="connsiteX13" fmla="*/ 304998 w 388600"/>
              <a:gd name="connsiteY13" fmla="*/ 231965 h 482400"/>
              <a:gd name="connsiteX14" fmla="*/ 314505 w 388600"/>
              <a:gd name="connsiteY14" fmla="*/ 234372 h 482400"/>
              <a:gd name="connsiteX15" fmla="*/ 331402 w 388600"/>
              <a:gd name="connsiteY15" fmla="*/ 232260 h 482400"/>
              <a:gd name="connsiteX16" fmla="*/ 343020 w 388600"/>
              <a:gd name="connsiteY16" fmla="*/ 233756 h 482400"/>
              <a:gd name="connsiteX17" fmla="*/ 344108 w 388600"/>
              <a:gd name="connsiteY17" fmla="*/ 234191 h 482400"/>
              <a:gd name="connsiteX18" fmla="*/ 353204 w 388600"/>
              <a:gd name="connsiteY18" fmla="*/ 240703 h 482400"/>
              <a:gd name="connsiteX19" fmla="*/ 361600 w 388600"/>
              <a:gd name="connsiteY19" fmla="*/ 250499 h 482400"/>
              <a:gd name="connsiteX20" fmla="*/ 367010 w 388600"/>
              <a:gd name="connsiteY20" fmla="*/ 262444 h 482400"/>
              <a:gd name="connsiteX21" fmla="*/ 368644 w 388600"/>
              <a:gd name="connsiteY21" fmla="*/ 273880 h 482400"/>
              <a:gd name="connsiteX22" fmla="*/ 368880 w 388600"/>
              <a:gd name="connsiteY22" fmla="*/ 277196 h 482400"/>
              <a:gd name="connsiteX23" fmla="*/ 368880 w 388600"/>
              <a:gd name="connsiteY23" fmla="*/ 331766 h 482400"/>
              <a:gd name="connsiteX24" fmla="*/ 368880 w 388600"/>
              <a:gd name="connsiteY24" fmla="*/ 335821 h 482400"/>
              <a:gd name="connsiteX25" fmla="*/ 362178 w 388600"/>
              <a:gd name="connsiteY25" fmla="*/ 377037 h 482400"/>
              <a:gd name="connsiteX26" fmla="*/ 346231 w 388600"/>
              <a:gd name="connsiteY26" fmla="*/ 409174 h 482400"/>
              <a:gd name="connsiteX27" fmla="*/ 262989 w 388600"/>
              <a:gd name="connsiteY27" fmla="*/ 463251 h 482400"/>
              <a:gd name="connsiteX28" fmla="*/ 219812 w 388600"/>
              <a:gd name="connsiteY28" fmla="*/ 464160 h 482400"/>
              <a:gd name="connsiteX29" fmla="*/ 200871 w 388600"/>
              <a:gd name="connsiteY29" fmla="*/ 461398 h 482400"/>
              <a:gd name="connsiteX30" fmla="*/ 137736 w 388600"/>
              <a:gd name="connsiteY30" fmla="*/ 433440 h 482400"/>
              <a:gd name="connsiteX31" fmla="*/ 100345 w 388600"/>
              <a:gd name="connsiteY31" fmla="*/ 382533 h 482400"/>
              <a:gd name="connsiteX32" fmla="*/ 70421 w 388600"/>
              <a:gd name="connsiteY32" fmla="*/ 308722 h 482400"/>
              <a:gd name="connsiteX33" fmla="*/ 51333 w 388600"/>
              <a:gd name="connsiteY33" fmla="*/ 273610 h 482400"/>
              <a:gd name="connsiteX34" fmla="*/ 24431 w 388600"/>
              <a:gd name="connsiteY34" fmla="*/ 235179 h 482400"/>
              <a:gd name="connsiteX35" fmla="*/ 25885 w 388600"/>
              <a:gd name="connsiteY35" fmla="*/ 228352 h 482400"/>
              <a:gd name="connsiteX36" fmla="*/ 76590 w 388600"/>
              <a:gd name="connsiteY36" fmla="*/ 237178 h 482400"/>
              <a:gd name="connsiteX37" fmla="*/ 104311 w 388600"/>
              <a:gd name="connsiteY37" fmla="*/ 271058 h 482400"/>
              <a:gd name="connsiteX38" fmla="*/ 104766 w 388600"/>
              <a:gd name="connsiteY38" fmla="*/ 272353 h 482400"/>
              <a:gd name="connsiteX39" fmla="*/ 104230 w 388600"/>
              <a:gd name="connsiteY39" fmla="*/ 321606 h 482400"/>
              <a:gd name="connsiteX40" fmla="*/ 114170 w 388600"/>
              <a:gd name="connsiteY40" fmla="*/ 331765 h 482400"/>
              <a:gd name="connsiteX41" fmla="*/ 124329 w 388600"/>
              <a:gd name="connsiteY41" fmla="*/ 321825 h 482400"/>
              <a:gd name="connsiteX42" fmla="*/ 124939 w 388600"/>
              <a:gd name="connsiteY42" fmla="*/ 265675 h 482400"/>
              <a:gd name="connsiteX43" fmla="*/ 125090 w 388600"/>
              <a:gd name="connsiteY43" fmla="*/ 265362 h 482400"/>
              <a:gd name="connsiteX44" fmla="*/ 125148 w 388600"/>
              <a:gd name="connsiteY44" fmla="*/ 264784 h 482400"/>
              <a:gd name="connsiteX45" fmla="*/ 125073 w 388600"/>
              <a:gd name="connsiteY45" fmla="*/ 264693 h 482400"/>
              <a:gd name="connsiteX46" fmla="*/ 124953 w 388600"/>
              <a:gd name="connsiteY46" fmla="*/ 264352 h 482400"/>
              <a:gd name="connsiteX47" fmla="*/ 127345 w 388600"/>
              <a:gd name="connsiteY47" fmla="*/ 44362 h 482400"/>
              <a:gd name="connsiteX48" fmla="*/ 101608 w 388600"/>
              <a:gd name="connsiteY48" fmla="*/ 236014 h 482400"/>
              <a:gd name="connsiteX49" fmla="*/ 105174 w 388600"/>
              <a:gd name="connsiteY49" fmla="*/ 234762 h 482400"/>
              <a:gd name="connsiteX50" fmla="*/ 107246 w 388600"/>
              <a:gd name="connsiteY50" fmla="*/ 44144 h 482400"/>
              <a:gd name="connsiteX51" fmla="*/ 148369 w 388600"/>
              <a:gd name="connsiteY51" fmla="*/ 3466 h 482400"/>
              <a:gd name="connsiteX52" fmla="*/ 189443 w 388600"/>
              <a:gd name="connsiteY52" fmla="*/ 42537 h 482400"/>
              <a:gd name="connsiteX53" fmla="*/ 196810 w 388600"/>
              <a:gd name="connsiteY53" fmla="*/ 189873 h 482400"/>
              <a:gd name="connsiteX54" fmla="*/ 200133 w 388600"/>
              <a:gd name="connsiteY54" fmla="*/ 191535 h 482400"/>
              <a:gd name="connsiteX55" fmla="*/ 225798 w 388600"/>
              <a:gd name="connsiteY55" fmla="*/ 186621 h 482400"/>
              <a:gd name="connsiteX56" fmla="*/ 243714 w 388600"/>
              <a:gd name="connsiteY56" fmla="*/ 194837 h 482400"/>
              <a:gd name="connsiteX57" fmla="*/ 253163 w 388600"/>
              <a:gd name="connsiteY57" fmla="*/ 202711 h 482400"/>
              <a:gd name="connsiteX58" fmla="*/ 255002 w 388600"/>
              <a:gd name="connsiteY58" fmla="*/ 203100 h 482400"/>
              <a:gd name="connsiteX59" fmla="*/ 268400 w 388600"/>
              <a:gd name="connsiteY59" fmla="*/ 199272 h 482400"/>
              <a:gd name="connsiteX60" fmla="*/ 279154 w 388600"/>
              <a:gd name="connsiteY60" fmla="*/ 197766 h 482400"/>
              <a:gd name="connsiteX61" fmla="*/ 301909 w 388600"/>
              <a:gd name="connsiteY61" fmla="*/ 205057 h 482400"/>
              <a:gd name="connsiteX62" fmla="*/ 313938 w 388600"/>
              <a:gd name="connsiteY62" fmla="*/ 213650 h 482400"/>
              <a:gd name="connsiteX63" fmla="*/ 315356 w 388600"/>
              <a:gd name="connsiteY63" fmla="*/ 214009 h 482400"/>
              <a:gd name="connsiteX64" fmla="*/ 328909 w 388600"/>
              <a:gd name="connsiteY64" fmla="*/ 212315 h 482400"/>
              <a:gd name="connsiteX65" fmla="*/ 350485 w 388600"/>
              <a:gd name="connsiteY65" fmla="*/ 215094 h 482400"/>
              <a:gd name="connsiteX66" fmla="*/ 351573 w 388600"/>
              <a:gd name="connsiteY66" fmla="*/ 215529 h 482400"/>
              <a:gd name="connsiteX67" fmla="*/ 368464 w 388600"/>
              <a:gd name="connsiteY67" fmla="*/ 227622 h 482400"/>
              <a:gd name="connsiteX68" fmla="*/ 376861 w 388600"/>
              <a:gd name="connsiteY68" fmla="*/ 237418 h 482400"/>
              <a:gd name="connsiteX69" fmla="*/ 386908 w 388600"/>
              <a:gd name="connsiteY69" fmla="*/ 259601 h 482400"/>
              <a:gd name="connsiteX70" fmla="*/ 388542 w 388600"/>
              <a:gd name="connsiteY70" fmla="*/ 271037 h 482400"/>
              <a:gd name="connsiteX71" fmla="*/ 388980 w 388600"/>
              <a:gd name="connsiteY71" fmla="*/ 277196 h 482400"/>
              <a:gd name="connsiteX72" fmla="*/ 388980 w 388600"/>
              <a:gd name="connsiteY72" fmla="*/ 331766 h 482400"/>
              <a:gd name="connsiteX73" fmla="*/ 388980 w 388600"/>
              <a:gd name="connsiteY73" fmla="*/ 335821 h 482400"/>
              <a:gd name="connsiteX74" fmla="*/ 388980 w 388600"/>
              <a:gd name="connsiteY74" fmla="*/ 338453 h 482400"/>
              <a:gd name="connsiteX75" fmla="*/ 388967 w 388600"/>
              <a:gd name="connsiteY75" fmla="*/ 338466 h 482400"/>
              <a:gd name="connsiteX76" fmla="*/ 388955 w 388600"/>
              <a:gd name="connsiteY76" fmla="*/ 338477 h 482400"/>
              <a:gd name="connsiteX77" fmla="*/ 381247 w 388600"/>
              <a:gd name="connsiteY77" fmla="*/ 383394 h 482400"/>
              <a:gd name="connsiteX78" fmla="*/ 362819 w 388600"/>
              <a:gd name="connsiteY78" fmla="*/ 420524 h 482400"/>
              <a:gd name="connsiteX79" fmla="*/ 266693 w 388600"/>
              <a:gd name="connsiteY79" fmla="*/ 483007 h 482400"/>
              <a:gd name="connsiteX80" fmla="*/ 216911 w 388600"/>
              <a:gd name="connsiteY80" fmla="*/ 484049 h 482400"/>
              <a:gd name="connsiteX81" fmla="*/ 197971 w 388600"/>
              <a:gd name="connsiteY81" fmla="*/ 481287 h 482400"/>
              <a:gd name="connsiteX82" fmla="*/ 124959 w 388600"/>
              <a:gd name="connsiteY82" fmla="*/ 448956 h 482400"/>
              <a:gd name="connsiteX83" fmla="*/ 81717 w 388600"/>
              <a:gd name="connsiteY83" fmla="*/ 390085 h 482400"/>
              <a:gd name="connsiteX84" fmla="*/ 51793 w 388600"/>
              <a:gd name="connsiteY84" fmla="*/ 316273 h 482400"/>
              <a:gd name="connsiteX85" fmla="*/ 34866 w 388600"/>
              <a:gd name="connsiteY85" fmla="*/ 285136 h 482400"/>
              <a:gd name="connsiteX86" fmla="*/ 7965 w 388600"/>
              <a:gd name="connsiteY86" fmla="*/ 246706 h 482400"/>
              <a:gd name="connsiteX87" fmla="*/ 15544 w 388600"/>
              <a:gd name="connsiteY87" fmla="*/ 211117 h 482400"/>
              <a:gd name="connsiteX88" fmla="*/ 92147 w 388600"/>
              <a:gd name="connsiteY88" fmla="*/ 224449 h 482400"/>
              <a:gd name="connsiteX89" fmla="*/ 101608 w 388600"/>
              <a:gd name="connsiteY89" fmla="*/ 236014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362"/>
                </a:moveTo>
                <a:cubicBezTo>
                  <a:pt x="127470" y="32840"/>
                  <a:pt x="136846" y="23566"/>
                  <a:pt x="148369" y="23566"/>
                </a:cubicBezTo>
                <a:cubicBezTo>
                  <a:pt x="159573" y="23566"/>
                  <a:pt x="168809" y="32351"/>
                  <a:pt x="169368" y="43541"/>
                </a:cubicBezTo>
                <a:lnTo>
                  <a:pt x="177712" y="210432"/>
                </a:lnTo>
                <a:cubicBezTo>
                  <a:pt x="178223" y="220643"/>
                  <a:pt x="190243" y="225812"/>
                  <a:pt x="198006" y="219158"/>
                </a:cubicBezTo>
                <a:lnTo>
                  <a:pt x="208182" y="210436"/>
                </a:lnTo>
                <a:cubicBezTo>
                  <a:pt x="212127" y="207054"/>
                  <a:pt x="217368" y="205594"/>
                  <a:pt x="222493" y="206448"/>
                </a:cubicBezTo>
                <a:cubicBezTo>
                  <a:pt x="225569" y="206961"/>
                  <a:pt x="228452" y="208283"/>
                  <a:pt x="230846" y="210278"/>
                </a:cubicBezTo>
                <a:lnTo>
                  <a:pt x="243741" y="221024"/>
                </a:lnTo>
                <a:cubicBezTo>
                  <a:pt x="247206" y="223911"/>
                  <a:pt x="251875" y="224898"/>
                  <a:pt x="256211" y="223658"/>
                </a:cubicBezTo>
                <a:lnTo>
                  <a:pt x="273922" y="218599"/>
                </a:lnTo>
                <a:cubicBezTo>
                  <a:pt x="275624" y="218112"/>
                  <a:pt x="277385" y="217866"/>
                  <a:pt x="279154" y="217866"/>
                </a:cubicBezTo>
                <a:cubicBezTo>
                  <a:pt x="283125" y="217866"/>
                  <a:pt x="286995" y="219106"/>
                  <a:pt x="290226" y="221413"/>
                </a:cubicBezTo>
                <a:lnTo>
                  <a:pt x="304998" y="231965"/>
                </a:lnTo>
                <a:cubicBezTo>
                  <a:pt x="307753" y="233933"/>
                  <a:pt x="311146" y="234792"/>
                  <a:pt x="314505" y="234372"/>
                </a:cubicBezTo>
                <a:lnTo>
                  <a:pt x="331402" y="232260"/>
                </a:lnTo>
                <a:cubicBezTo>
                  <a:pt x="335339" y="231767"/>
                  <a:pt x="339336" y="232283"/>
                  <a:pt x="343020" y="233756"/>
                </a:cubicBezTo>
                <a:lnTo>
                  <a:pt x="344108" y="234191"/>
                </a:lnTo>
                <a:cubicBezTo>
                  <a:pt x="347620" y="235596"/>
                  <a:pt x="350741" y="237830"/>
                  <a:pt x="353204" y="240703"/>
                </a:cubicBezTo>
                <a:lnTo>
                  <a:pt x="361600" y="250499"/>
                </a:lnTo>
                <a:cubicBezTo>
                  <a:pt x="364502" y="253885"/>
                  <a:pt x="366379" y="258029"/>
                  <a:pt x="367010" y="262444"/>
                </a:cubicBezTo>
                <a:lnTo>
                  <a:pt x="368644" y="273880"/>
                </a:lnTo>
                <a:cubicBezTo>
                  <a:pt x="368800" y="274978"/>
                  <a:pt x="368880" y="276087"/>
                  <a:pt x="368880" y="277196"/>
                </a:cubicBezTo>
                <a:lnTo>
                  <a:pt x="368880" y="331766"/>
                </a:lnTo>
                <a:lnTo>
                  <a:pt x="368880" y="335821"/>
                </a:lnTo>
                <a:cubicBezTo>
                  <a:pt x="368880" y="349800"/>
                  <a:pt x="366602" y="363765"/>
                  <a:pt x="362178" y="377037"/>
                </a:cubicBezTo>
                <a:cubicBezTo>
                  <a:pt x="358384" y="388421"/>
                  <a:pt x="353001" y="399278"/>
                  <a:pt x="346231" y="409174"/>
                </a:cubicBezTo>
                <a:cubicBezTo>
                  <a:pt x="326919" y="437399"/>
                  <a:pt x="296678" y="456934"/>
                  <a:pt x="262989" y="463251"/>
                </a:cubicBezTo>
                <a:cubicBezTo>
                  <a:pt x="248795" y="465912"/>
                  <a:pt x="234074" y="466240"/>
                  <a:pt x="219812" y="464160"/>
                </a:cubicBezTo>
                <a:lnTo>
                  <a:pt x="200871" y="461398"/>
                </a:lnTo>
                <a:cubicBezTo>
                  <a:pt x="177670" y="458014"/>
                  <a:pt x="155836" y="448346"/>
                  <a:pt x="137736" y="433440"/>
                </a:cubicBezTo>
                <a:cubicBezTo>
                  <a:pt x="121230" y="419847"/>
                  <a:pt x="108378" y="402349"/>
                  <a:pt x="100345" y="382533"/>
                </a:cubicBezTo>
                <a:lnTo>
                  <a:pt x="70421" y="308722"/>
                </a:lnTo>
                <a:cubicBezTo>
                  <a:pt x="65400" y="296337"/>
                  <a:pt x="58997" y="284558"/>
                  <a:pt x="51333" y="273610"/>
                </a:cubicBezTo>
                <a:lnTo>
                  <a:pt x="24431" y="235179"/>
                </a:lnTo>
                <a:cubicBezTo>
                  <a:pt x="22845" y="232912"/>
                  <a:pt x="23513" y="229775"/>
                  <a:pt x="25885" y="228352"/>
                </a:cubicBezTo>
                <a:cubicBezTo>
                  <a:pt x="42635" y="218302"/>
                  <a:pt x="64221" y="222060"/>
                  <a:pt x="76590" y="237178"/>
                </a:cubicBezTo>
                <a:lnTo>
                  <a:pt x="104311" y="271058"/>
                </a:lnTo>
                <a:cubicBezTo>
                  <a:pt x="104609" y="271423"/>
                  <a:pt x="104770" y="271882"/>
                  <a:pt x="104766" y="272353"/>
                </a:cubicBezTo>
                <a:lnTo>
                  <a:pt x="104230" y="321606"/>
                </a:lnTo>
                <a:cubicBezTo>
                  <a:pt x="104170" y="327157"/>
                  <a:pt x="108620" y="331705"/>
                  <a:pt x="114170" y="331765"/>
                </a:cubicBezTo>
                <a:cubicBezTo>
                  <a:pt x="119721" y="331825"/>
                  <a:pt x="124269" y="327375"/>
                  <a:pt x="124329" y="321825"/>
                </a:cubicBezTo>
                <a:lnTo>
                  <a:pt x="124939" y="265675"/>
                </a:lnTo>
                <a:cubicBezTo>
                  <a:pt x="124941" y="265553"/>
                  <a:pt x="124995" y="265439"/>
                  <a:pt x="125090" y="265362"/>
                </a:cubicBezTo>
                <a:cubicBezTo>
                  <a:pt x="125265" y="265218"/>
                  <a:pt x="125291" y="264959"/>
                  <a:pt x="125148" y="264784"/>
                </a:cubicBezTo>
                <a:lnTo>
                  <a:pt x="125073" y="264693"/>
                </a:lnTo>
                <a:cubicBezTo>
                  <a:pt x="124994" y="264597"/>
                  <a:pt x="124952" y="264476"/>
                  <a:pt x="124953" y="264352"/>
                </a:cubicBezTo>
                <a:lnTo>
                  <a:pt x="127345" y="44362"/>
                </a:lnTo>
                <a:close/>
                <a:moveTo>
                  <a:pt x="101608" y="236014"/>
                </a:moveTo>
                <a:cubicBezTo>
                  <a:pt x="102798" y="237467"/>
                  <a:pt x="105153" y="236640"/>
                  <a:pt x="105174" y="234762"/>
                </a:cubicBezTo>
                <a:lnTo>
                  <a:pt x="107246" y="44144"/>
                </a:lnTo>
                <a:cubicBezTo>
                  <a:pt x="107491" y="21607"/>
                  <a:pt x="125830" y="3466"/>
                  <a:pt x="148369" y="3466"/>
                </a:cubicBezTo>
                <a:cubicBezTo>
                  <a:pt x="170283" y="3466"/>
                  <a:pt x="188349" y="20650"/>
                  <a:pt x="189443" y="42537"/>
                </a:cubicBezTo>
                <a:lnTo>
                  <a:pt x="196810" y="189873"/>
                </a:lnTo>
                <a:cubicBezTo>
                  <a:pt x="196891" y="191482"/>
                  <a:pt x="198754" y="192369"/>
                  <a:pt x="200133" y="191535"/>
                </a:cubicBezTo>
                <a:cubicBezTo>
                  <a:pt x="207769" y="186922"/>
                  <a:pt x="216865" y="185133"/>
                  <a:pt x="225798" y="186621"/>
                </a:cubicBezTo>
                <a:cubicBezTo>
                  <a:pt x="232393" y="187721"/>
                  <a:pt x="238577" y="190556"/>
                  <a:pt x="243714" y="194837"/>
                </a:cubicBezTo>
                <a:lnTo>
                  <a:pt x="253163" y="202711"/>
                </a:lnTo>
                <a:cubicBezTo>
                  <a:pt x="253674" y="203137"/>
                  <a:pt x="254362" y="203282"/>
                  <a:pt x="255002" y="203100"/>
                </a:cubicBezTo>
                <a:lnTo>
                  <a:pt x="268400" y="199272"/>
                </a:lnTo>
                <a:cubicBezTo>
                  <a:pt x="271898" y="198273"/>
                  <a:pt x="275517" y="197766"/>
                  <a:pt x="279154" y="197766"/>
                </a:cubicBezTo>
                <a:cubicBezTo>
                  <a:pt x="287314" y="197766"/>
                  <a:pt x="295269" y="200315"/>
                  <a:pt x="301909" y="205057"/>
                </a:cubicBezTo>
                <a:lnTo>
                  <a:pt x="313938" y="213650"/>
                </a:lnTo>
                <a:cubicBezTo>
                  <a:pt x="314349" y="213943"/>
                  <a:pt x="314855" y="214071"/>
                  <a:pt x="315356" y="214009"/>
                </a:cubicBezTo>
                <a:lnTo>
                  <a:pt x="328909" y="212315"/>
                </a:lnTo>
                <a:cubicBezTo>
                  <a:pt x="336220" y="211401"/>
                  <a:pt x="343643" y="212357"/>
                  <a:pt x="350485" y="215094"/>
                </a:cubicBezTo>
                <a:lnTo>
                  <a:pt x="351573" y="215529"/>
                </a:lnTo>
                <a:cubicBezTo>
                  <a:pt x="358097" y="218138"/>
                  <a:pt x="363892" y="222288"/>
                  <a:pt x="368464" y="227622"/>
                </a:cubicBezTo>
                <a:lnTo>
                  <a:pt x="376861" y="237418"/>
                </a:lnTo>
                <a:cubicBezTo>
                  <a:pt x="382251" y="243707"/>
                  <a:pt x="385737" y="251402"/>
                  <a:pt x="386908" y="259601"/>
                </a:cubicBezTo>
                <a:lnTo>
                  <a:pt x="388542" y="271037"/>
                </a:lnTo>
                <a:cubicBezTo>
                  <a:pt x="388833" y="273078"/>
                  <a:pt x="388980" y="275136"/>
                  <a:pt x="388980" y="277196"/>
                </a:cubicBezTo>
                <a:lnTo>
                  <a:pt x="388980" y="331766"/>
                </a:lnTo>
                <a:lnTo>
                  <a:pt x="388980" y="335821"/>
                </a:lnTo>
                <a:lnTo>
                  <a:pt x="388980" y="338453"/>
                </a:lnTo>
                <a:cubicBezTo>
                  <a:pt x="388980" y="338460"/>
                  <a:pt x="388974" y="338466"/>
                  <a:pt x="388967" y="338466"/>
                </a:cubicBezTo>
                <a:cubicBezTo>
                  <a:pt x="388961" y="338466"/>
                  <a:pt x="388956" y="338471"/>
                  <a:pt x="388955" y="338477"/>
                </a:cubicBezTo>
                <a:cubicBezTo>
                  <a:pt x="388683" y="353735"/>
                  <a:pt x="386071" y="368922"/>
                  <a:pt x="381247" y="383394"/>
                </a:cubicBezTo>
                <a:cubicBezTo>
                  <a:pt x="376865" y="396540"/>
                  <a:pt x="370650" y="409080"/>
                  <a:pt x="362819" y="420524"/>
                </a:cubicBezTo>
                <a:cubicBezTo>
                  <a:pt x="340454" y="453212"/>
                  <a:pt x="305546" y="475722"/>
                  <a:pt x="266693" y="483007"/>
                </a:cubicBezTo>
                <a:cubicBezTo>
                  <a:pt x="250348" y="486071"/>
                  <a:pt x="233395" y="486453"/>
                  <a:pt x="216911" y="484049"/>
                </a:cubicBezTo>
                <a:lnTo>
                  <a:pt x="197971" y="481287"/>
                </a:lnTo>
                <a:cubicBezTo>
                  <a:pt x="171139" y="477375"/>
                  <a:pt x="145889" y="466194"/>
                  <a:pt x="124959" y="448956"/>
                </a:cubicBezTo>
                <a:cubicBezTo>
                  <a:pt x="105870" y="433236"/>
                  <a:pt x="91008" y="413001"/>
                  <a:pt x="81717" y="390085"/>
                </a:cubicBezTo>
                <a:lnTo>
                  <a:pt x="51793" y="316273"/>
                </a:lnTo>
                <a:cubicBezTo>
                  <a:pt x="47341" y="305290"/>
                  <a:pt x="41663" y="294845"/>
                  <a:pt x="34866" y="285136"/>
                </a:cubicBezTo>
                <a:lnTo>
                  <a:pt x="7965" y="246706"/>
                </a:lnTo>
                <a:cubicBezTo>
                  <a:pt x="-307" y="234890"/>
                  <a:pt x="3176" y="218538"/>
                  <a:pt x="15544" y="211117"/>
                </a:cubicBezTo>
                <a:cubicBezTo>
                  <a:pt x="40849" y="195934"/>
                  <a:pt x="73460" y="201610"/>
                  <a:pt x="92147" y="224449"/>
                </a:cubicBezTo>
                <a:lnTo>
                  <a:pt x="101608" y="2360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3" name="Graphic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1CBF2C61-71B8-4AF9-AFE2-57B8CF86DDB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621643" y="3529129"/>
            <a:ext cx="388600" cy="482400"/>
          </a:xfrm>
          <a:custGeom>
            <a:avLst/>
            <a:gdLst>
              <a:gd name="connsiteX0" fmla="*/ 127345 w 388600"/>
              <a:gd name="connsiteY0" fmla="*/ 444717 h 482400"/>
              <a:gd name="connsiteX1" fmla="*/ 148369 w 388600"/>
              <a:gd name="connsiteY1" fmla="*/ 465514 h 482400"/>
              <a:gd name="connsiteX2" fmla="*/ 169368 w 388600"/>
              <a:gd name="connsiteY2" fmla="*/ 445538 h 482400"/>
              <a:gd name="connsiteX3" fmla="*/ 177712 w 388600"/>
              <a:gd name="connsiteY3" fmla="*/ 278647 h 482400"/>
              <a:gd name="connsiteX4" fmla="*/ 198006 w 388600"/>
              <a:gd name="connsiteY4" fmla="*/ 269921 h 482400"/>
              <a:gd name="connsiteX5" fmla="*/ 208182 w 388600"/>
              <a:gd name="connsiteY5" fmla="*/ 278643 h 482400"/>
              <a:gd name="connsiteX6" fmla="*/ 222493 w 388600"/>
              <a:gd name="connsiteY6" fmla="*/ 282631 h 482400"/>
              <a:gd name="connsiteX7" fmla="*/ 230846 w 388600"/>
              <a:gd name="connsiteY7" fmla="*/ 278801 h 482400"/>
              <a:gd name="connsiteX8" fmla="*/ 243741 w 388600"/>
              <a:gd name="connsiteY8" fmla="*/ 268055 h 482400"/>
              <a:gd name="connsiteX9" fmla="*/ 256211 w 388600"/>
              <a:gd name="connsiteY9" fmla="*/ 265421 h 482400"/>
              <a:gd name="connsiteX10" fmla="*/ 273922 w 388600"/>
              <a:gd name="connsiteY10" fmla="*/ 270481 h 482400"/>
              <a:gd name="connsiteX11" fmla="*/ 279154 w 388600"/>
              <a:gd name="connsiteY11" fmla="*/ 271214 h 482400"/>
              <a:gd name="connsiteX12" fmla="*/ 290226 w 388600"/>
              <a:gd name="connsiteY12" fmla="*/ 267666 h 482400"/>
              <a:gd name="connsiteX13" fmla="*/ 304998 w 388600"/>
              <a:gd name="connsiteY13" fmla="*/ 257114 h 482400"/>
              <a:gd name="connsiteX14" fmla="*/ 314505 w 388600"/>
              <a:gd name="connsiteY14" fmla="*/ 254707 h 482400"/>
              <a:gd name="connsiteX15" fmla="*/ 331402 w 388600"/>
              <a:gd name="connsiteY15" fmla="*/ 256819 h 482400"/>
              <a:gd name="connsiteX16" fmla="*/ 343020 w 388600"/>
              <a:gd name="connsiteY16" fmla="*/ 255323 h 482400"/>
              <a:gd name="connsiteX17" fmla="*/ 344108 w 388600"/>
              <a:gd name="connsiteY17" fmla="*/ 254888 h 482400"/>
              <a:gd name="connsiteX18" fmla="*/ 353204 w 388600"/>
              <a:gd name="connsiteY18" fmla="*/ 248377 h 482400"/>
              <a:gd name="connsiteX19" fmla="*/ 361600 w 388600"/>
              <a:gd name="connsiteY19" fmla="*/ 238580 h 482400"/>
              <a:gd name="connsiteX20" fmla="*/ 367010 w 388600"/>
              <a:gd name="connsiteY20" fmla="*/ 226635 h 482400"/>
              <a:gd name="connsiteX21" fmla="*/ 368644 w 388600"/>
              <a:gd name="connsiteY21" fmla="*/ 215199 h 482400"/>
              <a:gd name="connsiteX22" fmla="*/ 368880 w 388600"/>
              <a:gd name="connsiteY22" fmla="*/ 211883 h 482400"/>
              <a:gd name="connsiteX23" fmla="*/ 368880 w 388600"/>
              <a:gd name="connsiteY23" fmla="*/ 157314 h 482400"/>
              <a:gd name="connsiteX24" fmla="*/ 368880 w 388600"/>
              <a:gd name="connsiteY24" fmla="*/ 153258 h 482400"/>
              <a:gd name="connsiteX25" fmla="*/ 362178 w 388600"/>
              <a:gd name="connsiteY25" fmla="*/ 112042 h 482400"/>
              <a:gd name="connsiteX26" fmla="*/ 346231 w 388600"/>
              <a:gd name="connsiteY26" fmla="*/ 79905 h 482400"/>
              <a:gd name="connsiteX27" fmla="*/ 262989 w 388600"/>
              <a:gd name="connsiteY27" fmla="*/ 25828 h 482400"/>
              <a:gd name="connsiteX28" fmla="*/ 219812 w 388600"/>
              <a:gd name="connsiteY28" fmla="*/ 24919 h 482400"/>
              <a:gd name="connsiteX29" fmla="*/ 200871 w 388600"/>
              <a:gd name="connsiteY29" fmla="*/ 27681 h 482400"/>
              <a:gd name="connsiteX30" fmla="*/ 137736 w 388600"/>
              <a:gd name="connsiteY30" fmla="*/ 55639 h 482400"/>
              <a:gd name="connsiteX31" fmla="*/ 100345 w 388600"/>
              <a:gd name="connsiteY31" fmla="*/ 106546 h 482400"/>
              <a:gd name="connsiteX32" fmla="*/ 70421 w 388600"/>
              <a:gd name="connsiteY32" fmla="*/ 180358 h 482400"/>
              <a:gd name="connsiteX33" fmla="*/ 51333 w 388600"/>
              <a:gd name="connsiteY33" fmla="*/ 215469 h 482400"/>
              <a:gd name="connsiteX34" fmla="*/ 24431 w 388600"/>
              <a:gd name="connsiteY34" fmla="*/ 253900 h 482400"/>
              <a:gd name="connsiteX35" fmla="*/ 25885 w 388600"/>
              <a:gd name="connsiteY35" fmla="*/ 260727 h 482400"/>
              <a:gd name="connsiteX36" fmla="*/ 76590 w 388600"/>
              <a:gd name="connsiteY36" fmla="*/ 251902 h 482400"/>
              <a:gd name="connsiteX37" fmla="*/ 104311 w 388600"/>
              <a:gd name="connsiteY37" fmla="*/ 218021 h 482400"/>
              <a:gd name="connsiteX38" fmla="*/ 104766 w 388600"/>
              <a:gd name="connsiteY38" fmla="*/ 216726 h 482400"/>
              <a:gd name="connsiteX39" fmla="*/ 104230 w 388600"/>
              <a:gd name="connsiteY39" fmla="*/ 167473 h 482400"/>
              <a:gd name="connsiteX40" fmla="*/ 114170 w 388600"/>
              <a:gd name="connsiteY40" fmla="*/ 157314 h 482400"/>
              <a:gd name="connsiteX41" fmla="*/ 124329 w 388600"/>
              <a:gd name="connsiteY41" fmla="*/ 167254 h 482400"/>
              <a:gd name="connsiteX42" fmla="*/ 124939 w 388600"/>
              <a:gd name="connsiteY42" fmla="*/ 223404 h 482400"/>
              <a:gd name="connsiteX43" fmla="*/ 125090 w 388600"/>
              <a:gd name="connsiteY43" fmla="*/ 223717 h 482400"/>
              <a:gd name="connsiteX44" fmla="*/ 125148 w 388600"/>
              <a:gd name="connsiteY44" fmla="*/ 224295 h 482400"/>
              <a:gd name="connsiteX45" fmla="*/ 125073 w 388600"/>
              <a:gd name="connsiteY45" fmla="*/ 224387 h 482400"/>
              <a:gd name="connsiteX46" fmla="*/ 124953 w 388600"/>
              <a:gd name="connsiteY46" fmla="*/ 224727 h 482400"/>
              <a:gd name="connsiteX47" fmla="*/ 127345 w 388600"/>
              <a:gd name="connsiteY47" fmla="*/ 444717 h 482400"/>
              <a:gd name="connsiteX48" fmla="*/ 101608 w 388600"/>
              <a:gd name="connsiteY48" fmla="*/ 253065 h 482400"/>
              <a:gd name="connsiteX49" fmla="*/ 105174 w 388600"/>
              <a:gd name="connsiteY49" fmla="*/ 254317 h 482400"/>
              <a:gd name="connsiteX50" fmla="*/ 107246 w 388600"/>
              <a:gd name="connsiteY50" fmla="*/ 444935 h 482400"/>
              <a:gd name="connsiteX51" fmla="*/ 148369 w 388600"/>
              <a:gd name="connsiteY51" fmla="*/ 485614 h 482400"/>
              <a:gd name="connsiteX52" fmla="*/ 189443 w 388600"/>
              <a:gd name="connsiteY52" fmla="*/ 446542 h 482400"/>
              <a:gd name="connsiteX53" fmla="*/ 196810 w 388600"/>
              <a:gd name="connsiteY53" fmla="*/ 299206 h 482400"/>
              <a:gd name="connsiteX54" fmla="*/ 200133 w 388600"/>
              <a:gd name="connsiteY54" fmla="*/ 297544 h 482400"/>
              <a:gd name="connsiteX55" fmla="*/ 225798 w 388600"/>
              <a:gd name="connsiteY55" fmla="*/ 302458 h 482400"/>
              <a:gd name="connsiteX56" fmla="*/ 243714 w 388600"/>
              <a:gd name="connsiteY56" fmla="*/ 294242 h 482400"/>
              <a:gd name="connsiteX57" fmla="*/ 253163 w 388600"/>
              <a:gd name="connsiteY57" fmla="*/ 286368 h 482400"/>
              <a:gd name="connsiteX58" fmla="*/ 255002 w 388600"/>
              <a:gd name="connsiteY58" fmla="*/ 285979 h 482400"/>
              <a:gd name="connsiteX59" fmla="*/ 268400 w 388600"/>
              <a:gd name="connsiteY59" fmla="*/ 289807 h 482400"/>
              <a:gd name="connsiteX60" fmla="*/ 279154 w 388600"/>
              <a:gd name="connsiteY60" fmla="*/ 291314 h 482400"/>
              <a:gd name="connsiteX61" fmla="*/ 301909 w 388600"/>
              <a:gd name="connsiteY61" fmla="*/ 284022 h 482400"/>
              <a:gd name="connsiteX62" fmla="*/ 313938 w 388600"/>
              <a:gd name="connsiteY62" fmla="*/ 275429 h 482400"/>
              <a:gd name="connsiteX63" fmla="*/ 315356 w 388600"/>
              <a:gd name="connsiteY63" fmla="*/ 275070 h 482400"/>
              <a:gd name="connsiteX64" fmla="*/ 328909 w 388600"/>
              <a:gd name="connsiteY64" fmla="*/ 276765 h 482400"/>
              <a:gd name="connsiteX65" fmla="*/ 350485 w 388600"/>
              <a:gd name="connsiteY65" fmla="*/ 273985 h 482400"/>
              <a:gd name="connsiteX66" fmla="*/ 351573 w 388600"/>
              <a:gd name="connsiteY66" fmla="*/ 273551 h 482400"/>
              <a:gd name="connsiteX67" fmla="*/ 368464 w 388600"/>
              <a:gd name="connsiteY67" fmla="*/ 261457 h 482400"/>
              <a:gd name="connsiteX68" fmla="*/ 376861 w 388600"/>
              <a:gd name="connsiteY68" fmla="*/ 251661 h 482400"/>
              <a:gd name="connsiteX69" fmla="*/ 386908 w 388600"/>
              <a:gd name="connsiteY69" fmla="*/ 229478 h 482400"/>
              <a:gd name="connsiteX70" fmla="*/ 388542 w 388600"/>
              <a:gd name="connsiteY70" fmla="*/ 218042 h 482400"/>
              <a:gd name="connsiteX71" fmla="*/ 388980 w 388600"/>
              <a:gd name="connsiteY71" fmla="*/ 211883 h 482400"/>
              <a:gd name="connsiteX72" fmla="*/ 388980 w 388600"/>
              <a:gd name="connsiteY72" fmla="*/ 157314 h 482400"/>
              <a:gd name="connsiteX73" fmla="*/ 388980 w 388600"/>
              <a:gd name="connsiteY73" fmla="*/ 153258 h 482400"/>
              <a:gd name="connsiteX74" fmla="*/ 388980 w 388600"/>
              <a:gd name="connsiteY74" fmla="*/ 150626 h 482400"/>
              <a:gd name="connsiteX75" fmla="*/ 388967 w 388600"/>
              <a:gd name="connsiteY75" fmla="*/ 150614 h 482400"/>
              <a:gd name="connsiteX76" fmla="*/ 388955 w 388600"/>
              <a:gd name="connsiteY76" fmla="*/ 150602 h 482400"/>
              <a:gd name="connsiteX77" fmla="*/ 381247 w 388600"/>
              <a:gd name="connsiteY77" fmla="*/ 105685 h 482400"/>
              <a:gd name="connsiteX78" fmla="*/ 362819 w 388600"/>
              <a:gd name="connsiteY78" fmla="*/ 68555 h 482400"/>
              <a:gd name="connsiteX79" fmla="*/ 266693 w 388600"/>
              <a:gd name="connsiteY79" fmla="*/ 6072 h 482400"/>
              <a:gd name="connsiteX80" fmla="*/ 216911 w 388600"/>
              <a:gd name="connsiteY80" fmla="*/ 5030 h 482400"/>
              <a:gd name="connsiteX81" fmla="*/ 197971 w 388600"/>
              <a:gd name="connsiteY81" fmla="*/ 7792 h 482400"/>
              <a:gd name="connsiteX82" fmla="*/ 124959 w 388600"/>
              <a:gd name="connsiteY82" fmla="*/ 40123 h 482400"/>
              <a:gd name="connsiteX83" fmla="*/ 81717 w 388600"/>
              <a:gd name="connsiteY83" fmla="*/ 98994 h 482400"/>
              <a:gd name="connsiteX84" fmla="*/ 51793 w 388600"/>
              <a:gd name="connsiteY84" fmla="*/ 172806 h 482400"/>
              <a:gd name="connsiteX85" fmla="*/ 34866 w 388600"/>
              <a:gd name="connsiteY85" fmla="*/ 203943 h 482400"/>
              <a:gd name="connsiteX86" fmla="*/ 7965 w 388600"/>
              <a:gd name="connsiteY86" fmla="*/ 242373 h 482400"/>
              <a:gd name="connsiteX87" fmla="*/ 15544 w 388600"/>
              <a:gd name="connsiteY87" fmla="*/ 277962 h 482400"/>
              <a:gd name="connsiteX88" fmla="*/ 92147 w 388600"/>
              <a:gd name="connsiteY88" fmla="*/ 264630 h 482400"/>
              <a:gd name="connsiteX89" fmla="*/ 101608 w 388600"/>
              <a:gd name="connsiteY89" fmla="*/ 253065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4717"/>
                </a:moveTo>
                <a:cubicBezTo>
                  <a:pt x="127470" y="456239"/>
                  <a:pt x="136846" y="465514"/>
                  <a:pt x="148369" y="465514"/>
                </a:cubicBezTo>
                <a:cubicBezTo>
                  <a:pt x="159573" y="465514"/>
                  <a:pt x="168809" y="456728"/>
                  <a:pt x="169368" y="445538"/>
                </a:cubicBezTo>
                <a:lnTo>
                  <a:pt x="177712" y="278647"/>
                </a:lnTo>
                <a:cubicBezTo>
                  <a:pt x="178223" y="268436"/>
                  <a:pt x="190243" y="263267"/>
                  <a:pt x="198006" y="269921"/>
                </a:cubicBezTo>
                <a:lnTo>
                  <a:pt x="208182" y="278643"/>
                </a:lnTo>
                <a:cubicBezTo>
                  <a:pt x="212127" y="282025"/>
                  <a:pt x="217368" y="283485"/>
                  <a:pt x="222493" y="282631"/>
                </a:cubicBezTo>
                <a:cubicBezTo>
                  <a:pt x="225569" y="282118"/>
                  <a:pt x="228452" y="280797"/>
                  <a:pt x="230846" y="278801"/>
                </a:cubicBezTo>
                <a:lnTo>
                  <a:pt x="243741" y="268055"/>
                </a:lnTo>
                <a:cubicBezTo>
                  <a:pt x="247206" y="265168"/>
                  <a:pt x="251875" y="264181"/>
                  <a:pt x="256211" y="265421"/>
                </a:cubicBezTo>
                <a:lnTo>
                  <a:pt x="273922" y="270481"/>
                </a:lnTo>
                <a:cubicBezTo>
                  <a:pt x="275624" y="270967"/>
                  <a:pt x="277385" y="271214"/>
                  <a:pt x="279154" y="271214"/>
                </a:cubicBezTo>
                <a:cubicBezTo>
                  <a:pt x="283125" y="271214"/>
                  <a:pt x="286995" y="269973"/>
                  <a:pt x="290226" y="267666"/>
                </a:cubicBezTo>
                <a:lnTo>
                  <a:pt x="304998" y="257114"/>
                </a:lnTo>
                <a:cubicBezTo>
                  <a:pt x="307753" y="255147"/>
                  <a:pt x="311146" y="254287"/>
                  <a:pt x="314505" y="254707"/>
                </a:cubicBezTo>
                <a:lnTo>
                  <a:pt x="331402" y="256819"/>
                </a:lnTo>
                <a:cubicBezTo>
                  <a:pt x="335339" y="257312"/>
                  <a:pt x="339336" y="256797"/>
                  <a:pt x="343020" y="255323"/>
                </a:cubicBezTo>
                <a:lnTo>
                  <a:pt x="344108" y="254888"/>
                </a:lnTo>
                <a:cubicBezTo>
                  <a:pt x="347620" y="253483"/>
                  <a:pt x="350741" y="251249"/>
                  <a:pt x="353204" y="248377"/>
                </a:cubicBezTo>
                <a:lnTo>
                  <a:pt x="361600" y="238580"/>
                </a:lnTo>
                <a:cubicBezTo>
                  <a:pt x="364502" y="235194"/>
                  <a:pt x="366379" y="231050"/>
                  <a:pt x="367010" y="226635"/>
                </a:cubicBezTo>
                <a:lnTo>
                  <a:pt x="368644" y="215199"/>
                </a:lnTo>
                <a:cubicBezTo>
                  <a:pt x="368800" y="214101"/>
                  <a:pt x="368880" y="212993"/>
                  <a:pt x="368880" y="211883"/>
                </a:cubicBezTo>
                <a:lnTo>
                  <a:pt x="368880" y="157314"/>
                </a:lnTo>
                <a:lnTo>
                  <a:pt x="368880" y="153258"/>
                </a:lnTo>
                <a:cubicBezTo>
                  <a:pt x="368880" y="139279"/>
                  <a:pt x="366602" y="125314"/>
                  <a:pt x="362178" y="112042"/>
                </a:cubicBezTo>
                <a:cubicBezTo>
                  <a:pt x="358384" y="100658"/>
                  <a:pt x="353001" y="89801"/>
                  <a:pt x="346231" y="79905"/>
                </a:cubicBezTo>
                <a:cubicBezTo>
                  <a:pt x="326919" y="51680"/>
                  <a:pt x="296678" y="32145"/>
                  <a:pt x="262989" y="25828"/>
                </a:cubicBezTo>
                <a:cubicBezTo>
                  <a:pt x="248795" y="23167"/>
                  <a:pt x="234074" y="22840"/>
                  <a:pt x="219812" y="24919"/>
                </a:cubicBezTo>
                <a:lnTo>
                  <a:pt x="200871" y="27681"/>
                </a:lnTo>
                <a:cubicBezTo>
                  <a:pt x="177670" y="31065"/>
                  <a:pt x="155836" y="40733"/>
                  <a:pt x="137736" y="55639"/>
                </a:cubicBezTo>
                <a:cubicBezTo>
                  <a:pt x="121230" y="69232"/>
                  <a:pt x="108378" y="86730"/>
                  <a:pt x="100345" y="106546"/>
                </a:cubicBezTo>
                <a:lnTo>
                  <a:pt x="70421" y="180358"/>
                </a:lnTo>
                <a:cubicBezTo>
                  <a:pt x="65400" y="192742"/>
                  <a:pt x="58997" y="204521"/>
                  <a:pt x="51333" y="215469"/>
                </a:cubicBezTo>
                <a:lnTo>
                  <a:pt x="24431" y="253900"/>
                </a:lnTo>
                <a:cubicBezTo>
                  <a:pt x="22845" y="256167"/>
                  <a:pt x="23513" y="259304"/>
                  <a:pt x="25885" y="260727"/>
                </a:cubicBezTo>
                <a:cubicBezTo>
                  <a:pt x="42635" y="270777"/>
                  <a:pt x="64221" y="267019"/>
                  <a:pt x="76590" y="251902"/>
                </a:cubicBezTo>
                <a:lnTo>
                  <a:pt x="104311" y="218021"/>
                </a:lnTo>
                <a:cubicBezTo>
                  <a:pt x="104609" y="217656"/>
                  <a:pt x="104770" y="217197"/>
                  <a:pt x="104766" y="216726"/>
                </a:cubicBezTo>
                <a:lnTo>
                  <a:pt x="104230" y="167473"/>
                </a:lnTo>
                <a:cubicBezTo>
                  <a:pt x="104170" y="161922"/>
                  <a:pt x="108620" y="157375"/>
                  <a:pt x="114170" y="157314"/>
                </a:cubicBezTo>
                <a:cubicBezTo>
                  <a:pt x="119721" y="157254"/>
                  <a:pt x="124269" y="161704"/>
                  <a:pt x="124329" y="167254"/>
                </a:cubicBezTo>
                <a:lnTo>
                  <a:pt x="124939" y="223404"/>
                </a:lnTo>
                <a:cubicBezTo>
                  <a:pt x="124941" y="223526"/>
                  <a:pt x="124995" y="223640"/>
                  <a:pt x="125090" y="223717"/>
                </a:cubicBezTo>
                <a:cubicBezTo>
                  <a:pt x="125265" y="223861"/>
                  <a:pt x="125291" y="224120"/>
                  <a:pt x="125148" y="224295"/>
                </a:cubicBezTo>
                <a:lnTo>
                  <a:pt x="125073" y="224387"/>
                </a:lnTo>
                <a:cubicBezTo>
                  <a:pt x="124994" y="224482"/>
                  <a:pt x="124952" y="224603"/>
                  <a:pt x="124953" y="224727"/>
                </a:cubicBezTo>
                <a:lnTo>
                  <a:pt x="127345" y="444717"/>
                </a:lnTo>
                <a:close/>
                <a:moveTo>
                  <a:pt x="101608" y="253065"/>
                </a:moveTo>
                <a:cubicBezTo>
                  <a:pt x="102798" y="251612"/>
                  <a:pt x="105153" y="252439"/>
                  <a:pt x="105174" y="254317"/>
                </a:cubicBezTo>
                <a:lnTo>
                  <a:pt x="107246" y="444935"/>
                </a:lnTo>
                <a:cubicBezTo>
                  <a:pt x="107491" y="467473"/>
                  <a:pt x="125830" y="485614"/>
                  <a:pt x="148369" y="485614"/>
                </a:cubicBezTo>
                <a:cubicBezTo>
                  <a:pt x="170283" y="485614"/>
                  <a:pt x="188349" y="468429"/>
                  <a:pt x="189443" y="446542"/>
                </a:cubicBezTo>
                <a:lnTo>
                  <a:pt x="196810" y="299206"/>
                </a:lnTo>
                <a:cubicBezTo>
                  <a:pt x="196891" y="297597"/>
                  <a:pt x="198754" y="296710"/>
                  <a:pt x="200133" y="297544"/>
                </a:cubicBezTo>
                <a:cubicBezTo>
                  <a:pt x="207769" y="302158"/>
                  <a:pt x="216865" y="303946"/>
                  <a:pt x="225798" y="302458"/>
                </a:cubicBezTo>
                <a:cubicBezTo>
                  <a:pt x="232393" y="301358"/>
                  <a:pt x="238577" y="298523"/>
                  <a:pt x="243714" y="294242"/>
                </a:cubicBezTo>
                <a:lnTo>
                  <a:pt x="253163" y="286368"/>
                </a:lnTo>
                <a:cubicBezTo>
                  <a:pt x="253674" y="285942"/>
                  <a:pt x="254362" y="285797"/>
                  <a:pt x="255002" y="285979"/>
                </a:cubicBezTo>
                <a:lnTo>
                  <a:pt x="268400" y="289807"/>
                </a:lnTo>
                <a:cubicBezTo>
                  <a:pt x="271898" y="290806"/>
                  <a:pt x="275517" y="291314"/>
                  <a:pt x="279154" y="291314"/>
                </a:cubicBezTo>
                <a:cubicBezTo>
                  <a:pt x="287314" y="291314"/>
                  <a:pt x="295269" y="288764"/>
                  <a:pt x="301909" y="284022"/>
                </a:cubicBezTo>
                <a:lnTo>
                  <a:pt x="313938" y="275429"/>
                </a:lnTo>
                <a:cubicBezTo>
                  <a:pt x="314349" y="275136"/>
                  <a:pt x="314855" y="275008"/>
                  <a:pt x="315356" y="275070"/>
                </a:cubicBezTo>
                <a:lnTo>
                  <a:pt x="328909" y="276765"/>
                </a:lnTo>
                <a:cubicBezTo>
                  <a:pt x="336220" y="277678"/>
                  <a:pt x="343643" y="276722"/>
                  <a:pt x="350485" y="273985"/>
                </a:cubicBezTo>
                <a:lnTo>
                  <a:pt x="351573" y="273551"/>
                </a:lnTo>
                <a:cubicBezTo>
                  <a:pt x="358097" y="270941"/>
                  <a:pt x="363892" y="266792"/>
                  <a:pt x="368464" y="261457"/>
                </a:cubicBezTo>
                <a:lnTo>
                  <a:pt x="376861" y="251661"/>
                </a:lnTo>
                <a:cubicBezTo>
                  <a:pt x="382251" y="245372"/>
                  <a:pt x="385737" y="237677"/>
                  <a:pt x="386908" y="229478"/>
                </a:cubicBezTo>
                <a:lnTo>
                  <a:pt x="388542" y="218042"/>
                </a:lnTo>
                <a:cubicBezTo>
                  <a:pt x="388833" y="216002"/>
                  <a:pt x="388980" y="213943"/>
                  <a:pt x="388980" y="211883"/>
                </a:cubicBezTo>
                <a:lnTo>
                  <a:pt x="388980" y="157314"/>
                </a:lnTo>
                <a:lnTo>
                  <a:pt x="388980" y="153258"/>
                </a:lnTo>
                <a:lnTo>
                  <a:pt x="388980" y="150626"/>
                </a:lnTo>
                <a:cubicBezTo>
                  <a:pt x="388980" y="150619"/>
                  <a:pt x="388974" y="150614"/>
                  <a:pt x="388967" y="150614"/>
                </a:cubicBezTo>
                <a:cubicBezTo>
                  <a:pt x="388961" y="150614"/>
                  <a:pt x="388956" y="150608"/>
                  <a:pt x="388955" y="150602"/>
                </a:cubicBezTo>
                <a:cubicBezTo>
                  <a:pt x="388683" y="135344"/>
                  <a:pt x="386071" y="120157"/>
                  <a:pt x="381247" y="105685"/>
                </a:cubicBezTo>
                <a:cubicBezTo>
                  <a:pt x="376865" y="92539"/>
                  <a:pt x="370650" y="80000"/>
                  <a:pt x="362819" y="68555"/>
                </a:cubicBezTo>
                <a:cubicBezTo>
                  <a:pt x="340454" y="35868"/>
                  <a:pt x="305546" y="13357"/>
                  <a:pt x="266693" y="6072"/>
                </a:cubicBezTo>
                <a:cubicBezTo>
                  <a:pt x="250348" y="3008"/>
                  <a:pt x="233395" y="2626"/>
                  <a:pt x="216911" y="5030"/>
                </a:cubicBezTo>
                <a:lnTo>
                  <a:pt x="197971" y="7792"/>
                </a:lnTo>
                <a:cubicBezTo>
                  <a:pt x="171139" y="11705"/>
                  <a:pt x="145889" y="22886"/>
                  <a:pt x="124959" y="40123"/>
                </a:cubicBezTo>
                <a:cubicBezTo>
                  <a:pt x="105870" y="55843"/>
                  <a:pt x="91008" y="76078"/>
                  <a:pt x="81717" y="98994"/>
                </a:cubicBezTo>
                <a:lnTo>
                  <a:pt x="51793" y="172806"/>
                </a:lnTo>
                <a:cubicBezTo>
                  <a:pt x="47341" y="183789"/>
                  <a:pt x="41663" y="194234"/>
                  <a:pt x="34866" y="203943"/>
                </a:cubicBezTo>
                <a:lnTo>
                  <a:pt x="7965" y="242373"/>
                </a:lnTo>
                <a:cubicBezTo>
                  <a:pt x="-307" y="254190"/>
                  <a:pt x="3176" y="270542"/>
                  <a:pt x="15544" y="277962"/>
                </a:cubicBezTo>
                <a:cubicBezTo>
                  <a:pt x="40849" y="293145"/>
                  <a:pt x="73460" y="287469"/>
                  <a:pt x="92147" y="264630"/>
                </a:cubicBezTo>
                <a:lnTo>
                  <a:pt x="101608" y="2530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4" name="Graphic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1CBF2C61-71B8-4AF9-AFE2-57B8CF86DDB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418623" y="3529129"/>
            <a:ext cx="388600" cy="482400"/>
          </a:xfrm>
          <a:custGeom>
            <a:avLst/>
            <a:gdLst>
              <a:gd name="connsiteX0" fmla="*/ 127345 w 388600"/>
              <a:gd name="connsiteY0" fmla="*/ 444717 h 482400"/>
              <a:gd name="connsiteX1" fmla="*/ 148369 w 388600"/>
              <a:gd name="connsiteY1" fmla="*/ 465514 h 482400"/>
              <a:gd name="connsiteX2" fmla="*/ 169368 w 388600"/>
              <a:gd name="connsiteY2" fmla="*/ 445538 h 482400"/>
              <a:gd name="connsiteX3" fmla="*/ 177712 w 388600"/>
              <a:gd name="connsiteY3" fmla="*/ 278647 h 482400"/>
              <a:gd name="connsiteX4" fmla="*/ 198006 w 388600"/>
              <a:gd name="connsiteY4" fmla="*/ 269921 h 482400"/>
              <a:gd name="connsiteX5" fmla="*/ 208182 w 388600"/>
              <a:gd name="connsiteY5" fmla="*/ 278643 h 482400"/>
              <a:gd name="connsiteX6" fmla="*/ 222493 w 388600"/>
              <a:gd name="connsiteY6" fmla="*/ 282631 h 482400"/>
              <a:gd name="connsiteX7" fmla="*/ 230846 w 388600"/>
              <a:gd name="connsiteY7" fmla="*/ 278801 h 482400"/>
              <a:gd name="connsiteX8" fmla="*/ 243741 w 388600"/>
              <a:gd name="connsiteY8" fmla="*/ 268055 h 482400"/>
              <a:gd name="connsiteX9" fmla="*/ 256211 w 388600"/>
              <a:gd name="connsiteY9" fmla="*/ 265421 h 482400"/>
              <a:gd name="connsiteX10" fmla="*/ 273922 w 388600"/>
              <a:gd name="connsiteY10" fmla="*/ 270481 h 482400"/>
              <a:gd name="connsiteX11" fmla="*/ 279154 w 388600"/>
              <a:gd name="connsiteY11" fmla="*/ 271214 h 482400"/>
              <a:gd name="connsiteX12" fmla="*/ 290226 w 388600"/>
              <a:gd name="connsiteY12" fmla="*/ 267666 h 482400"/>
              <a:gd name="connsiteX13" fmla="*/ 304998 w 388600"/>
              <a:gd name="connsiteY13" fmla="*/ 257114 h 482400"/>
              <a:gd name="connsiteX14" fmla="*/ 314505 w 388600"/>
              <a:gd name="connsiteY14" fmla="*/ 254707 h 482400"/>
              <a:gd name="connsiteX15" fmla="*/ 331402 w 388600"/>
              <a:gd name="connsiteY15" fmla="*/ 256819 h 482400"/>
              <a:gd name="connsiteX16" fmla="*/ 343020 w 388600"/>
              <a:gd name="connsiteY16" fmla="*/ 255323 h 482400"/>
              <a:gd name="connsiteX17" fmla="*/ 344108 w 388600"/>
              <a:gd name="connsiteY17" fmla="*/ 254888 h 482400"/>
              <a:gd name="connsiteX18" fmla="*/ 353204 w 388600"/>
              <a:gd name="connsiteY18" fmla="*/ 248377 h 482400"/>
              <a:gd name="connsiteX19" fmla="*/ 361600 w 388600"/>
              <a:gd name="connsiteY19" fmla="*/ 238580 h 482400"/>
              <a:gd name="connsiteX20" fmla="*/ 367010 w 388600"/>
              <a:gd name="connsiteY20" fmla="*/ 226635 h 482400"/>
              <a:gd name="connsiteX21" fmla="*/ 368644 w 388600"/>
              <a:gd name="connsiteY21" fmla="*/ 215199 h 482400"/>
              <a:gd name="connsiteX22" fmla="*/ 368880 w 388600"/>
              <a:gd name="connsiteY22" fmla="*/ 211883 h 482400"/>
              <a:gd name="connsiteX23" fmla="*/ 368880 w 388600"/>
              <a:gd name="connsiteY23" fmla="*/ 157314 h 482400"/>
              <a:gd name="connsiteX24" fmla="*/ 368880 w 388600"/>
              <a:gd name="connsiteY24" fmla="*/ 153258 h 482400"/>
              <a:gd name="connsiteX25" fmla="*/ 362178 w 388600"/>
              <a:gd name="connsiteY25" fmla="*/ 112042 h 482400"/>
              <a:gd name="connsiteX26" fmla="*/ 346231 w 388600"/>
              <a:gd name="connsiteY26" fmla="*/ 79905 h 482400"/>
              <a:gd name="connsiteX27" fmla="*/ 262989 w 388600"/>
              <a:gd name="connsiteY27" fmla="*/ 25828 h 482400"/>
              <a:gd name="connsiteX28" fmla="*/ 219812 w 388600"/>
              <a:gd name="connsiteY28" fmla="*/ 24919 h 482400"/>
              <a:gd name="connsiteX29" fmla="*/ 200871 w 388600"/>
              <a:gd name="connsiteY29" fmla="*/ 27681 h 482400"/>
              <a:gd name="connsiteX30" fmla="*/ 137736 w 388600"/>
              <a:gd name="connsiteY30" fmla="*/ 55639 h 482400"/>
              <a:gd name="connsiteX31" fmla="*/ 100345 w 388600"/>
              <a:gd name="connsiteY31" fmla="*/ 106546 h 482400"/>
              <a:gd name="connsiteX32" fmla="*/ 70421 w 388600"/>
              <a:gd name="connsiteY32" fmla="*/ 180358 h 482400"/>
              <a:gd name="connsiteX33" fmla="*/ 51333 w 388600"/>
              <a:gd name="connsiteY33" fmla="*/ 215469 h 482400"/>
              <a:gd name="connsiteX34" fmla="*/ 24431 w 388600"/>
              <a:gd name="connsiteY34" fmla="*/ 253900 h 482400"/>
              <a:gd name="connsiteX35" fmla="*/ 25885 w 388600"/>
              <a:gd name="connsiteY35" fmla="*/ 260727 h 482400"/>
              <a:gd name="connsiteX36" fmla="*/ 76590 w 388600"/>
              <a:gd name="connsiteY36" fmla="*/ 251902 h 482400"/>
              <a:gd name="connsiteX37" fmla="*/ 104311 w 388600"/>
              <a:gd name="connsiteY37" fmla="*/ 218021 h 482400"/>
              <a:gd name="connsiteX38" fmla="*/ 104766 w 388600"/>
              <a:gd name="connsiteY38" fmla="*/ 216726 h 482400"/>
              <a:gd name="connsiteX39" fmla="*/ 104230 w 388600"/>
              <a:gd name="connsiteY39" fmla="*/ 167473 h 482400"/>
              <a:gd name="connsiteX40" fmla="*/ 114170 w 388600"/>
              <a:gd name="connsiteY40" fmla="*/ 157314 h 482400"/>
              <a:gd name="connsiteX41" fmla="*/ 124329 w 388600"/>
              <a:gd name="connsiteY41" fmla="*/ 167254 h 482400"/>
              <a:gd name="connsiteX42" fmla="*/ 124939 w 388600"/>
              <a:gd name="connsiteY42" fmla="*/ 223404 h 482400"/>
              <a:gd name="connsiteX43" fmla="*/ 125090 w 388600"/>
              <a:gd name="connsiteY43" fmla="*/ 223717 h 482400"/>
              <a:gd name="connsiteX44" fmla="*/ 125148 w 388600"/>
              <a:gd name="connsiteY44" fmla="*/ 224295 h 482400"/>
              <a:gd name="connsiteX45" fmla="*/ 125073 w 388600"/>
              <a:gd name="connsiteY45" fmla="*/ 224387 h 482400"/>
              <a:gd name="connsiteX46" fmla="*/ 124953 w 388600"/>
              <a:gd name="connsiteY46" fmla="*/ 224727 h 482400"/>
              <a:gd name="connsiteX47" fmla="*/ 127345 w 388600"/>
              <a:gd name="connsiteY47" fmla="*/ 444717 h 482400"/>
              <a:gd name="connsiteX48" fmla="*/ 101608 w 388600"/>
              <a:gd name="connsiteY48" fmla="*/ 253065 h 482400"/>
              <a:gd name="connsiteX49" fmla="*/ 105174 w 388600"/>
              <a:gd name="connsiteY49" fmla="*/ 254317 h 482400"/>
              <a:gd name="connsiteX50" fmla="*/ 107246 w 388600"/>
              <a:gd name="connsiteY50" fmla="*/ 444935 h 482400"/>
              <a:gd name="connsiteX51" fmla="*/ 148369 w 388600"/>
              <a:gd name="connsiteY51" fmla="*/ 485614 h 482400"/>
              <a:gd name="connsiteX52" fmla="*/ 189443 w 388600"/>
              <a:gd name="connsiteY52" fmla="*/ 446542 h 482400"/>
              <a:gd name="connsiteX53" fmla="*/ 196810 w 388600"/>
              <a:gd name="connsiteY53" fmla="*/ 299206 h 482400"/>
              <a:gd name="connsiteX54" fmla="*/ 200133 w 388600"/>
              <a:gd name="connsiteY54" fmla="*/ 297544 h 482400"/>
              <a:gd name="connsiteX55" fmla="*/ 225798 w 388600"/>
              <a:gd name="connsiteY55" fmla="*/ 302458 h 482400"/>
              <a:gd name="connsiteX56" fmla="*/ 243714 w 388600"/>
              <a:gd name="connsiteY56" fmla="*/ 294242 h 482400"/>
              <a:gd name="connsiteX57" fmla="*/ 253163 w 388600"/>
              <a:gd name="connsiteY57" fmla="*/ 286368 h 482400"/>
              <a:gd name="connsiteX58" fmla="*/ 255002 w 388600"/>
              <a:gd name="connsiteY58" fmla="*/ 285979 h 482400"/>
              <a:gd name="connsiteX59" fmla="*/ 268400 w 388600"/>
              <a:gd name="connsiteY59" fmla="*/ 289807 h 482400"/>
              <a:gd name="connsiteX60" fmla="*/ 279154 w 388600"/>
              <a:gd name="connsiteY60" fmla="*/ 291314 h 482400"/>
              <a:gd name="connsiteX61" fmla="*/ 301909 w 388600"/>
              <a:gd name="connsiteY61" fmla="*/ 284022 h 482400"/>
              <a:gd name="connsiteX62" fmla="*/ 313938 w 388600"/>
              <a:gd name="connsiteY62" fmla="*/ 275429 h 482400"/>
              <a:gd name="connsiteX63" fmla="*/ 315356 w 388600"/>
              <a:gd name="connsiteY63" fmla="*/ 275070 h 482400"/>
              <a:gd name="connsiteX64" fmla="*/ 328909 w 388600"/>
              <a:gd name="connsiteY64" fmla="*/ 276765 h 482400"/>
              <a:gd name="connsiteX65" fmla="*/ 350485 w 388600"/>
              <a:gd name="connsiteY65" fmla="*/ 273985 h 482400"/>
              <a:gd name="connsiteX66" fmla="*/ 351573 w 388600"/>
              <a:gd name="connsiteY66" fmla="*/ 273551 h 482400"/>
              <a:gd name="connsiteX67" fmla="*/ 368464 w 388600"/>
              <a:gd name="connsiteY67" fmla="*/ 261457 h 482400"/>
              <a:gd name="connsiteX68" fmla="*/ 376861 w 388600"/>
              <a:gd name="connsiteY68" fmla="*/ 251661 h 482400"/>
              <a:gd name="connsiteX69" fmla="*/ 386908 w 388600"/>
              <a:gd name="connsiteY69" fmla="*/ 229478 h 482400"/>
              <a:gd name="connsiteX70" fmla="*/ 388542 w 388600"/>
              <a:gd name="connsiteY70" fmla="*/ 218042 h 482400"/>
              <a:gd name="connsiteX71" fmla="*/ 388980 w 388600"/>
              <a:gd name="connsiteY71" fmla="*/ 211883 h 482400"/>
              <a:gd name="connsiteX72" fmla="*/ 388980 w 388600"/>
              <a:gd name="connsiteY72" fmla="*/ 157314 h 482400"/>
              <a:gd name="connsiteX73" fmla="*/ 388980 w 388600"/>
              <a:gd name="connsiteY73" fmla="*/ 153258 h 482400"/>
              <a:gd name="connsiteX74" fmla="*/ 388980 w 388600"/>
              <a:gd name="connsiteY74" fmla="*/ 150626 h 482400"/>
              <a:gd name="connsiteX75" fmla="*/ 388967 w 388600"/>
              <a:gd name="connsiteY75" fmla="*/ 150614 h 482400"/>
              <a:gd name="connsiteX76" fmla="*/ 388955 w 388600"/>
              <a:gd name="connsiteY76" fmla="*/ 150602 h 482400"/>
              <a:gd name="connsiteX77" fmla="*/ 381247 w 388600"/>
              <a:gd name="connsiteY77" fmla="*/ 105685 h 482400"/>
              <a:gd name="connsiteX78" fmla="*/ 362819 w 388600"/>
              <a:gd name="connsiteY78" fmla="*/ 68555 h 482400"/>
              <a:gd name="connsiteX79" fmla="*/ 266693 w 388600"/>
              <a:gd name="connsiteY79" fmla="*/ 6072 h 482400"/>
              <a:gd name="connsiteX80" fmla="*/ 216911 w 388600"/>
              <a:gd name="connsiteY80" fmla="*/ 5030 h 482400"/>
              <a:gd name="connsiteX81" fmla="*/ 197971 w 388600"/>
              <a:gd name="connsiteY81" fmla="*/ 7792 h 482400"/>
              <a:gd name="connsiteX82" fmla="*/ 124959 w 388600"/>
              <a:gd name="connsiteY82" fmla="*/ 40123 h 482400"/>
              <a:gd name="connsiteX83" fmla="*/ 81717 w 388600"/>
              <a:gd name="connsiteY83" fmla="*/ 98994 h 482400"/>
              <a:gd name="connsiteX84" fmla="*/ 51793 w 388600"/>
              <a:gd name="connsiteY84" fmla="*/ 172806 h 482400"/>
              <a:gd name="connsiteX85" fmla="*/ 34866 w 388600"/>
              <a:gd name="connsiteY85" fmla="*/ 203943 h 482400"/>
              <a:gd name="connsiteX86" fmla="*/ 7965 w 388600"/>
              <a:gd name="connsiteY86" fmla="*/ 242373 h 482400"/>
              <a:gd name="connsiteX87" fmla="*/ 15544 w 388600"/>
              <a:gd name="connsiteY87" fmla="*/ 277962 h 482400"/>
              <a:gd name="connsiteX88" fmla="*/ 92147 w 388600"/>
              <a:gd name="connsiteY88" fmla="*/ 264630 h 482400"/>
              <a:gd name="connsiteX89" fmla="*/ 101608 w 388600"/>
              <a:gd name="connsiteY89" fmla="*/ 253065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4717"/>
                </a:moveTo>
                <a:cubicBezTo>
                  <a:pt x="127470" y="456239"/>
                  <a:pt x="136846" y="465514"/>
                  <a:pt x="148369" y="465514"/>
                </a:cubicBezTo>
                <a:cubicBezTo>
                  <a:pt x="159573" y="465514"/>
                  <a:pt x="168809" y="456728"/>
                  <a:pt x="169368" y="445538"/>
                </a:cubicBezTo>
                <a:lnTo>
                  <a:pt x="177712" y="278647"/>
                </a:lnTo>
                <a:cubicBezTo>
                  <a:pt x="178223" y="268436"/>
                  <a:pt x="190243" y="263267"/>
                  <a:pt x="198006" y="269921"/>
                </a:cubicBezTo>
                <a:lnTo>
                  <a:pt x="208182" y="278643"/>
                </a:lnTo>
                <a:cubicBezTo>
                  <a:pt x="212127" y="282025"/>
                  <a:pt x="217368" y="283485"/>
                  <a:pt x="222493" y="282631"/>
                </a:cubicBezTo>
                <a:cubicBezTo>
                  <a:pt x="225569" y="282118"/>
                  <a:pt x="228452" y="280797"/>
                  <a:pt x="230846" y="278801"/>
                </a:cubicBezTo>
                <a:lnTo>
                  <a:pt x="243741" y="268055"/>
                </a:lnTo>
                <a:cubicBezTo>
                  <a:pt x="247206" y="265168"/>
                  <a:pt x="251875" y="264181"/>
                  <a:pt x="256211" y="265421"/>
                </a:cubicBezTo>
                <a:lnTo>
                  <a:pt x="273922" y="270481"/>
                </a:lnTo>
                <a:cubicBezTo>
                  <a:pt x="275624" y="270967"/>
                  <a:pt x="277385" y="271214"/>
                  <a:pt x="279154" y="271214"/>
                </a:cubicBezTo>
                <a:cubicBezTo>
                  <a:pt x="283125" y="271214"/>
                  <a:pt x="286995" y="269973"/>
                  <a:pt x="290226" y="267666"/>
                </a:cubicBezTo>
                <a:lnTo>
                  <a:pt x="304998" y="257114"/>
                </a:lnTo>
                <a:cubicBezTo>
                  <a:pt x="307753" y="255147"/>
                  <a:pt x="311146" y="254287"/>
                  <a:pt x="314505" y="254707"/>
                </a:cubicBezTo>
                <a:lnTo>
                  <a:pt x="331402" y="256819"/>
                </a:lnTo>
                <a:cubicBezTo>
                  <a:pt x="335339" y="257312"/>
                  <a:pt x="339336" y="256797"/>
                  <a:pt x="343020" y="255323"/>
                </a:cubicBezTo>
                <a:lnTo>
                  <a:pt x="344108" y="254888"/>
                </a:lnTo>
                <a:cubicBezTo>
                  <a:pt x="347620" y="253483"/>
                  <a:pt x="350741" y="251249"/>
                  <a:pt x="353204" y="248377"/>
                </a:cubicBezTo>
                <a:lnTo>
                  <a:pt x="361600" y="238580"/>
                </a:lnTo>
                <a:cubicBezTo>
                  <a:pt x="364502" y="235194"/>
                  <a:pt x="366379" y="231050"/>
                  <a:pt x="367010" y="226635"/>
                </a:cubicBezTo>
                <a:lnTo>
                  <a:pt x="368644" y="215199"/>
                </a:lnTo>
                <a:cubicBezTo>
                  <a:pt x="368800" y="214101"/>
                  <a:pt x="368880" y="212993"/>
                  <a:pt x="368880" y="211883"/>
                </a:cubicBezTo>
                <a:lnTo>
                  <a:pt x="368880" y="157314"/>
                </a:lnTo>
                <a:lnTo>
                  <a:pt x="368880" y="153258"/>
                </a:lnTo>
                <a:cubicBezTo>
                  <a:pt x="368880" y="139279"/>
                  <a:pt x="366602" y="125314"/>
                  <a:pt x="362178" y="112042"/>
                </a:cubicBezTo>
                <a:cubicBezTo>
                  <a:pt x="358384" y="100658"/>
                  <a:pt x="353001" y="89801"/>
                  <a:pt x="346231" y="79905"/>
                </a:cubicBezTo>
                <a:cubicBezTo>
                  <a:pt x="326919" y="51680"/>
                  <a:pt x="296678" y="32145"/>
                  <a:pt x="262989" y="25828"/>
                </a:cubicBezTo>
                <a:cubicBezTo>
                  <a:pt x="248795" y="23167"/>
                  <a:pt x="234074" y="22840"/>
                  <a:pt x="219812" y="24919"/>
                </a:cubicBezTo>
                <a:lnTo>
                  <a:pt x="200871" y="27681"/>
                </a:lnTo>
                <a:cubicBezTo>
                  <a:pt x="177670" y="31065"/>
                  <a:pt x="155836" y="40733"/>
                  <a:pt x="137736" y="55639"/>
                </a:cubicBezTo>
                <a:cubicBezTo>
                  <a:pt x="121230" y="69232"/>
                  <a:pt x="108378" y="86730"/>
                  <a:pt x="100345" y="106546"/>
                </a:cubicBezTo>
                <a:lnTo>
                  <a:pt x="70421" y="180358"/>
                </a:lnTo>
                <a:cubicBezTo>
                  <a:pt x="65400" y="192742"/>
                  <a:pt x="58997" y="204521"/>
                  <a:pt x="51333" y="215469"/>
                </a:cubicBezTo>
                <a:lnTo>
                  <a:pt x="24431" y="253900"/>
                </a:lnTo>
                <a:cubicBezTo>
                  <a:pt x="22845" y="256167"/>
                  <a:pt x="23513" y="259304"/>
                  <a:pt x="25885" y="260727"/>
                </a:cubicBezTo>
                <a:cubicBezTo>
                  <a:pt x="42635" y="270777"/>
                  <a:pt x="64221" y="267019"/>
                  <a:pt x="76590" y="251902"/>
                </a:cubicBezTo>
                <a:lnTo>
                  <a:pt x="104311" y="218021"/>
                </a:lnTo>
                <a:cubicBezTo>
                  <a:pt x="104609" y="217656"/>
                  <a:pt x="104770" y="217197"/>
                  <a:pt x="104766" y="216726"/>
                </a:cubicBezTo>
                <a:lnTo>
                  <a:pt x="104230" y="167473"/>
                </a:lnTo>
                <a:cubicBezTo>
                  <a:pt x="104170" y="161922"/>
                  <a:pt x="108620" y="157375"/>
                  <a:pt x="114170" y="157314"/>
                </a:cubicBezTo>
                <a:cubicBezTo>
                  <a:pt x="119721" y="157254"/>
                  <a:pt x="124269" y="161704"/>
                  <a:pt x="124329" y="167254"/>
                </a:cubicBezTo>
                <a:lnTo>
                  <a:pt x="124939" y="223404"/>
                </a:lnTo>
                <a:cubicBezTo>
                  <a:pt x="124941" y="223526"/>
                  <a:pt x="124995" y="223640"/>
                  <a:pt x="125090" y="223717"/>
                </a:cubicBezTo>
                <a:cubicBezTo>
                  <a:pt x="125265" y="223861"/>
                  <a:pt x="125291" y="224120"/>
                  <a:pt x="125148" y="224295"/>
                </a:cubicBezTo>
                <a:lnTo>
                  <a:pt x="125073" y="224387"/>
                </a:lnTo>
                <a:cubicBezTo>
                  <a:pt x="124994" y="224482"/>
                  <a:pt x="124952" y="224603"/>
                  <a:pt x="124953" y="224727"/>
                </a:cubicBezTo>
                <a:lnTo>
                  <a:pt x="127345" y="444717"/>
                </a:lnTo>
                <a:close/>
                <a:moveTo>
                  <a:pt x="101608" y="253065"/>
                </a:moveTo>
                <a:cubicBezTo>
                  <a:pt x="102798" y="251612"/>
                  <a:pt x="105153" y="252439"/>
                  <a:pt x="105174" y="254317"/>
                </a:cubicBezTo>
                <a:lnTo>
                  <a:pt x="107246" y="444935"/>
                </a:lnTo>
                <a:cubicBezTo>
                  <a:pt x="107491" y="467473"/>
                  <a:pt x="125830" y="485614"/>
                  <a:pt x="148369" y="485614"/>
                </a:cubicBezTo>
                <a:cubicBezTo>
                  <a:pt x="170283" y="485614"/>
                  <a:pt x="188349" y="468429"/>
                  <a:pt x="189443" y="446542"/>
                </a:cubicBezTo>
                <a:lnTo>
                  <a:pt x="196810" y="299206"/>
                </a:lnTo>
                <a:cubicBezTo>
                  <a:pt x="196891" y="297597"/>
                  <a:pt x="198754" y="296710"/>
                  <a:pt x="200133" y="297544"/>
                </a:cubicBezTo>
                <a:cubicBezTo>
                  <a:pt x="207769" y="302158"/>
                  <a:pt x="216865" y="303946"/>
                  <a:pt x="225798" y="302458"/>
                </a:cubicBezTo>
                <a:cubicBezTo>
                  <a:pt x="232393" y="301358"/>
                  <a:pt x="238577" y="298523"/>
                  <a:pt x="243714" y="294242"/>
                </a:cubicBezTo>
                <a:lnTo>
                  <a:pt x="253163" y="286368"/>
                </a:lnTo>
                <a:cubicBezTo>
                  <a:pt x="253674" y="285942"/>
                  <a:pt x="254362" y="285797"/>
                  <a:pt x="255002" y="285979"/>
                </a:cubicBezTo>
                <a:lnTo>
                  <a:pt x="268400" y="289807"/>
                </a:lnTo>
                <a:cubicBezTo>
                  <a:pt x="271898" y="290806"/>
                  <a:pt x="275517" y="291314"/>
                  <a:pt x="279154" y="291314"/>
                </a:cubicBezTo>
                <a:cubicBezTo>
                  <a:pt x="287314" y="291314"/>
                  <a:pt x="295269" y="288764"/>
                  <a:pt x="301909" y="284022"/>
                </a:cubicBezTo>
                <a:lnTo>
                  <a:pt x="313938" y="275429"/>
                </a:lnTo>
                <a:cubicBezTo>
                  <a:pt x="314349" y="275136"/>
                  <a:pt x="314855" y="275008"/>
                  <a:pt x="315356" y="275070"/>
                </a:cubicBezTo>
                <a:lnTo>
                  <a:pt x="328909" y="276765"/>
                </a:lnTo>
                <a:cubicBezTo>
                  <a:pt x="336220" y="277678"/>
                  <a:pt x="343643" y="276722"/>
                  <a:pt x="350485" y="273985"/>
                </a:cubicBezTo>
                <a:lnTo>
                  <a:pt x="351573" y="273551"/>
                </a:lnTo>
                <a:cubicBezTo>
                  <a:pt x="358097" y="270941"/>
                  <a:pt x="363892" y="266792"/>
                  <a:pt x="368464" y="261457"/>
                </a:cubicBezTo>
                <a:lnTo>
                  <a:pt x="376861" y="251661"/>
                </a:lnTo>
                <a:cubicBezTo>
                  <a:pt x="382251" y="245372"/>
                  <a:pt x="385737" y="237677"/>
                  <a:pt x="386908" y="229478"/>
                </a:cubicBezTo>
                <a:lnTo>
                  <a:pt x="388542" y="218042"/>
                </a:lnTo>
                <a:cubicBezTo>
                  <a:pt x="388833" y="216002"/>
                  <a:pt x="388980" y="213943"/>
                  <a:pt x="388980" y="211883"/>
                </a:cubicBezTo>
                <a:lnTo>
                  <a:pt x="388980" y="157314"/>
                </a:lnTo>
                <a:lnTo>
                  <a:pt x="388980" y="153258"/>
                </a:lnTo>
                <a:lnTo>
                  <a:pt x="388980" y="150626"/>
                </a:lnTo>
                <a:cubicBezTo>
                  <a:pt x="388980" y="150619"/>
                  <a:pt x="388974" y="150614"/>
                  <a:pt x="388967" y="150614"/>
                </a:cubicBezTo>
                <a:cubicBezTo>
                  <a:pt x="388961" y="150614"/>
                  <a:pt x="388956" y="150608"/>
                  <a:pt x="388955" y="150602"/>
                </a:cubicBezTo>
                <a:cubicBezTo>
                  <a:pt x="388683" y="135344"/>
                  <a:pt x="386071" y="120157"/>
                  <a:pt x="381247" y="105685"/>
                </a:cubicBezTo>
                <a:cubicBezTo>
                  <a:pt x="376865" y="92539"/>
                  <a:pt x="370650" y="80000"/>
                  <a:pt x="362819" y="68555"/>
                </a:cubicBezTo>
                <a:cubicBezTo>
                  <a:pt x="340454" y="35868"/>
                  <a:pt x="305546" y="13357"/>
                  <a:pt x="266693" y="6072"/>
                </a:cubicBezTo>
                <a:cubicBezTo>
                  <a:pt x="250348" y="3008"/>
                  <a:pt x="233395" y="2626"/>
                  <a:pt x="216911" y="5030"/>
                </a:cubicBezTo>
                <a:lnTo>
                  <a:pt x="197971" y="7792"/>
                </a:lnTo>
                <a:cubicBezTo>
                  <a:pt x="171139" y="11705"/>
                  <a:pt x="145889" y="22886"/>
                  <a:pt x="124959" y="40123"/>
                </a:cubicBezTo>
                <a:cubicBezTo>
                  <a:pt x="105870" y="55843"/>
                  <a:pt x="91008" y="76078"/>
                  <a:pt x="81717" y="98994"/>
                </a:cubicBezTo>
                <a:lnTo>
                  <a:pt x="51793" y="172806"/>
                </a:lnTo>
                <a:cubicBezTo>
                  <a:pt x="47341" y="183789"/>
                  <a:pt x="41663" y="194234"/>
                  <a:pt x="34866" y="203943"/>
                </a:cubicBezTo>
                <a:lnTo>
                  <a:pt x="7965" y="242373"/>
                </a:lnTo>
                <a:cubicBezTo>
                  <a:pt x="-307" y="254190"/>
                  <a:pt x="3176" y="270542"/>
                  <a:pt x="15544" y="277962"/>
                </a:cubicBezTo>
                <a:cubicBezTo>
                  <a:pt x="40849" y="293145"/>
                  <a:pt x="73460" y="287469"/>
                  <a:pt x="92147" y="264630"/>
                </a:cubicBezTo>
                <a:lnTo>
                  <a:pt x="101608" y="2530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5" name="Graphic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1CBF2C61-71B8-4AF9-AFE2-57B8CF86DDB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40027" y="3529129"/>
            <a:ext cx="388600" cy="482400"/>
          </a:xfrm>
          <a:custGeom>
            <a:avLst/>
            <a:gdLst>
              <a:gd name="connsiteX0" fmla="*/ 127345 w 388600"/>
              <a:gd name="connsiteY0" fmla="*/ 444717 h 482400"/>
              <a:gd name="connsiteX1" fmla="*/ 148369 w 388600"/>
              <a:gd name="connsiteY1" fmla="*/ 465514 h 482400"/>
              <a:gd name="connsiteX2" fmla="*/ 169368 w 388600"/>
              <a:gd name="connsiteY2" fmla="*/ 445538 h 482400"/>
              <a:gd name="connsiteX3" fmla="*/ 177712 w 388600"/>
              <a:gd name="connsiteY3" fmla="*/ 278647 h 482400"/>
              <a:gd name="connsiteX4" fmla="*/ 198006 w 388600"/>
              <a:gd name="connsiteY4" fmla="*/ 269921 h 482400"/>
              <a:gd name="connsiteX5" fmla="*/ 208182 w 388600"/>
              <a:gd name="connsiteY5" fmla="*/ 278643 h 482400"/>
              <a:gd name="connsiteX6" fmla="*/ 222493 w 388600"/>
              <a:gd name="connsiteY6" fmla="*/ 282631 h 482400"/>
              <a:gd name="connsiteX7" fmla="*/ 230846 w 388600"/>
              <a:gd name="connsiteY7" fmla="*/ 278801 h 482400"/>
              <a:gd name="connsiteX8" fmla="*/ 243741 w 388600"/>
              <a:gd name="connsiteY8" fmla="*/ 268055 h 482400"/>
              <a:gd name="connsiteX9" fmla="*/ 256211 w 388600"/>
              <a:gd name="connsiteY9" fmla="*/ 265421 h 482400"/>
              <a:gd name="connsiteX10" fmla="*/ 273922 w 388600"/>
              <a:gd name="connsiteY10" fmla="*/ 270481 h 482400"/>
              <a:gd name="connsiteX11" fmla="*/ 279154 w 388600"/>
              <a:gd name="connsiteY11" fmla="*/ 271214 h 482400"/>
              <a:gd name="connsiteX12" fmla="*/ 290226 w 388600"/>
              <a:gd name="connsiteY12" fmla="*/ 267666 h 482400"/>
              <a:gd name="connsiteX13" fmla="*/ 304998 w 388600"/>
              <a:gd name="connsiteY13" fmla="*/ 257114 h 482400"/>
              <a:gd name="connsiteX14" fmla="*/ 314505 w 388600"/>
              <a:gd name="connsiteY14" fmla="*/ 254707 h 482400"/>
              <a:gd name="connsiteX15" fmla="*/ 331402 w 388600"/>
              <a:gd name="connsiteY15" fmla="*/ 256819 h 482400"/>
              <a:gd name="connsiteX16" fmla="*/ 343020 w 388600"/>
              <a:gd name="connsiteY16" fmla="*/ 255323 h 482400"/>
              <a:gd name="connsiteX17" fmla="*/ 344108 w 388600"/>
              <a:gd name="connsiteY17" fmla="*/ 254888 h 482400"/>
              <a:gd name="connsiteX18" fmla="*/ 353204 w 388600"/>
              <a:gd name="connsiteY18" fmla="*/ 248377 h 482400"/>
              <a:gd name="connsiteX19" fmla="*/ 361600 w 388600"/>
              <a:gd name="connsiteY19" fmla="*/ 238580 h 482400"/>
              <a:gd name="connsiteX20" fmla="*/ 367010 w 388600"/>
              <a:gd name="connsiteY20" fmla="*/ 226635 h 482400"/>
              <a:gd name="connsiteX21" fmla="*/ 368644 w 388600"/>
              <a:gd name="connsiteY21" fmla="*/ 215199 h 482400"/>
              <a:gd name="connsiteX22" fmla="*/ 368880 w 388600"/>
              <a:gd name="connsiteY22" fmla="*/ 211883 h 482400"/>
              <a:gd name="connsiteX23" fmla="*/ 368880 w 388600"/>
              <a:gd name="connsiteY23" fmla="*/ 157314 h 482400"/>
              <a:gd name="connsiteX24" fmla="*/ 368880 w 388600"/>
              <a:gd name="connsiteY24" fmla="*/ 153258 h 482400"/>
              <a:gd name="connsiteX25" fmla="*/ 362178 w 388600"/>
              <a:gd name="connsiteY25" fmla="*/ 112042 h 482400"/>
              <a:gd name="connsiteX26" fmla="*/ 346231 w 388600"/>
              <a:gd name="connsiteY26" fmla="*/ 79905 h 482400"/>
              <a:gd name="connsiteX27" fmla="*/ 262989 w 388600"/>
              <a:gd name="connsiteY27" fmla="*/ 25828 h 482400"/>
              <a:gd name="connsiteX28" fmla="*/ 219812 w 388600"/>
              <a:gd name="connsiteY28" fmla="*/ 24919 h 482400"/>
              <a:gd name="connsiteX29" fmla="*/ 200871 w 388600"/>
              <a:gd name="connsiteY29" fmla="*/ 27681 h 482400"/>
              <a:gd name="connsiteX30" fmla="*/ 137736 w 388600"/>
              <a:gd name="connsiteY30" fmla="*/ 55639 h 482400"/>
              <a:gd name="connsiteX31" fmla="*/ 100345 w 388600"/>
              <a:gd name="connsiteY31" fmla="*/ 106546 h 482400"/>
              <a:gd name="connsiteX32" fmla="*/ 70421 w 388600"/>
              <a:gd name="connsiteY32" fmla="*/ 180358 h 482400"/>
              <a:gd name="connsiteX33" fmla="*/ 51333 w 388600"/>
              <a:gd name="connsiteY33" fmla="*/ 215469 h 482400"/>
              <a:gd name="connsiteX34" fmla="*/ 24431 w 388600"/>
              <a:gd name="connsiteY34" fmla="*/ 253900 h 482400"/>
              <a:gd name="connsiteX35" fmla="*/ 25885 w 388600"/>
              <a:gd name="connsiteY35" fmla="*/ 260727 h 482400"/>
              <a:gd name="connsiteX36" fmla="*/ 76590 w 388600"/>
              <a:gd name="connsiteY36" fmla="*/ 251902 h 482400"/>
              <a:gd name="connsiteX37" fmla="*/ 104311 w 388600"/>
              <a:gd name="connsiteY37" fmla="*/ 218021 h 482400"/>
              <a:gd name="connsiteX38" fmla="*/ 104766 w 388600"/>
              <a:gd name="connsiteY38" fmla="*/ 216726 h 482400"/>
              <a:gd name="connsiteX39" fmla="*/ 104230 w 388600"/>
              <a:gd name="connsiteY39" fmla="*/ 167473 h 482400"/>
              <a:gd name="connsiteX40" fmla="*/ 114170 w 388600"/>
              <a:gd name="connsiteY40" fmla="*/ 157314 h 482400"/>
              <a:gd name="connsiteX41" fmla="*/ 124329 w 388600"/>
              <a:gd name="connsiteY41" fmla="*/ 167254 h 482400"/>
              <a:gd name="connsiteX42" fmla="*/ 124939 w 388600"/>
              <a:gd name="connsiteY42" fmla="*/ 223404 h 482400"/>
              <a:gd name="connsiteX43" fmla="*/ 125090 w 388600"/>
              <a:gd name="connsiteY43" fmla="*/ 223717 h 482400"/>
              <a:gd name="connsiteX44" fmla="*/ 125148 w 388600"/>
              <a:gd name="connsiteY44" fmla="*/ 224295 h 482400"/>
              <a:gd name="connsiteX45" fmla="*/ 125073 w 388600"/>
              <a:gd name="connsiteY45" fmla="*/ 224387 h 482400"/>
              <a:gd name="connsiteX46" fmla="*/ 124953 w 388600"/>
              <a:gd name="connsiteY46" fmla="*/ 224727 h 482400"/>
              <a:gd name="connsiteX47" fmla="*/ 127345 w 388600"/>
              <a:gd name="connsiteY47" fmla="*/ 444717 h 482400"/>
              <a:gd name="connsiteX48" fmla="*/ 101608 w 388600"/>
              <a:gd name="connsiteY48" fmla="*/ 253065 h 482400"/>
              <a:gd name="connsiteX49" fmla="*/ 105174 w 388600"/>
              <a:gd name="connsiteY49" fmla="*/ 254317 h 482400"/>
              <a:gd name="connsiteX50" fmla="*/ 107246 w 388600"/>
              <a:gd name="connsiteY50" fmla="*/ 444935 h 482400"/>
              <a:gd name="connsiteX51" fmla="*/ 148369 w 388600"/>
              <a:gd name="connsiteY51" fmla="*/ 485614 h 482400"/>
              <a:gd name="connsiteX52" fmla="*/ 189443 w 388600"/>
              <a:gd name="connsiteY52" fmla="*/ 446542 h 482400"/>
              <a:gd name="connsiteX53" fmla="*/ 196810 w 388600"/>
              <a:gd name="connsiteY53" fmla="*/ 299206 h 482400"/>
              <a:gd name="connsiteX54" fmla="*/ 200133 w 388600"/>
              <a:gd name="connsiteY54" fmla="*/ 297544 h 482400"/>
              <a:gd name="connsiteX55" fmla="*/ 225798 w 388600"/>
              <a:gd name="connsiteY55" fmla="*/ 302458 h 482400"/>
              <a:gd name="connsiteX56" fmla="*/ 243714 w 388600"/>
              <a:gd name="connsiteY56" fmla="*/ 294242 h 482400"/>
              <a:gd name="connsiteX57" fmla="*/ 253163 w 388600"/>
              <a:gd name="connsiteY57" fmla="*/ 286368 h 482400"/>
              <a:gd name="connsiteX58" fmla="*/ 255002 w 388600"/>
              <a:gd name="connsiteY58" fmla="*/ 285979 h 482400"/>
              <a:gd name="connsiteX59" fmla="*/ 268400 w 388600"/>
              <a:gd name="connsiteY59" fmla="*/ 289807 h 482400"/>
              <a:gd name="connsiteX60" fmla="*/ 279154 w 388600"/>
              <a:gd name="connsiteY60" fmla="*/ 291314 h 482400"/>
              <a:gd name="connsiteX61" fmla="*/ 301909 w 388600"/>
              <a:gd name="connsiteY61" fmla="*/ 284022 h 482400"/>
              <a:gd name="connsiteX62" fmla="*/ 313938 w 388600"/>
              <a:gd name="connsiteY62" fmla="*/ 275429 h 482400"/>
              <a:gd name="connsiteX63" fmla="*/ 315356 w 388600"/>
              <a:gd name="connsiteY63" fmla="*/ 275070 h 482400"/>
              <a:gd name="connsiteX64" fmla="*/ 328909 w 388600"/>
              <a:gd name="connsiteY64" fmla="*/ 276765 h 482400"/>
              <a:gd name="connsiteX65" fmla="*/ 350485 w 388600"/>
              <a:gd name="connsiteY65" fmla="*/ 273985 h 482400"/>
              <a:gd name="connsiteX66" fmla="*/ 351573 w 388600"/>
              <a:gd name="connsiteY66" fmla="*/ 273551 h 482400"/>
              <a:gd name="connsiteX67" fmla="*/ 368464 w 388600"/>
              <a:gd name="connsiteY67" fmla="*/ 261457 h 482400"/>
              <a:gd name="connsiteX68" fmla="*/ 376861 w 388600"/>
              <a:gd name="connsiteY68" fmla="*/ 251661 h 482400"/>
              <a:gd name="connsiteX69" fmla="*/ 386908 w 388600"/>
              <a:gd name="connsiteY69" fmla="*/ 229478 h 482400"/>
              <a:gd name="connsiteX70" fmla="*/ 388542 w 388600"/>
              <a:gd name="connsiteY70" fmla="*/ 218042 h 482400"/>
              <a:gd name="connsiteX71" fmla="*/ 388980 w 388600"/>
              <a:gd name="connsiteY71" fmla="*/ 211883 h 482400"/>
              <a:gd name="connsiteX72" fmla="*/ 388980 w 388600"/>
              <a:gd name="connsiteY72" fmla="*/ 157314 h 482400"/>
              <a:gd name="connsiteX73" fmla="*/ 388980 w 388600"/>
              <a:gd name="connsiteY73" fmla="*/ 153258 h 482400"/>
              <a:gd name="connsiteX74" fmla="*/ 388980 w 388600"/>
              <a:gd name="connsiteY74" fmla="*/ 150626 h 482400"/>
              <a:gd name="connsiteX75" fmla="*/ 388967 w 388600"/>
              <a:gd name="connsiteY75" fmla="*/ 150614 h 482400"/>
              <a:gd name="connsiteX76" fmla="*/ 388955 w 388600"/>
              <a:gd name="connsiteY76" fmla="*/ 150602 h 482400"/>
              <a:gd name="connsiteX77" fmla="*/ 381247 w 388600"/>
              <a:gd name="connsiteY77" fmla="*/ 105685 h 482400"/>
              <a:gd name="connsiteX78" fmla="*/ 362819 w 388600"/>
              <a:gd name="connsiteY78" fmla="*/ 68555 h 482400"/>
              <a:gd name="connsiteX79" fmla="*/ 266693 w 388600"/>
              <a:gd name="connsiteY79" fmla="*/ 6072 h 482400"/>
              <a:gd name="connsiteX80" fmla="*/ 216911 w 388600"/>
              <a:gd name="connsiteY80" fmla="*/ 5030 h 482400"/>
              <a:gd name="connsiteX81" fmla="*/ 197971 w 388600"/>
              <a:gd name="connsiteY81" fmla="*/ 7792 h 482400"/>
              <a:gd name="connsiteX82" fmla="*/ 124959 w 388600"/>
              <a:gd name="connsiteY82" fmla="*/ 40123 h 482400"/>
              <a:gd name="connsiteX83" fmla="*/ 81717 w 388600"/>
              <a:gd name="connsiteY83" fmla="*/ 98994 h 482400"/>
              <a:gd name="connsiteX84" fmla="*/ 51793 w 388600"/>
              <a:gd name="connsiteY84" fmla="*/ 172806 h 482400"/>
              <a:gd name="connsiteX85" fmla="*/ 34866 w 388600"/>
              <a:gd name="connsiteY85" fmla="*/ 203943 h 482400"/>
              <a:gd name="connsiteX86" fmla="*/ 7965 w 388600"/>
              <a:gd name="connsiteY86" fmla="*/ 242373 h 482400"/>
              <a:gd name="connsiteX87" fmla="*/ 15544 w 388600"/>
              <a:gd name="connsiteY87" fmla="*/ 277962 h 482400"/>
              <a:gd name="connsiteX88" fmla="*/ 92147 w 388600"/>
              <a:gd name="connsiteY88" fmla="*/ 264630 h 482400"/>
              <a:gd name="connsiteX89" fmla="*/ 101608 w 388600"/>
              <a:gd name="connsiteY89" fmla="*/ 253065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4717"/>
                </a:moveTo>
                <a:cubicBezTo>
                  <a:pt x="127470" y="456239"/>
                  <a:pt x="136846" y="465514"/>
                  <a:pt x="148369" y="465514"/>
                </a:cubicBezTo>
                <a:cubicBezTo>
                  <a:pt x="159573" y="465514"/>
                  <a:pt x="168809" y="456728"/>
                  <a:pt x="169368" y="445538"/>
                </a:cubicBezTo>
                <a:lnTo>
                  <a:pt x="177712" y="278647"/>
                </a:lnTo>
                <a:cubicBezTo>
                  <a:pt x="178223" y="268436"/>
                  <a:pt x="190243" y="263267"/>
                  <a:pt x="198006" y="269921"/>
                </a:cubicBezTo>
                <a:lnTo>
                  <a:pt x="208182" y="278643"/>
                </a:lnTo>
                <a:cubicBezTo>
                  <a:pt x="212127" y="282025"/>
                  <a:pt x="217368" y="283485"/>
                  <a:pt x="222493" y="282631"/>
                </a:cubicBezTo>
                <a:cubicBezTo>
                  <a:pt x="225569" y="282118"/>
                  <a:pt x="228452" y="280797"/>
                  <a:pt x="230846" y="278801"/>
                </a:cubicBezTo>
                <a:lnTo>
                  <a:pt x="243741" y="268055"/>
                </a:lnTo>
                <a:cubicBezTo>
                  <a:pt x="247206" y="265168"/>
                  <a:pt x="251875" y="264181"/>
                  <a:pt x="256211" y="265421"/>
                </a:cubicBezTo>
                <a:lnTo>
                  <a:pt x="273922" y="270481"/>
                </a:lnTo>
                <a:cubicBezTo>
                  <a:pt x="275624" y="270967"/>
                  <a:pt x="277385" y="271214"/>
                  <a:pt x="279154" y="271214"/>
                </a:cubicBezTo>
                <a:cubicBezTo>
                  <a:pt x="283125" y="271214"/>
                  <a:pt x="286995" y="269973"/>
                  <a:pt x="290226" y="267666"/>
                </a:cubicBezTo>
                <a:lnTo>
                  <a:pt x="304998" y="257114"/>
                </a:lnTo>
                <a:cubicBezTo>
                  <a:pt x="307753" y="255147"/>
                  <a:pt x="311146" y="254287"/>
                  <a:pt x="314505" y="254707"/>
                </a:cubicBezTo>
                <a:lnTo>
                  <a:pt x="331402" y="256819"/>
                </a:lnTo>
                <a:cubicBezTo>
                  <a:pt x="335339" y="257312"/>
                  <a:pt x="339336" y="256797"/>
                  <a:pt x="343020" y="255323"/>
                </a:cubicBezTo>
                <a:lnTo>
                  <a:pt x="344108" y="254888"/>
                </a:lnTo>
                <a:cubicBezTo>
                  <a:pt x="347620" y="253483"/>
                  <a:pt x="350741" y="251249"/>
                  <a:pt x="353204" y="248377"/>
                </a:cubicBezTo>
                <a:lnTo>
                  <a:pt x="361600" y="238580"/>
                </a:lnTo>
                <a:cubicBezTo>
                  <a:pt x="364502" y="235194"/>
                  <a:pt x="366379" y="231050"/>
                  <a:pt x="367010" y="226635"/>
                </a:cubicBezTo>
                <a:lnTo>
                  <a:pt x="368644" y="215199"/>
                </a:lnTo>
                <a:cubicBezTo>
                  <a:pt x="368800" y="214101"/>
                  <a:pt x="368880" y="212993"/>
                  <a:pt x="368880" y="211883"/>
                </a:cubicBezTo>
                <a:lnTo>
                  <a:pt x="368880" y="157314"/>
                </a:lnTo>
                <a:lnTo>
                  <a:pt x="368880" y="153258"/>
                </a:lnTo>
                <a:cubicBezTo>
                  <a:pt x="368880" y="139279"/>
                  <a:pt x="366602" y="125314"/>
                  <a:pt x="362178" y="112042"/>
                </a:cubicBezTo>
                <a:cubicBezTo>
                  <a:pt x="358384" y="100658"/>
                  <a:pt x="353001" y="89801"/>
                  <a:pt x="346231" y="79905"/>
                </a:cubicBezTo>
                <a:cubicBezTo>
                  <a:pt x="326919" y="51680"/>
                  <a:pt x="296678" y="32145"/>
                  <a:pt x="262989" y="25828"/>
                </a:cubicBezTo>
                <a:cubicBezTo>
                  <a:pt x="248795" y="23167"/>
                  <a:pt x="234074" y="22840"/>
                  <a:pt x="219812" y="24919"/>
                </a:cubicBezTo>
                <a:lnTo>
                  <a:pt x="200871" y="27681"/>
                </a:lnTo>
                <a:cubicBezTo>
                  <a:pt x="177670" y="31065"/>
                  <a:pt x="155836" y="40733"/>
                  <a:pt x="137736" y="55639"/>
                </a:cubicBezTo>
                <a:cubicBezTo>
                  <a:pt x="121230" y="69232"/>
                  <a:pt x="108378" y="86730"/>
                  <a:pt x="100345" y="106546"/>
                </a:cubicBezTo>
                <a:lnTo>
                  <a:pt x="70421" y="180358"/>
                </a:lnTo>
                <a:cubicBezTo>
                  <a:pt x="65400" y="192742"/>
                  <a:pt x="58997" y="204521"/>
                  <a:pt x="51333" y="215469"/>
                </a:cubicBezTo>
                <a:lnTo>
                  <a:pt x="24431" y="253900"/>
                </a:lnTo>
                <a:cubicBezTo>
                  <a:pt x="22845" y="256167"/>
                  <a:pt x="23513" y="259304"/>
                  <a:pt x="25885" y="260727"/>
                </a:cubicBezTo>
                <a:cubicBezTo>
                  <a:pt x="42635" y="270777"/>
                  <a:pt x="64221" y="267019"/>
                  <a:pt x="76590" y="251902"/>
                </a:cubicBezTo>
                <a:lnTo>
                  <a:pt x="104311" y="218021"/>
                </a:lnTo>
                <a:cubicBezTo>
                  <a:pt x="104609" y="217656"/>
                  <a:pt x="104770" y="217197"/>
                  <a:pt x="104766" y="216726"/>
                </a:cubicBezTo>
                <a:lnTo>
                  <a:pt x="104230" y="167473"/>
                </a:lnTo>
                <a:cubicBezTo>
                  <a:pt x="104170" y="161922"/>
                  <a:pt x="108620" y="157375"/>
                  <a:pt x="114170" y="157314"/>
                </a:cubicBezTo>
                <a:cubicBezTo>
                  <a:pt x="119721" y="157254"/>
                  <a:pt x="124269" y="161704"/>
                  <a:pt x="124329" y="167254"/>
                </a:cubicBezTo>
                <a:lnTo>
                  <a:pt x="124939" y="223404"/>
                </a:lnTo>
                <a:cubicBezTo>
                  <a:pt x="124941" y="223526"/>
                  <a:pt x="124995" y="223640"/>
                  <a:pt x="125090" y="223717"/>
                </a:cubicBezTo>
                <a:cubicBezTo>
                  <a:pt x="125265" y="223861"/>
                  <a:pt x="125291" y="224120"/>
                  <a:pt x="125148" y="224295"/>
                </a:cubicBezTo>
                <a:lnTo>
                  <a:pt x="125073" y="224387"/>
                </a:lnTo>
                <a:cubicBezTo>
                  <a:pt x="124994" y="224482"/>
                  <a:pt x="124952" y="224603"/>
                  <a:pt x="124953" y="224727"/>
                </a:cubicBezTo>
                <a:lnTo>
                  <a:pt x="127345" y="444717"/>
                </a:lnTo>
                <a:close/>
                <a:moveTo>
                  <a:pt x="101608" y="253065"/>
                </a:moveTo>
                <a:cubicBezTo>
                  <a:pt x="102798" y="251612"/>
                  <a:pt x="105153" y="252439"/>
                  <a:pt x="105174" y="254317"/>
                </a:cubicBezTo>
                <a:lnTo>
                  <a:pt x="107246" y="444935"/>
                </a:lnTo>
                <a:cubicBezTo>
                  <a:pt x="107491" y="467473"/>
                  <a:pt x="125830" y="485614"/>
                  <a:pt x="148369" y="485614"/>
                </a:cubicBezTo>
                <a:cubicBezTo>
                  <a:pt x="170283" y="485614"/>
                  <a:pt x="188349" y="468429"/>
                  <a:pt x="189443" y="446542"/>
                </a:cubicBezTo>
                <a:lnTo>
                  <a:pt x="196810" y="299206"/>
                </a:lnTo>
                <a:cubicBezTo>
                  <a:pt x="196891" y="297597"/>
                  <a:pt x="198754" y="296710"/>
                  <a:pt x="200133" y="297544"/>
                </a:cubicBezTo>
                <a:cubicBezTo>
                  <a:pt x="207769" y="302158"/>
                  <a:pt x="216865" y="303946"/>
                  <a:pt x="225798" y="302458"/>
                </a:cubicBezTo>
                <a:cubicBezTo>
                  <a:pt x="232393" y="301358"/>
                  <a:pt x="238577" y="298523"/>
                  <a:pt x="243714" y="294242"/>
                </a:cubicBezTo>
                <a:lnTo>
                  <a:pt x="253163" y="286368"/>
                </a:lnTo>
                <a:cubicBezTo>
                  <a:pt x="253674" y="285942"/>
                  <a:pt x="254362" y="285797"/>
                  <a:pt x="255002" y="285979"/>
                </a:cubicBezTo>
                <a:lnTo>
                  <a:pt x="268400" y="289807"/>
                </a:lnTo>
                <a:cubicBezTo>
                  <a:pt x="271898" y="290806"/>
                  <a:pt x="275517" y="291314"/>
                  <a:pt x="279154" y="291314"/>
                </a:cubicBezTo>
                <a:cubicBezTo>
                  <a:pt x="287314" y="291314"/>
                  <a:pt x="295269" y="288764"/>
                  <a:pt x="301909" y="284022"/>
                </a:cubicBezTo>
                <a:lnTo>
                  <a:pt x="313938" y="275429"/>
                </a:lnTo>
                <a:cubicBezTo>
                  <a:pt x="314349" y="275136"/>
                  <a:pt x="314855" y="275008"/>
                  <a:pt x="315356" y="275070"/>
                </a:cubicBezTo>
                <a:lnTo>
                  <a:pt x="328909" y="276765"/>
                </a:lnTo>
                <a:cubicBezTo>
                  <a:pt x="336220" y="277678"/>
                  <a:pt x="343643" y="276722"/>
                  <a:pt x="350485" y="273985"/>
                </a:cubicBezTo>
                <a:lnTo>
                  <a:pt x="351573" y="273551"/>
                </a:lnTo>
                <a:cubicBezTo>
                  <a:pt x="358097" y="270941"/>
                  <a:pt x="363892" y="266792"/>
                  <a:pt x="368464" y="261457"/>
                </a:cubicBezTo>
                <a:lnTo>
                  <a:pt x="376861" y="251661"/>
                </a:lnTo>
                <a:cubicBezTo>
                  <a:pt x="382251" y="245372"/>
                  <a:pt x="385737" y="237677"/>
                  <a:pt x="386908" y="229478"/>
                </a:cubicBezTo>
                <a:lnTo>
                  <a:pt x="388542" y="218042"/>
                </a:lnTo>
                <a:cubicBezTo>
                  <a:pt x="388833" y="216002"/>
                  <a:pt x="388980" y="213943"/>
                  <a:pt x="388980" y="211883"/>
                </a:cubicBezTo>
                <a:lnTo>
                  <a:pt x="388980" y="157314"/>
                </a:lnTo>
                <a:lnTo>
                  <a:pt x="388980" y="153258"/>
                </a:lnTo>
                <a:lnTo>
                  <a:pt x="388980" y="150626"/>
                </a:lnTo>
                <a:cubicBezTo>
                  <a:pt x="388980" y="150619"/>
                  <a:pt x="388974" y="150614"/>
                  <a:pt x="388967" y="150614"/>
                </a:cubicBezTo>
                <a:cubicBezTo>
                  <a:pt x="388961" y="150614"/>
                  <a:pt x="388956" y="150608"/>
                  <a:pt x="388955" y="150602"/>
                </a:cubicBezTo>
                <a:cubicBezTo>
                  <a:pt x="388683" y="135344"/>
                  <a:pt x="386071" y="120157"/>
                  <a:pt x="381247" y="105685"/>
                </a:cubicBezTo>
                <a:cubicBezTo>
                  <a:pt x="376865" y="92539"/>
                  <a:pt x="370650" y="80000"/>
                  <a:pt x="362819" y="68555"/>
                </a:cubicBezTo>
                <a:cubicBezTo>
                  <a:pt x="340454" y="35868"/>
                  <a:pt x="305546" y="13357"/>
                  <a:pt x="266693" y="6072"/>
                </a:cubicBezTo>
                <a:cubicBezTo>
                  <a:pt x="250348" y="3008"/>
                  <a:pt x="233395" y="2626"/>
                  <a:pt x="216911" y="5030"/>
                </a:cubicBezTo>
                <a:lnTo>
                  <a:pt x="197971" y="7792"/>
                </a:lnTo>
                <a:cubicBezTo>
                  <a:pt x="171139" y="11705"/>
                  <a:pt x="145889" y="22886"/>
                  <a:pt x="124959" y="40123"/>
                </a:cubicBezTo>
                <a:cubicBezTo>
                  <a:pt x="105870" y="55843"/>
                  <a:pt x="91008" y="76078"/>
                  <a:pt x="81717" y="98994"/>
                </a:cubicBezTo>
                <a:lnTo>
                  <a:pt x="51793" y="172806"/>
                </a:lnTo>
                <a:cubicBezTo>
                  <a:pt x="47341" y="183789"/>
                  <a:pt x="41663" y="194234"/>
                  <a:pt x="34866" y="203943"/>
                </a:cubicBezTo>
                <a:lnTo>
                  <a:pt x="7965" y="242373"/>
                </a:lnTo>
                <a:cubicBezTo>
                  <a:pt x="-307" y="254190"/>
                  <a:pt x="3176" y="270542"/>
                  <a:pt x="15544" y="277962"/>
                </a:cubicBezTo>
                <a:cubicBezTo>
                  <a:pt x="40849" y="293145"/>
                  <a:pt x="73460" y="287469"/>
                  <a:pt x="92147" y="264630"/>
                </a:cubicBezTo>
                <a:lnTo>
                  <a:pt x="101608" y="253065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6" name="Graphic 18">
            <a:extLst>
              <a:ext uri="{FF2B5EF4-FFF2-40B4-BE49-F238E27FC236}">
                <a16:creationId xmlns:a16="http://schemas.microsoft.com/office/drawing/2014/main" xmlns:lc="http://schemas.openxmlformats.org/drawingml/2006/lockedCanvas" xmlns="" id="{CB85E622-2CEC-44F8-9A05-5C628CF0C12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567126" y="5097353"/>
            <a:ext cx="388600" cy="482400"/>
          </a:xfrm>
          <a:custGeom>
            <a:avLst/>
            <a:gdLst>
              <a:gd name="connsiteX0" fmla="*/ 127345 w 388600"/>
              <a:gd name="connsiteY0" fmla="*/ 44362 h 482400"/>
              <a:gd name="connsiteX1" fmla="*/ 148369 w 388600"/>
              <a:gd name="connsiteY1" fmla="*/ 23566 h 482400"/>
              <a:gd name="connsiteX2" fmla="*/ 169368 w 388600"/>
              <a:gd name="connsiteY2" fmla="*/ 43541 h 482400"/>
              <a:gd name="connsiteX3" fmla="*/ 177712 w 388600"/>
              <a:gd name="connsiteY3" fmla="*/ 210432 h 482400"/>
              <a:gd name="connsiteX4" fmla="*/ 198006 w 388600"/>
              <a:gd name="connsiteY4" fmla="*/ 219158 h 482400"/>
              <a:gd name="connsiteX5" fmla="*/ 208182 w 388600"/>
              <a:gd name="connsiteY5" fmla="*/ 210436 h 482400"/>
              <a:gd name="connsiteX6" fmla="*/ 222493 w 388600"/>
              <a:gd name="connsiteY6" fmla="*/ 206448 h 482400"/>
              <a:gd name="connsiteX7" fmla="*/ 230846 w 388600"/>
              <a:gd name="connsiteY7" fmla="*/ 210278 h 482400"/>
              <a:gd name="connsiteX8" fmla="*/ 243741 w 388600"/>
              <a:gd name="connsiteY8" fmla="*/ 221024 h 482400"/>
              <a:gd name="connsiteX9" fmla="*/ 256211 w 388600"/>
              <a:gd name="connsiteY9" fmla="*/ 223658 h 482400"/>
              <a:gd name="connsiteX10" fmla="*/ 273922 w 388600"/>
              <a:gd name="connsiteY10" fmla="*/ 218599 h 482400"/>
              <a:gd name="connsiteX11" fmla="*/ 279154 w 388600"/>
              <a:gd name="connsiteY11" fmla="*/ 217866 h 482400"/>
              <a:gd name="connsiteX12" fmla="*/ 290226 w 388600"/>
              <a:gd name="connsiteY12" fmla="*/ 221413 h 482400"/>
              <a:gd name="connsiteX13" fmla="*/ 304998 w 388600"/>
              <a:gd name="connsiteY13" fmla="*/ 231965 h 482400"/>
              <a:gd name="connsiteX14" fmla="*/ 314505 w 388600"/>
              <a:gd name="connsiteY14" fmla="*/ 234372 h 482400"/>
              <a:gd name="connsiteX15" fmla="*/ 331402 w 388600"/>
              <a:gd name="connsiteY15" fmla="*/ 232260 h 482400"/>
              <a:gd name="connsiteX16" fmla="*/ 343020 w 388600"/>
              <a:gd name="connsiteY16" fmla="*/ 233756 h 482400"/>
              <a:gd name="connsiteX17" fmla="*/ 344108 w 388600"/>
              <a:gd name="connsiteY17" fmla="*/ 234191 h 482400"/>
              <a:gd name="connsiteX18" fmla="*/ 353204 w 388600"/>
              <a:gd name="connsiteY18" fmla="*/ 240703 h 482400"/>
              <a:gd name="connsiteX19" fmla="*/ 361600 w 388600"/>
              <a:gd name="connsiteY19" fmla="*/ 250499 h 482400"/>
              <a:gd name="connsiteX20" fmla="*/ 367010 w 388600"/>
              <a:gd name="connsiteY20" fmla="*/ 262444 h 482400"/>
              <a:gd name="connsiteX21" fmla="*/ 368644 w 388600"/>
              <a:gd name="connsiteY21" fmla="*/ 273880 h 482400"/>
              <a:gd name="connsiteX22" fmla="*/ 368880 w 388600"/>
              <a:gd name="connsiteY22" fmla="*/ 277196 h 482400"/>
              <a:gd name="connsiteX23" fmla="*/ 368880 w 388600"/>
              <a:gd name="connsiteY23" fmla="*/ 331766 h 482400"/>
              <a:gd name="connsiteX24" fmla="*/ 368880 w 388600"/>
              <a:gd name="connsiteY24" fmla="*/ 335821 h 482400"/>
              <a:gd name="connsiteX25" fmla="*/ 362178 w 388600"/>
              <a:gd name="connsiteY25" fmla="*/ 377037 h 482400"/>
              <a:gd name="connsiteX26" fmla="*/ 346231 w 388600"/>
              <a:gd name="connsiteY26" fmla="*/ 409174 h 482400"/>
              <a:gd name="connsiteX27" fmla="*/ 262989 w 388600"/>
              <a:gd name="connsiteY27" fmla="*/ 463251 h 482400"/>
              <a:gd name="connsiteX28" fmla="*/ 219812 w 388600"/>
              <a:gd name="connsiteY28" fmla="*/ 464160 h 482400"/>
              <a:gd name="connsiteX29" fmla="*/ 200871 w 388600"/>
              <a:gd name="connsiteY29" fmla="*/ 461398 h 482400"/>
              <a:gd name="connsiteX30" fmla="*/ 137736 w 388600"/>
              <a:gd name="connsiteY30" fmla="*/ 433440 h 482400"/>
              <a:gd name="connsiteX31" fmla="*/ 100345 w 388600"/>
              <a:gd name="connsiteY31" fmla="*/ 382533 h 482400"/>
              <a:gd name="connsiteX32" fmla="*/ 70421 w 388600"/>
              <a:gd name="connsiteY32" fmla="*/ 308722 h 482400"/>
              <a:gd name="connsiteX33" fmla="*/ 51333 w 388600"/>
              <a:gd name="connsiteY33" fmla="*/ 273610 h 482400"/>
              <a:gd name="connsiteX34" fmla="*/ 24431 w 388600"/>
              <a:gd name="connsiteY34" fmla="*/ 235179 h 482400"/>
              <a:gd name="connsiteX35" fmla="*/ 25885 w 388600"/>
              <a:gd name="connsiteY35" fmla="*/ 228352 h 482400"/>
              <a:gd name="connsiteX36" fmla="*/ 76590 w 388600"/>
              <a:gd name="connsiteY36" fmla="*/ 237178 h 482400"/>
              <a:gd name="connsiteX37" fmla="*/ 104311 w 388600"/>
              <a:gd name="connsiteY37" fmla="*/ 271058 h 482400"/>
              <a:gd name="connsiteX38" fmla="*/ 104766 w 388600"/>
              <a:gd name="connsiteY38" fmla="*/ 272353 h 482400"/>
              <a:gd name="connsiteX39" fmla="*/ 104230 w 388600"/>
              <a:gd name="connsiteY39" fmla="*/ 321606 h 482400"/>
              <a:gd name="connsiteX40" fmla="*/ 114170 w 388600"/>
              <a:gd name="connsiteY40" fmla="*/ 331765 h 482400"/>
              <a:gd name="connsiteX41" fmla="*/ 124329 w 388600"/>
              <a:gd name="connsiteY41" fmla="*/ 321825 h 482400"/>
              <a:gd name="connsiteX42" fmla="*/ 124939 w 388600"/>
              <a:gd name="connsiteY42" fmla="*/ 265675 h 482400"/>
              <a:gd name="connsiteX43" fmla="*/ 125090 w 388600"/>
              <a:gd name="connsiteY43" fmla="*/ 265362 h 482400"/>
              <a:gd name="connsiteX44" fmla="*/ 125148 w 388600"/>
              <a:gd name="connsiteY44" fmla="*/ 264784 h 482400"/>
              <a:gd name="connsiteX45" fmla="*/ 125073 w 388600"/>
              <a:gd name="connsiteY45" fmla="*/ 264693 h 482400"/>
              <a:gd name="connsiteX46" fmla="*/ 124953 w 388600"/>
              <a:gd name="connsiteY46" fmla="*/ 264352 h 482400"/>
              <a:gd name="connsiteX47" fmla="*/ 127345 w 388600"/>
              <a:gd name="connsiteY47" fmla="*/ 44362 h 482400"/>
              <a:gd name="connsiteX48" fmla="*/ 101608 w 388600"/>
              <a:gd name="connsiteY48" fmla="*/ 236014 h 482400"/>
              <a:gd name="connsiteX49" fmla="*/ 105174 w 388600"/>
              <a:gd name="connsiteY49" fmla="*/ 234762 h 482400"/>
              <a:gd name="connsiteX50" fmla="*/ 107246 w 388600"/>
              <a:gd name="connsiteY50" fmla="*/ 44144 h 482400"/>
              <a:gd name="connsiteX51" fmla="*/ 148369 w 388600"/>
              <a:gd name="connsiteY51" fmla="*/ 3466 h 482400"/>
              <a:gd name="connsiteX52" fmla="*/ 189443 w 388600"/>
              <a:gd name="connsiteY52" fmla="*/ 42537 h 482400"/>
              <a:gd name="connsiteX53" fmla="*/ 196810 w 388600"/>
              <a:gd name="connsiteY53" fmla="*/ 189873 h 482400"/>
              <a:gd name="connsiteX54" fmla="*/ 200133 w 388600"/>
              <a:gd name="connsiteY54" fmla="*/ 191535 h 482400"/>
              <a:gd name="connsiteX55" fmla="*/ 225798 w 388600"/>
              <a:gd name="connsiteY55" fmla="*/ 186621 h 482400"/>
              <a:gd name="connsiteX56" fmla="*/ 243714 w 388600"/>
              <a:gd name="connsiteY56" fmla="*/ 194837 h 482400"/>
              <a:gd name="connsiteX57" fmla="*/ 253163 w 388600"/>
              <a:gd name="connsiteY57" fmla="*/ 202711 h 482400"/>
              <a:gd name="connsiteX58" fmla="*/ 255002 w 388600"/>
              <a:gd name="connsiteY58" fmla="*/ 203100 h 482400"/>
              <a:gd name="connsiteX59" fmla="*/ 268400 w 388600"/>
              <a:gd name="connsiteY59" fmla="*/ 199272 h 482400"/>
              <a:gd name="connsiteX60" fmla="*/ 279154 w 388600"/>
              <a:gd name="connsiteY60" fmla="*/ 197766 h 482400"/>
              <a:gd name="connsiteX61" fmla="*/ 301909 w 388600"/>
              <a:gd name="connsiteY61" fmla="*/ 205057 h 482400"/>
              <a:gd name="connsiteX62" fmla="*/ 313938 w 388600"/>
              <a:gd name="connsiteY62" fmla="*/ 213650 h 482400"/>
              <a:gd name="connsiteX63" fmla="*/ 315356 w 388600"/>
              <a:gd name="connsiteY63" fmla="*/ 214009 h 482400"/>
              <a:gd name="connsiteX64" fmla="*/ 328909 w 388600"/>
              <a:gd name="connsiteY64" fmla="*/ 212315 h 482400"/>
              <a:gd name="connsiteX65" fmla="*/ 350485 w 388600"/>
              <a:gd name="connsiteY65" fmla="*/ 215094 h 482400"/>
              <a:gd name="connsiteX66" fmla="*/ 351573 w 388600"/>
              <a:gd name="connsiteY66" fmla="*/ 215529 h 482400"/>
              <a:gd name="connsiteX67" fmla="*/ 368464 w 388600"/>
              <a:gd name="connsiteY67" fmla="*/ 227622 h 482400"/>
              <a:gd name="connsiteX68" fmla="*/ 376861 w 388600"/>
              <a:gd name="connsiteY68" fmla="*/ 237418 h 482400"/>
              <a:gd name="connsiteX69" fmla="*/ 386908 w 388600"/>
              <a:gd name="connsiteY69" fmla="*/ 259601 h 482400"/>
              <a:gd name="connsiteX70" fmla="*/ 388542 w 388600"/>
              <a:gd name="connsiteY70" fmla="*/ 271037 h 482400"/>
              <a:gd name="connsiteX71" fmla="*/ 388980 w 388600"/>
              <a:gd name="connsiteY71" fmla="*/ 277196 h 482400"/>
              <a:gd name="connsiteX72" fmla="*/ 388980 w 388600"/>
              <a:gd name="connsiteY72" fmla="*/ 331766 h 482400"/>
              <a:gd name="connsiteX73" fmla="*/ 388980 w 388600"/>
              <a:gd name="connsiteY73" fmla="*/ 335821 h 482400"/>
              <a:gd name="connsiteX74" fmla="*/ 388980 w 388600"/>
              <a:gd name="connsiteY74" fmla="*/ 338453 h 482400"/>
              <a:gd name="connsiteX75" fmla="*/ 388967 w 388600"/>
              <a:gd name="connsiteY75" fmla="*/ 338466 h 482400"/>
              <a:gd name="connsiteX76" fmla="*/ 388955 w 388600"/>
              <a:gd name="connsiteY76" fmla="*/ 338477 h 482400"/>
              <a:gd name="connsiteX77" fmla="*/ 381247 w 388600"/>
              <a:gd name="connsiteY77" fmla="*/ 383394 h 482400"/>
              <a:gd name="connsiteX78" fmla="*/ 362819 w 388600"/>
              <a:gd name="connsiteY78" fmla="*/ 420524 h 482400"/>
              <a:gd name="connsiteX79" fmla="*/ 266693 w 388600"/>
              <a:gd name="connsiteY79" fmla="*/ 483007 h 482400"/>
              <a:gd name="connsiteX80" fmla="*/ 216911 w 388600"/>
              <a:gd name="connsiteY80" fmla="*/ 484049 h 482400"/>
              <a:gd name="connsiteX81" fmla="*/ 197971 w 388600"/>
              <a:gd name="connsiteY81" fmla="*/ 481287 h 482400"/>
              <a:gd name="connsiteX82" fmla="*/ 124959 w 388600"/>
              <a:gd name="connsiteY82" fmla="*/ 448956 h 482400"/>
              <a:gd name="connsiteX83" fmla="*/ 81717 w 388600"/>
              <a:gd name="connsiteY83" fmla="*/ 390085 h 482400"/>
              <a:gd name="connsiteX84" fmla="*/ 51793 w 388600"/>
              <a:gd name="connsiteY84" fmla="*/ 316273 h 482400"/>
              <a:gd name="connsiteX85" fmla="*/ 34866 w 388600"/>
              <a:gd name="connsiteY85" fmla="*/ 285136 h 482400"/>
              <a:gd name="connsiteX86" fmla="*/ 7965 w 388600"/>
              <a:gd name="connsiteY86" fmla="*/ 246706 h 482400"/>
              <a:gd name="connsiteX87" fmla="*/ 15544 w 388600"/>
              <a:gd name="connsiteY87" fmla="*/ 211117 h 482400"/>
              <a:gd name="connsiteX88" fmla="*/ 92147 w 388600"/>
              <a:gd name="connsiteY88" fmla="*/ 224449 h 482400"/>
              <a:gd name="connsiteX89" fmla="*/ 101608 w 388600"/>
              <a:gd name="connsiteY89" fmla="*/ 236014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362"/>
                </a:moveTo>
                <a:cubicBezTo>
                  <a:pt x="127470" y="32840"/>
                  <a:pt x="136846" y="23566"/>
                  <a:pt x="148369" y="23566"/>
                </a:cubicBezTo>
                <a:cubicBezTo>
                  <a:pt x="159573" y="23566"/>
                  <a:pt x="168809" y="32351"/>
                  <a:pt x="169368" y="43541"/>
                </a:cubicBezTo>
                <a:lnTo>
                  <a:pt x="177712" y="210432"/>
                </a:lnTo>
                <a:cubicBezTo>
                  <a:pt x="178223" y="220643"/>
                  <a:pt x="190243" y="225812"/>
                  <a:pt x="198006" y="219158"/>
                </a:cubicBezTo>
                <a:lnTo>
                  <a:pt x="208182" y="210436"/>
                </a:lnTo>
                <a:cubicBezTo>
                  <a:pt x="212127" y="207054"/>
                  <a:pt x="217368" y="205594"/>
                  <a:pt x="222493" y="206448"/>
                </a:cubicBezTo>
                <a:cubicBezTo>
                  <a:pt x="225569" y="206961"/>
                  <a:pt x="228452" y="208283"/>
                  <a:pt x="230846" y="210278"/>
                </a:cubicBezTo>
                <a:lnTo>
                  <a:pt x="243741" y="221024"/>
                </a:lnTo>
                <a:cubicBezTo>
                  <a:pt x="247206" y="223911"/>
                  <a:pt x="251875" y="224898"/>
                  <a:pt x="256211" y="223658"/>
                </a:cubicBezTo>
                <a:lnTo>
                  <a:pt x="273922" y="218599"/>
                </a:lnTo>
                <a:cubicBezTo>
                  <a:pt x="275624" y="218112"/>
                  <a:pt x="277385" y="217866"/>
                  <a:pt x="279154" y="217866"/>
                </a:cubicBezTo>
                <a:cubicBezTo>
                  <a:pt x="283125" y="217866"/>
                  <a:pt x="286995" y="219106"/>
                  <a:pt x="290226" y="221413"/>
                </a:cubicBezTo>
                <a:lnTo>
                  <a:pt x="304998" y="231965"/>
                </a:lnTo>
                <a:cubicBezTo>
                  <a:pt x="307753" y="233933"/>
                  <a:pt x="311146" y="234792"/>
                  <a:pt x="314505" y="234372"/>
                </a:cubicBezTo>
                <a:lnTo>
                  <a:pt x="331402" y="232260"/>
                </a:lnTo>
                <a:cubicBezTo>
                  <a:pt x="335339" y="231767"/>
                  <a:pt x="339336" y="232283"/>
                  <a:pt x="343020" y="233756"/>
                </a:cubicBezTo>
                <a:lnTo>
                  <a:pt x="344108" y="234191"/>
                </a:lnTo>
                <a:cubicBezTo>
                  <a:pt x="347620" y="235596"/>
                  <a:pt x="350741" y="237830"/>
                  <a:pt x="353204" y="240703"/>
                </a:cubicBezTo>
                <a:lnTo>
                  <a:pt x="361600" y="250499"/>
                </a:lnTo>
                <a:cubicBezTo>
                  <a:pt x="364502" y="253885"/>
                  <a:pt x="366379" y="258029"/>
                  <a:pt x="367010" y="262444"/>
                </a:cubicBezTo>
                <a:lnTo>
                  <a:pt x="368644" y="273880"/>
                </a:lnTo>
                <a:cubicBezTo>
                  <a:pt x="368800" y="274978"/>
                  <a:pt x="368880" y="276087"/>
                  <a:pt x="368880" y="277196"/>
                </a:cubicBezTo>
                <a:lnTo>
                  <a:pt x="368880" y="331766"/>
                </a:lnTo>
                <a:lnTo>
                  <a:pt x="368880" y="335821"/>
                </a:lnTo>
                <a:cubicBezTo>
                  <a:pt x="368880" y="349800"/>
                  <a:pt x="366602" y="363765"/>
                  <a:pt x="362178" y="377037"/>
                </a:cubicBezTo>
                <a:cubicBezTo>
                  <a:pt x="358384" y="388421"/>
                  <a:pt x="353001" y="399278"/>
                  <a:pt x="346231" y="409174"/>
                </a:cubicBezTo>
                <a:cubicBezTo>
                  <a:pt x="326919" y="437399"/>
                  <a:pt x="296678" y="456934"/>
                  <a:pt x="262989" y="463251"/>
                </a:cubicBezTo>
                <a:cubicBezTo>
                  <a:pt x="248795" y="465912"/>
                  <a:pt x="234074" y="466240"/>
                  <a:pt x="219812" y="464160"/>
                </a:cubicBezTo>
                <a:lnTo>
                  <a:pt x="200871" y="461398"/>
                </a:lnTo>
                <a:cubicBezTo>
                  <a:pt x="177670" y="458014"/>
                  <a:pt x="155836" y="448346"/>
                  <a:pt x="137736" y="433440"/>
                </a:cubicBezTo>
                <a:cubicBezTo>
                  <a:pt x="121230" y="419847"/>
                  <a:pt x="108378" y="402349"/>
                  <a:pt x="100345" y="382533"/>
                </a:cubicBezTo>
                <a:lnTo>
                  <a:pt x="70421" y="308722"/>
                </a:lnTo>
                <a:cubicBezTo>
                  <a:pt x="65400" y="296337"/>
                  <a:pt x="58997" y="284558"/>
                  <a:pt x="51333" y="273610"/>
                </a:cubicBezTo>
                <a:lnTo>
                  <a:pt x="24431" y="235179"/>
                </a:lnTo>
                <a:cubicBezTo>
                  <a:pt x="22845" y="232912"/>
                  <a:pt x="23513" y="229775"/>
                  <a:pt x="25885" y="228352"/>
                </a:cubicBezTo>
                <a:cubicBezTo>
                  <a:pt x="42635" y="218302"/>
                  <a:pt x="64221" y="222060"/>
                  <a:pt x="76590" y="237178"/>
                </a:cubicBezTo>
                <a:lnTo>
                  <a:pt x="104311" y="271058"/>
                </a:lnTo>
                <a:cubicBezTo>
                  <a:pt x="104609" y="271423"/>
                  <a:pt x="104770" y="271882"/>
                  <a:pt x="104766" y="272353"/>
                </a:cubicBezTo>
                <a:lnTo>
                  <a:pt x="104230" y="321606"/>
                </a:lnTo>
                <a:cubicBezTo>
                  <a:pt x="104170" y="327157"/>
                  <a:pt x="108620" y="331705"/>
                  <a:pt x="114170" y="331765"/>
                </a:cubicBezTo>
                <a:cubicBezTo>
                  <a:pt x="119721" y="331825"/>
                  <a:pt x="124269" y="327375"/>
                  <a:pt x="124329" y="321825"/>
                </a:cubicBezTo>
                <a:lnTo>
                  <a:pt x="124939" y="265675"/>
                </a:lnTo>
                <a:cubicBezTo>
                  <a:pt x="124941" y="265553"/>
                  <a:pt x="124995" y="265439"/>
                  <a:pt x="125090" y="265362"/>
                </a:cubicBezTo>
                <a:cubicBezTo>
                  <a:pt x="125265" y="265218"/>
                  <a:pt x="125291" y="264959"/>
                  <a:pt x="125148" y="264784"/>
                </a:cubicBezTo>
                <a:lnTo>
                  <a:pt x="125073" y="264693"/>
                </a:lnTo>
                <a:cubicBezTo>
                  <a:pt x="124994" y="264597"/>
                  <a:pt x="124952" y="264476"/>
                  <a:pt x="124953" y="264352"/>
                </a:cubicBezTo>
                <a:lnTo>
                  <a:pt x="127345" y="44362"/>
                </a:lnTo>
                <a:close/>
                <a:moveTo>
                  <a:pt x="101608" y="236014"/>
                </a:moveTo>
                <a:cubicBezTo>
                  <a:pt x="102798" y="237467"/>
                  <a:pt x="105153" y="236640"/>
                  <a:pt x="105174" y="234762"/>
                </a:cubicBezTo>
                <a:lnTo>
                  <a:pt x="107246" y="44144"/>
                </a:lnTo>
                <a:cubicBezTo>
                  <a:pt x="107491" y="21607"/>
                  <a:pt x="125830" y="3466"/>
                  <a:pt x="148369" y="3466"/>
                </a:cubicBezTo>
                <a:cubicBezTo>
                  <a:pt x="170283" y="3466"/>
                  <a:pt x="188349" y="20650"/>
                  <a:pt x="189443" y="42537"/>
                </a:cubicBezTo>
                <a:lnTo>
                  <a:pt x="196810" y="189873"/>
                </a:lnTo>
                <a:cubicBezTo>
                  <a:pt x="196891" y="191482"/>
                  <a:pt x="198754" y="192369"/>
                  <a:pt x="200133" y="191535"/>
                </a:cubicBezTo>
                <a:cubicBezTo>
                  <a:pt x="207769" y="186922"/>
                  <a:pt x="216865" y="185133"/>
                  <a:pt x="225798" y="186621"/>
                </a:cubicBezTo>
                <a:cubicBezTo>
                  <a:pt x="232393" y="187721"/>
                  <a:pt x="238577" y="190556"/>
                  <a:pt x="243714" y="194837"/>
                </a:cubicBezTo>
                <a:lnTo>
                  <a:pt x="253163" y="202711"/>
                </a:lnTo>
                <a:cubicBezTo>
                  <a:pt x="253674" y="203137"/>
                  <a:pt x="254362" y="203282"/>
                  <a:pt x="255002" y="203100"/>
                </a:cubicBezTo>
                <a:lnTo>
                  <a:pt x="268400" y="199272"/>
                </a:lnTo>
                <a:cubicBezTo>
                  <a:pt x="271898" y="198273"/>
                  <a:pt x="275517" y="197766"/>
                  <a:pt x="279154" y="197766"/>
                </a:cubicBezTo>
                <a:cubicBezTo>
                  <a:pt x="287314" y="197766"/>
                  <a:pt x="295269" y="200315"/>
                  <a:pt x="301909" y="205057"/>
                </a:cubicBezTo>
                <a:lnTo>
                  <a:pt x="313938" y="213650"/>
                </a:lnTo>
                <a:cubicBezTo>
                  <a:pt x="314349" y="213943"/>
                  <a:pt x="314855" y="214071"/>
                  <a:pt x="315356" y="214009"/>
                </a:cubicBezTo>
                <a:lnTo>
                  <a:pt x="328909" y="212315"/>
                </a:lnTo>
                <a:cubicBezTo>
                  <a:pt x="336220" y="211401"/>
                  <a:pt x="343643" y="212357"/>
                  <a:pt x="350485" y="215094"/>
                </a:cubicBezTo>
                <a:lnTo>
                  <a:pt x="351573" y="215529"/>
                </a:lnTo>
                <a:cubicBezTo>
                  <a:pt x="358097" y="218138"/>
                  <a:pt x="363892" y="222288"/>
                  <a:pt x="368464" y="227622"/>
                </a:cubicBezTo>
                <a:lnTo>
                  <a:pt x="376861" y="237418"/>
                </a:lnTo>
                <a:cubicBezTo>
                  <a:pt x="382251" y="243707"/>
                  <a:pt x="385737" y="251402"/>
                  <a:pt x="386908" y="259601"/>
                </a:cubicBezTo>
                <a:lnTo>
                  <a:pt x="388542" y="271037"/>
                </a:lnTo>
                <a:cubicBezTo>
                  <a:pt x="388833" y="273078"/>
                  <a:pt x="388980" y="275136"/>
                  <a:pt x="388980" y="277196"/>
                </a:cubicBezTo>
                <a:lnTo>
                  <a:pt x="388980" y="331766"/>
                </a:lnTo>
                <a:lnTo>
                  <a:pt x="388980" y="335821"/>
                </a:lnTo>
                <a:lnTo>
                  <a:pt x="388980" y="338453"/>
                </a:lnTo>
                <a:cubicBezTo>
                  <a:pt x="388980" y="338460"/>
                  <a:pt x="388974" y="338466"/>
                  <a:pt x="388967" y="338466"/>
                </a:cubicBezTo>
                <a:cubicBezTo>
                  <a:pt x="388961" y="338466"/>
                  <a:pt x="388956" y="338471"/>
                  <a:pt x="388955" y="338477"/>
                </a:cubicBezTo>
                <a:cubicBezTo>
                  <a:pt x="388683" y="353735"/>
                  <a:pt x="386071" y="368922"/>
                  <a:pt x="381247" y="383394"/>
                </a:cubicBezTo>
                <a:cubicBezTo>
                  <a:pt x="376865" y="396540"/>
                  <a:pt x="370650" y="409080"/>
                  <a:pt x="362819" y="420524"/>
                </a:cubicBezTo>
                <a:cubicBezTo>
                  <a:pt x="340454" y="453212"/>
                  <a:pt x="305546" y="475722"/>
                  <a:pt x="266693" y="483007"/>
                </a:cubicBezTo>
                <a:cubicBezTo>
                  <a:pt x="250348" y="486071"/>
                  <a:pt x="233395" y="486453"/>
                  <a:pt x="216911" y="484049"/>
                </a:cubicBezTo>
                <a:lnTo>
                  <a:pt x="197971" y="481287"/>
                </a:lnTo>
                <a:cubicBezTo>
                  <a:pt x="171139" y="477375"/>
                  <a:pt x="145889" y="466194"/>
                  <a:pt x="124959" y="448956"/>
                </a:cubicBezTo>
                <a:cubicBezTo>
                  <a:pt x="105870" y="433236"/>
                  <a:pt x="91008" y="413001"/>
                  <a:pt x="81717" y="390085"/>
                </a:cubicBezTo>
                <a:lnTo>
                  <a:pt x="51793" y="316273"/>
                </a:lnTo>
                <a:cubicBezTo>
                  <a:pt x="47341" y="305290"/>
                  <a:pt x="41663" y="294845"/>
                  <a:pt x="34866" y="285136"/>
                </a:cubicBezTo>
                <a:lnTo>
                  <a:pt x="7965" y="246706"/>
                </a:lnTo>
                <a:cubicBezTo>
                  <a:pt x="-307" y="234890"/>
                  <a:pt x="3176" y="218538"/>
                  <a:pt x="15544" y="211117"/>
                </a:cubicBezTo>
                <a:cubicBezTo>
                  <a:pt x="40849" y="195934"/>
                  <a:pt x="73460" y="201610"/>
                  <a:pt x="92147" y="224449"/>
                </a:cubicBezTo>
                <a:lnTo>
                  <a:pt x="101608" y="2360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7" name="Graphic 18">
            <a:extLst>
              <a:ext uri="{FF2B5EF4-FFF2-40B4-BE49-F238E27FC236}">
                <a16:creationId xmlns:a16="http://schemas.microsoft.com/office/drawing/2014/main" xmlns:lc="http://schemas.openxmlformats.org/drawingml/2006/lockedCanvas" xmlns="" id="{CB85E622-2CEC-44F8-9A05-5C628CF0C12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789311" y="5097353"/>
            <a:ext cx="388600" cy="482400"/>
          </a:xfrm>
          <a:custGeom>
            <a:avLst/>
            <a:gdLst>
              <a:gd name="connsiteX0" fmla="*/ 127345 w 388600"/>
              <a:gd name="connsiteY0" fmla="*/ 44362 h 482400"/>
              <a:gd name="connsiteX1" fmla="*/ 148369 w 388600"/>
              <a:gd name="connsiteY1" fmla="*/ 23566 h 482400"/>
              <a:gd name="connsiteX2" fmla="*/ 169368 w 388600"/>
              <a:gd name="connsiteY2" fmla="*/ 43541 h 482400"/>
              <a:gd name="connsiteX3" fmla="*/ 177712 w 388600"/>
              <a:gd name="connsiteY3" fmla="*/ 210432 h 482400"/>
              <a:gd name="connsiteX4" fmla="*/ 198006 w 388600"/>
              <a:gd name="connsiteY4" fmla="*/ 219158 h 482400"/>
              <a:gd name="connsiteX5" fmla="*/ 208182 w 388600"/>
              <a:gd name="connsiteY5" fmla="*/ 210436 h 482400"/>
              <a:gd name="connsiteX6" fmla="*/ 222493 w 388600"/>
              <a:gd name="connsiteY6" fmla="*/ 206448 h 482400"/>
              <a:gd name="connsiteX7" fmla="*/ 230846 w 388600"/>
              <a:gd name="connsiteY7" fmla="*/ 210278 h 482400"/>
              <a:gd name="connsiteX8" fmla="*/ 243741 w 388600"/>
              <a:gd name="connsiteY8" fmla="*/ 221024 h 482400"/>
              <a:gd name="connsiteX9" fmla="*/ 256211 w 388600"/>
              <a:gd name="connsiteY9" fmla="*/ 223658 h 482400"/>
              <a:gd name="connsiteX10" fmla="*/ 273922 w 388600"/>
              <a:gd name="connsiteY10" fmla="*/ 218599 h 482400"/>
              <a:gd name="connsiteX11" fmla="*/ 279154 w 388600"/>
              <a:gd name="connsiteY11" fmla="*/ 217866 h 482400"/>
              <a:gd name="connsiteX12" fmla="*/ 290226 w 388600"/>
              <a:gd name="connsiteY12" fmla="*/ 221413 h 482400"/>
              <a:gd name="connsiteX13" fmla="*/ 304998 w 388600"/>
              <a:gd name="connsiteY13" fmla="*/ 231965 h 482400"/>
              <a:gd name="connsiteX14" fmla="*/ 314505 w 388600"/>
              <a:gd name="connsiteY14" fmla="*/ 234372 h 482400"/>
              <a:gd name="connsiteX15" fmla="*/ 331402 w 388600"/>
              <a:gd name="connsiteY15" fmla="*/ 232260 h 482400"/>
              <a:gd name="connsiteX16" fmla="*/ 343020 w 388600"/>
              <a:gd name="connsiteY16" fmla="*/ 233756 h 482400"/>
              <a:gd name="connsiteX17" fmla="*/ 344108 w 388600"/>
              <a:gd name="connsiteY17" fmla="*/ 234191 h 482400"/>
              <a:gd name="connsiteX18" fmla="*/ 353204 w 388600"/>
              <a:gd name="connsiteY18" fmla="*/ 240703 h 482400"/>
              <a:gd name="connsiteX19" fmla="*/ 361600 w 388600"/>
              <a:gd name="connsiteY19" fmla="*/ 250499 h 482400"/>
              <a:gd name="connsiteX20" fmla="*/ 367010 w 388600"/>
              <a:gd name="connsiteY20" fmla="*/ 262444 h 482400"/>
              <a:gd name="connsiteX21" fmla="*/ 368644 w 388600"/>
              <a:gd name="connsiteY21" fmla="*/ 273880 h 482400"/>
              <a:gd name="connsiteX22" fmla="*/ 368880 w 388600"/>
              <a:gd name="connsiteY22" fmla="*/ 277196 h 482400"/>
              <a:gd name="connsiteX23" fmla="*/ 368880 w 388600"/>
              <a:gd name="connsiteY23" fmla="*/ 331766 h 482400"/>
              <a:gd name="connsiteX24" fmla="*/ 368880 w 388600"/>
              <a:gd name="connsiteY24" fmla="*/ 335821 h 482400"/>
              <a:gd name="connsiteX25" fmla="*/ 362178 w 388600"/>
              <a:gd name="connsiteY25" fmla="*/ 377037 h 482400"/>
              <a:gd name="connsiteX26" fmla="*/ 346231 w 388600"/>
              <a:gd name="connsiteY26" fmla="*/ 409174 h 482400"/>
              <a:gd name="connsiteX27" fmla="*/ 262989 w 388600"/>
              <a:gd name="connsiteY27" fmla="*/ 463251 h 482400"/>
              <a:gd name="connsiteX28" fmla="*/ 219812 w 388600"/>
              <a:gd name="connsiteY28" fmla="*/ 464160 h 482400"/>
              <a:gd name="connsiteX29" fmla="*/ 200871 w 388600"/>
              <a:gd name="connsiteY29" fmla="*/ 461398 h 482400"/>
              <a:gd name="connsiteX30" fmla="*/ 137736 w 388600"/>
              <a:gd name="connsiteY30" fmla="*/ 433440 h 482400"/>
              <a:gd name="connsiteX31" fmla="*/ 100345 w 388600"/>
              <a:gd name="connsiteY31" fmla="*/ 382533 h 482400"/>
              <a:gd name="connsiteX32" fmla="*/ 70421 w 388600"/>
              <a:gd name="connsiteY32" fmla="*/ 308722 h 482400"/>
              <a:gd name="connsiteX33" fmla="*/ 51333 w 388600"/>
              <a:gd name="connsiteY33" fmla="*/ 273610 h 482400"/>
              <a:gd name="connsiteX34" fmla="*/ 24431 w 388600"/>
              <a:gd name="connsiteY34" fmla="*/ 235179 h 482400"/>
              <a:gd name="connsiteX35" fmla="*/ 25885 w 388600"/>
              <a:gd name="connsiteY35" fmla="*/ 228352 h 482400"/>
              <a:gd name="connsiteX36" fmla="*/ 76590 w 388600"/>
              <a:gd name="connsiteY36" fmla="*/ 237178 h 482400"/>
              <a:gd name="connsiteX37" fmla="*/ 104311 w 388600"/>
              <a:gd name="connsiteY37" fmla="*/ 271058 h 482400"/>
              <a:gd name="connsiteX38" fmla="*/ 104766 w 388600"/>
              <a:gd name="connsiteY38" fmla="*/ 272353 h 482400"/>
              <a:gd name="connsiteX39" fmla="*/ 104230 w 388600"/>
              <a:gd name="connsiteY39" fmla="*/ 321606 h 482400"/>
              <a:gd name="connsiteX40" fmla="*/ 114170 w 388600"/>
              <a:gd name="connsiteY40" fmla="*/ 331765 h 482400"/>
              <a:gd name="connsiteX41" fmla="*/ 124329 w 388600"/>
              <a:gd name="connsiteY41" fmla="*/ 321825 h 482400"/>
              <a:gd name="connsiteX42" fmla="*/ 124939 w 388600"/>
              <a:gd name="connsiteY42" fmla="*/ 265675 h 482400"/>
              <a:gd name="connsiteX43" fmla="*/ 125090 w 388600"/>
              <a:gd name="connsiteY43" fmla="*/ 265362 h 482400"/>
              <a:gd name="connsiteX44" fmla="*/ 125148 w 388600"/>
              <a:gd name="connsiteY44" fmla="*/ 264784 h 482400"/>
              <a:gd name="connsiteX45" fmla="*/ 125073 w 388600"/>
              <a:gd name="connsiteY45" fmla="*/ 264693 h 482400"/>
              <a:gd name="connsiteX46" fmla="*/ 124953 w 388600"/>
              <a:gd name="connsiteY46" fmla="*/ 264352 h 482400"/>
              <a:gd name="connsiteX47" fmla="*/ 127345 w 388600"/>
              <a:gd name="connsiteY47" fmla="*/ 44362 h 482400"/>
              <a:gd name="connsiteX48" fmla="*/ 101608 w 388600"/>
              <a:gd name="connsiteY48" fmla="*/ 236014 h 482400"/>
              <a:gd name="connsiteX49" fmla="*/ 105174 w 388600"/>
              <a:gd name="connsiteY49" fmla="*/ 234762 h 482400"/>
              <a:gd name="connsiteX50" fmla="*/ 107246 w 388600"/>
              <a:gd name="connsiteY50" fmla="*/ 44144 h 482400"/>
              <a:gd name="connsiteX51" fmla="*/ 148369 w 388600"/>
              <a:gd name="connsiteY51" fmla="*/ 3466 h 482400"/>
              <a:gd name="connsiteX52" fmla="*/ 189443 w 388600"/>
              <a:gd name="connsiteY52" fmla="*/ 42537 h 482400"/>
              <a:gd name="connsiteX53" fmla="*/ 196810 w 388600"/>
              <a:gd name="connsiteY53" fmla="*/ 189873 h 482400"/>
              <a:gd name="connsiteX54" fmla="*/ 200133 w 388600"/>
              <a:gd name="connsiteY54" fmla="*/ 191535 h 482400"/>
              <a:gd name="connsiteX55" fmla="*/ 225798 w 388600"/>
              <a:gd name="connsiteY55" fmla="*/ 186621 h 482400"/>
              <a:gd name="connsiteX56" fmla="*/ 243714 w 388600"/>
              <a:gd name="connsiteY56" fmla="*/ 194837 h 482400"/>
              <a:gd name="connsiteX57" fmla="*/ 253163 w 388600"/>
              <a:gd name="connsiteY57" fmla="*/ 202711 h 482400"/>
              <a:gd name="connsiteX58" fmla="*/ 255002 w 388600"/>
              <a:gd name="connsiteY58" fmla="*/ 203100 h 482400"/>
              <a:gd name="connsiteX59" fmla="*/ 268400 w 388600"/>
              <a:gd name="connsiteY59" fmla="*/ 199272 h 482400"/>
              <a:gd name="connsiteX60" fmla="*/ 279154 w 388600"/>
              <a:gd name="connsiteY60" fmla="*/ 197766 h 482400"/>
              <a:gd name="connsiteX61" fmla="*/ 301909 w 388600"/>
              <a:gd name="connsiteY61" fmla="*/ 205057 h 482400"/>
              <a:gd name="connsiteX62" fmla="*/ 313938 w 388600"/>
              <a:gd name="connsiteY62" fmla="*/ 213650 h 482400"/>
              <a:gd name="connsiteX63" fmla="*/ 315356 w 388600"/>
              <a:gd name="connsiteY63" fmla="*/ 214009 h 482400"/>
              <a:gd name="connsiteX64" fmla="*/ 328909 w 388600"/>
              <a:gd name="connsiteY64" fmla="*/ 212315 h 482400"/>
              <a:gd name="connsiteX65" fmla="*/ 350485 w 388600"/>
              <a:gd name="connsiteY65" fmla="*/ 215094 h 482400"/>
              <a:gd name="connsiteX66" fmla="*/ 351573 w 388600"/>
              <a:gd name="connsiteY66" fmla="*/ 215529 h 482400"/>
              <a:gd name="connsiteX67" fmla="*/ 368464 w 388600"/>
              <a:gd name="connsiteY67" fmla="*/ 227622 h 482400"/>
              <a:gd name="connsiteX68" fmla="*/ 376861 w 388600"/>
              <a:gd name="connsiteY68" fmla="*/ 237418 h 482400"/>
              <a:gd name="connsiteX69" fmla="*/ 386908 w 388600"/>
              <a:gd name="connsiteY69" fmla="*/ 259601 h 482400"/>
              <a:gd name="connsiteX70" fmla="*/ 388542 w 388600"/>
              <a:gd name="connsiteY70" fmla="*/ 271037 h 482400"/>
              <a:gd name="connsiteX71" fmla="*/ 388980 w 388600"/>
              <a:gd name="connsiteY71" fmla="*/ 277196 h 482400"/>
              <a:gd name="connsiteX72" fmla="*/ 388980 w 388600"/>
              <a:gd name="connsiteY72" fmla="*/ 331766 h 482400"/>
              <a:gd name="connsiteX73" fmla="*/ 388980 w 388600"/>
              <a:gd name="connsiteY73" fmla="*/ 335821 h 482400"/>
              <a:gd name="connsiteX74" fmla="*/ 388980 w 388600"/>
              <a:gd name="connsiteY74" fmla="*/ 338453 h 482400"/>
              <a:gd name="connsiteX75" fmla="*/ 388967 w 388600"/>
              <a:gd name="connsiteY75" fmla="*/ 338466 h 482400"/>
              <a:gd name="connsiteX76" fmla="*/ 388955 w 388600"/>
              <a:gd name="connsiteY76" fmla="*/ 338477 h 482400"/>
              <a:gd name="connsiteX77" fmla="*/ 381247 w 388600"/>
              <a:gd name="connsiteY77" fmla="*/ 383394 h 482400"/>
              <a:gd name="connsiteX78" fmla="*/ 362819 w 388600"/>
              <a:gd name="connsiteY78" fmla="*/ 420524 h 482400"/>
              <a:gd name="connsiteX79" fmla="*/ 266693 w 388600"/>
              <a:gd name="connsiteY79" fmla="*/ 483007 h 482400"/>
              <a:gd name="connsiteX80" fmla="*/ 216911 w 388600"/>
              <a:gd name="connsiteY80" fmla="*/ 484049 h 482400"/>
              <a:gd name="connsiteX81" fmla="*/ 197971 w 388600"/>
              <a:gd name="connsiteY81" fmla="*/ 481287 h 482400"/>
              <a:gd name="connsiteX82" fmla="*/ 124959 w 388600"/>
              <a:gd name="connsiteY82" fmla="*/ 448956 h 482400"/>
              <a:gd name="connsiteX83" fmla="*/ 81717 w 388600"/>
              <a:gd name="connsiteY83" fmla="*/ 390085 h 482400"/>
              <a:gd name="connsiteX84" fmla="*/ 51793 w 388600"/>
              <a:gd name="connsiteY84" fmla="*/ 316273 h 482400"/>
              <a:gd name="connsiteX85" fmla="*/ 34866 w 388600"/>
              <a:gd name="connsiteY85" fmla="*/ 285136 h 482400"/>
              <a:gd name="connsiteX86" fmla="*/ 7965 w 388600"/>
              <a:gd name="connsiteY86" fmla="*/ 246706 h 482400"/>
              <a:gd name="connsiteX87" fmla="*/ 15544 w 388600"/>
              <a:gd name="connsiteY87" fmla="*/ 211117 h 482400"/>
              <a:gd name="connsiteX88" fmla="*/ 92147 w 388600"/>
              <a:gd name="connsiteY88" fmla="*/ 224449 h 482400"/>
              <a:gd name="connsiteX89" fmla="*/ 101608 w 388600"/>
              <a:gd name="connsiteY89" fmla="*/ 236014 h 48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8600" h="482400">
                <a:moveTo>
                  <a:pt x="127345" y="44362"/>
                </a:moveTo>
                <a:cubicBezTo>
                  <a:pt x="127470" y="32840"/>
                  <a:pt x="136846" y="23566"/>
                  <a:pt x="148369" y="23566"/>
                </a:cubicBezTo>
                <a:cubicBezTo>
                  <a:pt x="159573" y="23566"/>
                  <a:pt x="168809" y="32351"/>
                  <a:pt x="169368" y="43541"/>
                </a:cubicBezTo>
                <a:lnTo>
                  <a:pt x="177712" y="210432"/>
                </a:lnTo>
                <a:cubicBezTo>
                  <a:pt x="178223" y="220643"/>
                  <a:pt x="190243" y="225812"/>
                  <a:pt x="198006" y="219158"/>
                </a:cubicBezTo>
                <a:lnTo>
                  <a:pt x="208182" y="210436"/>
                </a:lnTo>
                <a:cubicBezTo>
                  <a:pt x="212127" y="207054"/>
                  <a:pt x="217368" y="205594"/>
                  <a:pt x="222493" y="206448"/>
                </a:cubicBezTo>
                <a:cubicBezTo>
                  <a:pt x="225569" y="206961"/>
                  <a:pt x="228452" y="208283"/>
                  <a:pt x="230846" y="210278"/>
                </a:cubicBezTo>
                <a:lnTo>
                  <a:pt x="243741" y="221024"/>
                </a:lnTo>
                <a:cubicBezTo>
                  <a:pt x="247206" y="223911"/>
                  <a:pt x="251875" y="224898"/>
                  <a:pt x="256211" y="223658"/>
                </a:cubicBezTo>
                <a:lnTo>
                  <a:pt x="273922" y="218599"/>
                </a:lnTo>
                <a:cubicBezTo>
                  <a:pt x="275624" y="218112"/>
                  <a:pt x="277385" y="217866"/>
                  <a:pt x="279154" y="217866"/>
                </a:cubicBezTo>
                <a:cubicBezTo>
                  <a:pt x="283125" y="217866"/>
                  <a:pt x="286995" y="219106"/>
                  <a:pt x="290226" y="221413"/>
                </a:cubicBezTo>
                <a:lnTo>
                  <a:pt x="304998" y="231965"/>
                </a:lnTo>
                <a:cubicBezTo>
                  <a:pt x="307753" y="233933"/>
                  <a:pt x="311146" y="234792"/>
                  <a:pt x="314505" y="234372"/>
                </a:cubicBezTo>
                <a:lnTo>
                  <a:pt x="331402" y="232260"/>
                </a:lnTo>
                <a:cubicBezTo>
                  <a:pt x="335339" y="231767"/>
                  <a:pt x="339336" y="232283"/>
                  <a:pt x="343020" y="233756"/>
                </a:cubicBezTo>
                <a:lnTo>
                  <a:pt x="344108" y="234191"/>
                </a:lnTo>
                <a:cubicBezTo>
                  <a:pt x="347620" y="235596"/>
                  <a:pt x="350741" y="237830"/>
                  <a:pt x="353204" y="240703"/>
                </a:cubicBezTo>
                <a:lnTo>
                  <a:pt x="361600" y="250499"/>
                </a:lnTo>
                <a:cubicBezTo>
                  <a:pt x="364502" y="253885"/>
                  <a:pt x="366379" y="258029"/>
                  <a:pt x="367010" y="262444"/>
                </a:cubicBezTo>
                <a:lnTo>
                  <a:pt x="368644" y="273880"/>
                </a:lnTo>
                <a:cubicBezTo>
                  <a:pt x="368800" y="274978"/>
                  <a:pt x="368880" y="276087"/>
                  <a:pt x="368880" y="277196"/>
                </a:cubicBezTo>
                <a:lnTo>
                  <a:pt x="368880" y="331766"/>
                </a:lnTo>
                <a:lnTo>
                  <a:pt x="368880" y="335821"/>
                </a:lnTo>
                <a:cubicBezTo>
                  <a:pt x="368880" y="349800"/>
                  <a:pt x="366602" y="363765"/>
                  <a:pt x="362178" y="377037"/>
                </a:cubicBezTo>
                <a:cubicBezTo>
                  <a:pt x="358384" y="388421"/>
                  <a:pt x="353001" y="399278"/>
                  <a:pt x="346231" y="409174"/>
                </a:cubicBezTo>
                <a:cubicBezTo>
                  <a:pt x="326919" y="437399"/>
                  <a:pt x="296678" y="456934"/>
                  <a:pt x="262989" y="463251"/>
                </a:cubicBezTo>
                <a:cubicBezTo>
                  <a:pt x="248795" y="465912"/>
                  <a:pt x="234074" y="466240"/>
                  <a:pt x="219812" y="464160"/>
                </a:cubicBezTo>
                <a:lnTo>
                  <a:pt x="200871" y="461398"/>
                </a:lnTo>
                <a:cubicBezTo>
                  <a:pt x="177670" y="458014"/>
                  <a:pt x="155836" y="448346"/>
                  <a:pt x="137736" y="433440"/>
                </a:cubicBezTo>
                <a:cubicBezTo>
                  <a:pt x="121230" y="419847"/>
                  <a:pt x="108378" y="402349"/>
                  <a:pt x="100345" y="382533"/>
                </a:cubicBezTo>
                <a:lnTo>
                  <a:pt x="70421" y="308722"/>
                </a:lnTo>
                <a:cubicBezTo>
                  <a:pt x="65400" y="296337"/>
                  <a:pt x="58997" y="284558"/>
                  <a:pt x="51333" y="273610"/>
                </a:cubicBezTo>
                <a:lnTo>
                  <a:pt x="24431" y="235179"/>
                </a:lnTo>
                <a:cubicBezTo>
                  <a:pt x="22845" y="232912"/>
                  <a:pt x="23513" y="229775"/>
                  <a:pt x="25885" y="228352"/>
                </a:cubicBezTo>
                <a:cubicBezTo>
                  <a:pt x="42635" y="218302"/>
                  <a:pt x="64221" y="222060"/>
                  <a:pt x="76590" y="237178"/>
                </a:cubicBezTo>
                <a:lnTo>
                  <a:pt x="104311" y="271058"/>
                </a:lnTo>
                <a:cubicBezTo>
                  <a:pt x="104609" y="271423"/>
                  <a:pt x="104770" y="271882"/>
                  <a:pt x="104766" y="272353"/>
                </a:cubicBezTo>
                <a:lnTo>
                  <a:pt x="104230" y="321606"/>
                </a:lnTo>
                <a:cubicBezTo>
                  <a:pt x="104170" y="327157"/>
                  <a:pt x="108620" y="331705"/>
                  <a:pt x="114170" y="331765"/>
                </a:cubicBezTo>
                <a:cubicBezTo>
                  <a:pt x="119721" y="331825"/>
                  <a:pt x="124269" y="327375"/>
                  <a:pt x="124329" y="321825"/>
                </a:cubicBezTo>
                <a:lnTo>
                  <a:pt x="124939" y="265675"/>
                </a:lnTo>
                <a:cubicBezTo>
                  <a:pt x="124941" y="265553"/>
                  <a:pt x="124995" y="265439"/>
                  <a:pt x="125090" y="265362"/>
                </a:cubicBezTo>
                <a:cubicBezTo>
                  <a:pt x="125265" y="265218"/>
                  <a:pt x="125291" y="264959"/>
                  <a:pt x="125148" y="264784"/>
                </a:cubicBezTo>
                <a:lnTo>
                  <a:pt x="125073" y="264693"/>
                </a:lnTo>
                <a:cubicBezTo>
                  <a:pt x="124994" y="264597"/>
                  <a:pt x="124952" y="264476"/>
                  <a:pt x="124953" y="264352"/>
                </a:cubicBezTo>
                <a:lnTo>
                  <a:pt x="127345" y="44362"/>
                </a:lnTo>
                <a:close/>
                <a:moveTo>
                  <a:pt x="101608" y="236014"/>
                </a:moveTo>
                <a:cubicBezTo>
                  <a:pt x="102798" y="237467"/>
                  <a:pt x="105153" y="236640"/>
                  <a:pt x="105174" y="234762"/>
                </a:cubicBezTo>
                <a:lnTo>
                  <a:pt x="107246" y="44144"/>
                </a:lnTo>
                <a:cubicBezTo>
                  <a:pt x="107491" y="21607"/>
                  <a:pt x="125830" y="3466"/>
                  <a:pt x="148369" y="3466"/>
                </a:cubicBezTo>
                <a:cubicBezTo>
                  <a:pt x="170283" y="3466"/>
                  <a:pt x="188349" y="20650"/>
                  <a:pt x="189443" y="42537"/>
                </a:cubicBezTo>
                <a:lnTo>
                  <a:pt x="196810" y="189873"/>
                </a:lnTo>
                <a:cubicBezTo>
                  <a:pt x="196891" y="191482"/>
                  <a:pt x="198754" y="192369"/>
                  <a:pt x="200133" y="191535"/>
                </a:cubicBezTo>
                <a:cubicBezTo>
                  <a:pt x="207769" y="186922"/>
                  <a:pt x="216865" y="185133"/>
                  <a:pt x="225798" y="186621"/>
                </a:cubicBezTo>
                <a:cubicBezTo>
                  <a:pt x="232393" y="187721"/>
                  <a:pt x="238577" y="190556"/>
                  <a:pt x="243714" y="194837"/>
                </a:cubicBezTo>
                <a:lnTo>
                  <a:pt x="253163" y="202711"/>
                </a:lnTo>
                <a:cubicBezTo>
                  <a:pt x="253674" y="203137"/>
                  <a:pt x="254362" y="203282"/>
                  <a:pt x="255002" y="203100"/>
                </a:cubicBezTo>
                <a:lnTo>
                  <a:pt x="268400" y="199272"/>
                </a:lnTo>
                <a:cubicBezTo>
                  <a:pt x="271898" y="198273"/>
                  <a:pt x="275517" y="197766"/>
                  <a:pt x="279154" y="197766"/>
                </a:cubicBezTo>
                <a:cubicBezTo>
                  <a:pt x="287314" y="197766"/>
                  <a:pt x="295269" y="200315"/>
                  <a:pt x="301909" y="205057"/>
                </a:cubicBezTo>
                <a:lnTo>
                  <a:pt x="313938" y="213650"/>
                </a:lnTo>
                <a:cubicBezTo>
                  <a:pt x="314349" y="213943"/>
                  <a:pt x="314855" y="214071"/>
                  <a:pt x="315356" y="214009"/>
                </a:cubicBezTo>
                <a:lnTo>
                  <a:pt x="328909" y="212315"/>
                </a:lnTo>
                <a:cubicBezTo>
                  <a:pt x="336220" y="211401"/>
                  <a:pt x="343643" y="212357"/>
                  <a:pt x="350485" y="215094"/>
                </a:cubicBezTo>
                <a:lnTo>
                  <a:pt x="351573" y="215529"/>
                </a:lnTo>
                <a:cubicBezTo>
                  <a:pt x="358097" y="218138"/>
                  <a:pt x="363892" y="222288"/>
                  <a:pt x="368464" y="227622"/>
                </a:cubicBezTo>
                <a:lnTo>
                  <a:pt x="376861" y="237418"/>
                </a:lnTo>
                <a:cubicBezTo>
                  <a:pt x="382251" y="243707"/>
                  <a:pt x="385737" y="251402"/>
                  <a:pt x="386908" y="259601"/>
                </a:cubicBezTo>
                <a:lnTo>
                  <a:pt x="388542" y="271037"/>
                </a:lnTo>
                <a:cubicBezTo>
                  <a:pt x="388833" y="273078"/>
                  <a:pt x="388980" y="275136"/>
                  <a:pt x="388980" y="277196"/>
                </a:cubicBezTo>
                <a:lnTo>
                  <a:pt x="388980" y="331766"/>
                </a:lnTo>
                <a:lnTo>
                  <a:pt x="388980" y="335821"/>
                </a:lnTo>
                <a:lnTo>
                  <a:pt x="388980" y="338453"/>
                </a:lnTo>
                <a:cubicBezTo>
                  <a:pt x="388980" y="338460"/>
                  <a:pt x="388974" y="338466"/>
                  <a:pt x="388967" y="338466"/>
                </a:cubicBezTo>
                <a:cubicBezTo>
                  <a:pt x="388961" y="338466"/>
                  <a:pt x="388956" y="338471"/>
                  <a:pt x="388955" y="338477"/>
                </a:cubicBezTo>
                <a:cubicBezTo>
                  <a:pt x="388683" y="353735"/>
                  <a:pt x="386071" y="368922"/>
                  <a:pt x="381247" y="383394"/>
                </a:cubicBezTo>
                <a:cubicBezTo>
                  <a:pt x="376865" y="396540"/>
                  <a:pt x="370650" y="409080"/>
                  <a:pt x="362819" y="420524"/>
                </a:cubicBezTo>
                <a:cubicBezTo>
                  <a:pt x="340454" y="453212"/>
                  <a:pt x="305546" y="475722"/>
                  <a:pt x="266693" y="483007"/>
                </a:cubicBezTo>
                <a:cubicBezTo>
                  <a:pt x="250348" y="486071"/>
                  <a:pt x="233395" y="486453"/>
                  <a:pt x="216911" y="484049"/>
                </a:cubicBezTo>
                <a:lnTo>
                  <a:pt x="197971" y="481287"/>
                </a:lnTo>
                <a:cubicBezTo>
                  <a:pt x="171139" y="477375"/>
                  <a:pt x="145889" y="466194"/>
                  <a:pt x="124959" y="448956"/>
                </a:cubicBezTo>
                <a:cubicBezTo>
                  <a:pt x="105870" y="433236"/>
                  <a:pt x="91008" y="413001"/>
                  <a:pt x="81717" y="390085"/>
                </a:cubicBezTo>
                <a:lnTo>
                  <a:pt x="51793" y="316273"/>
                </a:lnTo>
                <a:cubicBezTo>
                  <a:pt x="47341" y="305290"/>
                  <a:pt x="41663" y="294845"/>
                  <a:pt x="34866" y="285136"/>
                </a:cubicBezTo>
                <a:lnTo>
                  <a:pt x="7965" y="246706"/>
                </a:lnTo>
                <a:cubicBezTo>
                  <a:pt x="-307" y="234890"/>
                  <a:pt x="3176" y="218538"/>
                  <a:pt x="15544" y="211117"/>
                </a:cubicBezTo>
                <a:cubicBezTo>
                  <a:pt x="40849" y="195934"/>
                  <a:pt x="73460" y="201610"/>
                  <a:pt x="92147" y="224449"/>
                </a:cubicBezTo>
                <a:lnTo>
                  <a:pt x="101608" y="23601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430945" y="3319861"/>
            <a:ext cx="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22715" y="3156935"/>
            <a:ext cx="249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4" action="ppaction://hlinksldjump"/>
              </a:rPr>
              <a:t>Запишани семестри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2660" y="55797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5" action="ppaction://hlinksldjump"/>
              </a:rPr>
              <a:t>Предмети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84264" y="3156935"/>
            <a:ext cx="119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6" action="ppaction://hlinksldjump"/>
              </a:rPr>
              <a:t>Пријави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37768" y="5579753"/>
            <a:ext cx="12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7" action="ppaction://hlinksldjump"/>
              </a:rPr>
              <a:t>Испити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07132" y="3156935"/>
            <a:ext cx="149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8" action="ppaction://hlinksldjump"/>
              </a:rPr>
              <a:t>Документи</a:t>
            </a:r>
            <a:endParaRPr lang="en-US"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828" y="624110"/>
            <a:ext cx="8911687" cy="1280890"/>
          </a:xfrm>
        </p:spPr>
        <p:txBody>
          <a:bodyPr/>
          <a:lstStyle/>
          <a:p>
            <a:r>
              <a:rPr lang="mk-MK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Соопштенија</a:t>
            </a:r>
            <a:endParaRPr lang="en-US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419" y="1656960"/>
            <a:ext cx="9965744" cy="4006222"/>
          </a:xfrm>
        </p:spPr>
        <p:txBody>
          <a:bodyPr/>
          <a:lstStyle/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кликање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првиот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“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оопштенија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самата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најава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отвора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страница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која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прикажуваат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соопштенијата</a:t>
            </a:r>
            <a:r>
              <a:rPr lang="mk-MK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i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mk-MK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Сл.6) </a:t>
            </a:r>
            <a:r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поставени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страна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вработените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факултетот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Доколку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соопштението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содржи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кликне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нив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прегледа содржината или да се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симне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mk-M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локалниот уред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31891" y="3019223"/>
            <a:ext cx="8480624" cy="2920958"/>
            <a:chOff x="2131891" y="3019223"/>
            <a:chExt cx="8480624" cy="292095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891" y="3019223"/>
              <a:ext cx="8480624" cy="26439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704684" y="5663182"/>
              <a:ext cx="2903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Слика 6 – </a:t>
              </a:r>
              <a:r>
                <a:rPr lang="mk-MK" sz="1200" i="1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соопштенија на </a:t>
              </a:r>
              <a:r>
                <a:rPr lang="en-US" sz="120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iknow</a:t>
              </a:r>
              <a:endParaRPr lang="en-US" sz="1200" i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40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UUID" val="{4C35D28E-CFD8-4536-BEB1-8537982ADE4C}"/>
  <p:tag name="ISPRING_FIRST_PUBLISH" val="1"/>
  <p:tag name="ISPRING_LMS_API_VERSION" val="SCORM 2004 (4th edition)"/>
  <p:tag name="ISPRING_ULTRA_SCORM_COURCE_TITLE" val="Тренинг-курс-за-системот-Ikow"/>
  <p:tag name="ISPRING_ULTRA_SCORM_COURSE_ID" val="C00CEE31-4939-4341-BC94-4A4304199D5D"/>
  <p:tag name="ISPRING_CMI5_LAUNCH_METHOD" val="any window"/>
  <p:tag name="ISPRINGCLOUDFOLDERID" val="1"/>
  <p:tag name="ISPRINGONLINEFOLDERID" val="1"/>
  <p:tag name="ISPRING_OUTPUT_FOLDER" val="[[&quot;\u001Di\uFFFD({C7F992FA-DB18-436F-A062-A1629B474F37}&quot;,&quot;C:\\Users\\Ekaterina Pishmirova\\Downloads&quot;]]"/>
  <p:tag name="ISPRING_SCORM_RATE_SLIDES" val="0"/>
  <p:tag name="ISPRING_SCORM_PASSING_SCORE" val="0.000000"/>
  <p:tag name="ISPRING_PRESENTATION_TITLE" val="Тренинг-курс-за-системот-Ik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QUIZZES" val="0"/>
  <p:tag name="ISPRING_SCREEN_RECS_UPDATED" val="C:\Users\Ekaterina Pishmirova\Downloads\iknow\Тренинг-курс-за-системот-Ikow"/>
  <p:tag name="ISPRING_RESOURCE_FOLDER" val="C:\Users\Ekaterina Pishmirova\Downloads\iknow\Тренинг-курс-за-системот-Ikow"/>
  <p:tag name="ISPRING_PRESENTATION_PATH" val="C:\Users\Ekaterina Pishmirova\Downloads\iknow\Тренинг-курс-за-системот-Ikow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B656616-187C-49BE-91D8-D355863CD022}:264"/>
  <p:tag name="ISPRING_SLIDE_BRANCHING_PROPERTIES" val="&lt;BranchingProperties&gt;&lt;nextAction&gt;&lt;action&gt;2&lt;/action&gt;&lt;slide&gt;265&lt;/slide&gt;&lt;/nextAction&gt;&lt;prevAction&gt;&lt;action&gt;2&lt;/action&gt;&lt;slide&gt;263&lt;/slide&gt;&lt;/prevAction&gt;&lt;lock&gt;0&lt;/lock&gt;&lt;/BranchingProperties&gt;&#10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2C17850-1FB0-421E-A904-1B85028FD278}:265"/>
  <p:tag name="ISPRING_SLIDE_BRANCHING_PROPERTIES" val="&lt;BranchingProperties&gt;&lt;nextAction&gt;&lt;action&gt;2&lt;/action&gt;&lt;slide&gt;266&lt;/slide&gt;&lt;/nextAction&gt;&lt;prevAction&gt;&lt;action&gt;2&lt;/action&gt;&lt;slide&gt;264&lt;/slide&gt;&lt;/prevAction&gt;&lt;lock&gt;0&lt;/lock&gt;&lt;/BranchingProperties&gt;&#1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QtVNa_BuhjJ_qKUse_F25g&quot;,&quot;gi&quot;:&quot;FGqgo8LJlWW1vXT3-lNxyg&quot;,&quot;ti&quot;:&quot;ui_elements&quot;,&quot;vs&quot;:{&quot;f&quot;:[335],&quot;i&quot;:{&quot;d&quot;:&quot;QtVNa_BuhjJ_qKUse_F25g&quot;,&quot;p&quot;:true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puW7KYolIS0OBW6Jc_o2kw&quot;,&quot;gi&quot;:&quot;FGqgo8LJlWW1vXT3-lNxyg&quot;,&quot;ti&quot;:&quot;ui_elements&quot;,&quot;vs&quot;:{&quot;f&quot;:[336,335],&quot;i&quot;:{&quot;d&quot;:&quot;puW7KYolIS0OBW6Jc_o2kw&quot;,&quot;p&quot;:true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QtVNa_BuhjJ_qKUse_F25g&quot;,&quot;gi&quot;:&quot;FGqgo8LJlWW1vXT3-lNxyg&quot;,&quot;ti&quot;:&quot;ui_elements&quot;,&quot;vs&quot;:{&quot;f&quot;:[335],&quot;i&quot;:{&quot;d&quot;:&quot;QtVNa_BuhjJ_qKUse_F25g&quot;,&quot;p&quot;:true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QtVNa_BuhjJ_qKUse_F25g&quot;,&quot;gi&quot;:&quot;FGqgo8LJlWW1vXT3-lNxyg&quot;,&quot;ti&quot;:&quot;ui_elements&quot;,&quot;vs&quot;:{&quot;f&quot;:[335],&quot;i&quot;:{&quot;d&quot;:&quot;QtVNa_BuhjJ_qKUse_F25g&quot;,&quot;p&quot;:true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QtVNa_BuhjJ_qKUse_F25g&quot;,&quot;gi&quot;:&quot;FGqgo8LJlWW1vXT3-lNxyg&quot;,&quot;ti&quot;:&quot;ui_elements&quot;,&quot;vs&quot;:{&quot;f&quot;:[335],&quot;i&quot;:{&quot;d&quot;:&quot;QtVNa_BuhjJ_qKUse_F25g&quot;,&quot;p&quot;:true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puW7KYolIS0OBW6Jc_o2kw&quot;,&quot;gi&quot;:&quot;FGqgo8LJlWW1vXT3-lNxyg&quot;,&quot;ti&quot;:&quot;ui_elements&quot;,&quot;vs&quot;:{&quot;f&quot;:[336,335],&quot;i&quot;:{&quot;d&quot;:&quot;puW7KYolIS0OBW6Jc_o2kw&quot;,&quot;p&quot;:true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puW7KYolIS0OBW6Jc_o2kw&quot;,&quot;gi&quot;:&quot;FGqgo8LJlWW1vXT3-lNxyg&quot;,&quot;ti&quot;:&quot;ui_elements&quot;,&quot;vs&quot;:{&quot;f&quot;:[336,335],&quot;i&quot;:{&quot;d&quot;:&quot;puW7KYolIS0OBW6Jc_o2kw&quot;,&quot;p&quot;:true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03FCA84-8B1C-46F9-B6AB-D3042313AE0C}:266"/>
  <p:tag name="ISPRING_SLIDE_BRANCHING_PROPERTIES" val="&lt;BranchingProperties&gt;&lt;nextAction&gt;&lt;action&gt;2&lt;/action&gt;&lt;slide&gt;258&lt;/slide&gt;&lt;/nextAction&gt;&lt;prevAction&gt;&lt;action&gt;2&lt;/action&gt;&lt;slide&gt;265&lt;/slide&gt;&lt;/prevAction&gt;&lt;lock&gt;0&lt;/lock&gt;&lt;/BranchingProperties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59&lt;/slide&gt;&lt;/nextAction&gt;&lt;prevAction&gt;&lt;action&gt;0&lt;/action&gt;&lt;/prevAction&gt;&lt;lock&gt;0&lt;/lock&gt;&lt;/BranchingProperties&gt;&#10;"/>
  <p:tag name="GENSWF_SLIDE_UID" val="{85C1BB5C-157E-4F2E-8010-1992164B1E4F}:256"/>
  <p:tag name="GENSWF_SLIDE_TITLE" val="Тренинг курс за системот Iknow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6ED6E4-2E29-4094-9A23-F10CB94C1108}:258"/>
  <p:tag name="ISPRING_SLIDE_BRANCHING_PROPERTIES" val="&lt;BranchingProperties&gt;&lt;nextAction&gt;&lt;action&gt;2&lt;/action&gt;&lt;slide&gt;271&lt;/slide&gt;&lt;/nextAction&gt;&lt;prevAction&gt;&lt;action&gt;2&lt;/action&gt;&lt;slide&gt;266&lt;/slide&gt;&lt;/prevAction&gt;&lt;lock&gt;0&lt;/lock&gt;&lt;/BranchingProperties&gt;&#10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MPK8pIKPcC3SAE0RjAGG9A&quot;,&quot;gi&quot;:&quot;1VL0m8RcGQyUsvOj5I5ZkQ&quot;,&quot;ti&quot;:&quot;ui_elements&quot;,&quot;vs&quot;:{&quot;f&quot;:[326],&quot;i&quot;:{&quot;d&quot;:&quot;MPK8pIKPcC3SAE0RjAGG9A&quot;,&quot;p&quot;:true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39B9EF4-E22C-4A24-B8DE-4D047A4EA8C0}:267"/>
  <p:tag name="ISPRING_SLIDE_BRANCHING_PROPERTIES" val="&lt;BranchingProperties&gt;&lt;nextAction&gt;&lt;action&gt;2&lt;/action&gt;&lt;slide&gt;268&lt;/slide&gt;&lt;/nextAction&gt;&lt;prevAction&gt;&lt;action&gt;2&lt;/action&gt;&lt;slide&gt;258&lt;/slide&gt;&lt;/prevAction&gt;&lt;lock&gt;0&lt;/lock&gt;&lt;/BranchingProperties&gt;&#10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8568E25-7B5A-4E8B-9456-F181F094B54C}:268"/>
  <p:tag name="ISPRING_SLIDE_BRANCHING_PROPERTIES" val="&lt;BranchingProperties&gt;&lt;nextAction&gt;&lt;action&gt;2&lt;/action&gt;&lt;slide&gt;269&lt;/slide&gt;&lt;/nextAction&gt;&lt;prevAction&gt;&lt;action&gt;2&lt;/action&gt;&lt;slide&gt;258&lt;/slide&gt;&lt;/prevAction&gt;&lt;lock&gt;0&lt;/lock&gt;&lt;/BranchingProperties&gt;&#10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56F565-3AAC-45EC-B79D-65EDED5E35C2}:269"/>
  <p:tag name="ISPRING_SLIDE_BRANCHING_PROPERTIES" val="&lt;BranchingProperties&gt;&lt;nextAction&gt;&lt;action&gt;2&lt;/action&gt;&lt;slide&gt;270&lt;/slide&gt;&lt;/nextAction&gt;&lt;prevAction&gt;&lt;action&gt;2&lt;/action&gt;&lt;slide&gt;258&lt;/slide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0C32D-0530-4506-B1E0-99471406891F}:270"/>
  <p:tag name="ISPRING_SLIDE_BRANCHING_PROPERTIES" val="&lt;BranchingProperties&gt;&lt;nextAction&gt;&lt;action&gt;2&lt;/action&gt;&lt;slide&gt;271&lt;/slide&gt;&lt;/nextAction&gt;&lt;prevAction&gt;&lt;action&gt;2&lt;/action&gt;&lt;slide&gt;258&lt;/slide&gt;&lt;/prevAction&gt;&lt;lock&gt;0&lt;/lock&gt;&lt;/BranchingProperties&gt;&#10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B0399C6-5A84-4566-90D4-0B34ADDBEC79}:271"/>
  <p:tag name="ISPRING_SLIDE_BRANCHING_PROPERTIES" val="&lt;BranchingProperties&gt;&lt;nextAction&gt;&lt;action&gt;2&lt;/action&gt;&lt;slide&gt;272&lt;/slide&gt;&lt;/nextAction&gt;&lt;prevAction&gt;&lt;action&gt;2&lt;/action&gt;&lt;slide&gt;258&lt;/slide&gt;&lt;/prevAction&gt;&lt;lock&gt;0&lt;/lock&gt;&lt;/BranchingProperties&gt;&#10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9A0DB4A-24D7-4BBC-B2B6-662E0A302378}:272"/>
  <p:tag name="ISPRING_SLIDE_BRANCHING_PROPERTIES" val="&lt;BranchingProperties&gt;&lt;nextAction&gt;&lt;action&gt;2&lt;/action&gt;&lt;slide&gt;273&lt;/slide&gt;&lt;/nextAction&gt;&lt;prevAction&gt;&lt;action&gt;2&lt;/action&gt;&lt;slide&gt;271&lt;/slide&gt;&lt;/prevAction&gt;&lt;lock&gt;0&lt;/lock&gt;&lt;/BranchingProperties&gt;&#10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476870D-0661-4D11-9433-743EC7B6B43D}:273"/>
  <p:tag name="ISPRING_SLIDE_BRANCHING_PROPERTIES" val="&lt;BranchingProperties&gt;&lt;nextAction&gt;&lt;action&gt;2&lt;/action&gt;&lt;slide&gt;274&lt;/slide&gt;&lt;/nextAction&gt;&lt;prevAction&gt;&lt;action&gt;2&lt;/action&gt;&lt;slide&gt;272&lt;/slide&gt;&lt;/prevAction&gt;&lt;lock&gt;0&lt;/lock&gt;&lt;/BranchingProperties&gt;&#10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A0700F5-F704-4558-A4D4-660A52C96EE6}:274"/>
  <p:tag name="ISPRING_SLIDE_BRANCHING_PROPERTIES" val="&lt;BranchingProperties&gt;&lt;nextAction&gt;&lt;action&gt;2&lt;/action&gt;&lt;slide&gt;275&lt;/slide&gt;&lt;/nextAction&gt;&lt;prevAction&gt;&lt;action&gt;2&lt;/action&gt;&lt;slide&gt;273&lt;/slide&gt;&lt;/prevAction&gt;&lt;lock&gt;0&lt;/lock&gt;&lt;/BranchingProperties&gt;&#10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C918674-F4E5-4BAF-9D19-A75978D67FF9}:275"/>
  <p:tag name="ISPRING_SLIDE_BRANCHING_PROPERTIES" val="&lt;BranchingProperties&gt;&lt;nextAction&gt;&lt;action&gt;2&lt;/action&gt;&lt;slide&gt;276&lt;/slide&gt;&lt;/nextAction&gt;&lt;prevAction&gt;&lt;action&gt;2&lt;/action&gt;&lt;slide&gt;274&lt;/slide&gt;&lt;/prevAction&gt;&lt;lock&gt;0&lt;/lock&gt;&lt;/BranchingProperties&gt;&#10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BBDB7E0-05D5-4647-B0F7-784679974177}:276"/>
  <p:tag name="ISPRING_SLIDE_BRANCHING_PROPERTIES" val="&lt;BranchingProperties&gt;&lt;nextAction&gt;&lt;action&gt;2&lt;/action&gt;&lt;slide&gt;277&lt;/slide&gt;&lt;/nextAction&gt;&lt;prevAction&gt;&lt;action&gt;2&lt;/action&gt;&lt;slide&gt;275&lt;/slide&gt;&lt;/prevAction&gt;&lt;lock&gt;0&lt;/lock&gt;&lt;/BranchingProperties&gt;&#10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FE8D0DB-E470-4A94-87A6-CD59518CFCE1}:277"/>
  <p:tag name="ISPRING_SLIDE_BRANCHING_PROPERTIES" val="&lt;BranchingProperties&gt;&lt;nextAction&gt;&lt;action&gt;2&lt;/action&gt;&lt;slide&gt;278&lt;/slide&gt;&lt;/nextAction&gt;&lt;prevAction&gt;&lt;action&gt;2&lt;/action&gt;&lt;slide&gt;276&lt;/slide&gt;&lt;/prevAction&gt;&lt;lock&gt;0&lt;/lock&gt;&lt;/BranchingProperties&gt;&#10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2E8896E-271C-4497-8FA3-E6EEEC481F93}:278"/>
  <p:tag name="ISPRING_SLIDE_BRANCHING_PROPERTIES" val="&lt;BranchingProperties&gt;&lt;nextAction&gt;&lt;action&gt;2&lt;/action&gt;&lt;slide&gt;279&lt;/slide&gt;&lt;/nextAction&gt;&lt;prevAction&gt;&lt;action&gt;2&lt;/action&gt;&lt;slide&gt;277&lt;/slide&gt;&lt;/prevAction&gt;&lt;lock&gt;0&lt;/lock&gt;&lt;/BranchingProperties&gt;&#10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CC93607-0EE8-4FB1-A4FA-908079EE9AA4}:279"/>
  <p:tag name="ISPRING_SLIDE_BRANCHING_PROPERTIES" val="&lt;BranchingProperties&gt;&lt;nextAction&gt;&lt;action&gt;2&lt;/action&gt;&lt;slide&gt;281&lt;/slide&gt;&lt;/nextAction&gt;&lt;prevAction&gt;&lt;action&gt;2&lt;/action&gt;&lt;slide&gt;278&lt;/slide&gt;&lt;/prevAction&gt;&lt;lock&gt;0&lt;/lock&gt;&lt;/BranchingProperties&gt;&#1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ioqN5qQ9JrRFTBztnG1sLQ&quot;,&quot;gi&quot;:&quot;1VL0m8RcGQyUsvOj5I5ZkQ&quot;,&quot;ti&quot;:&quot;ui_elements&quot;,&quot;vs&quot;:{&quot;f&quot;:[336],&quot;i&quot;:{&quot;d&quot;:&quot;ioqN5qQ9JrRFTBztnG1sLQ&quot;,&quot;p&quot;:true}}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C72ED50-A457-45C9-A570-601A9862A91D}:281"/>
  <p:tag name="ISPRING_SLIDE_BRANCHING_PROPERTIES" val="&lt;BranchingProperties&gt;&lt;nextAction&gt;&lt;action&gt;2&lt;/action&gt;&lt;slide&gt;256&lt;/slide&gt;&lt;/nextAction&gt;&lt;prevAction&gt;&lt;action&gt;2&lt;/action&gt;&lt;slide&gt;279&lt;/slide&gt;&lt;/prevAction&gt;&lt;lock&gt;0&lt;/lock&gt;&lt;/BranchingProperties&gt;&#10;"/>
  <p:tag name="GENSWF_SLIDE_TITLE" val="Крај"/>
  <p:tag name="ISPRING_SLIDE_INDENT_LEVEL" val="0"/>
  <p:tag name="ISPRING_CUSTOM_TIMING_USED" val="0"/>
  <p:tag name="GENSWF_ADVANCE_TIME" val="0.0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BRANCHING_PROPERTIES" val="&lt;BranchingProperties&gt;&lt;nextAction&gt;&lt;action&gt;2&lt;/action&gt;&lt;slide&gt;260&lt;/slide&gt;&lt;/nextAction&gt;&lt;prevAction&gt;&lt;action&gt;0&lt;/action&gt;&lt;/prevAction&gt;&lt;lock&gt;0&lt;/lock&gt;&lt;/BranchingProperties&gt;&#10;"/>
  <p:tag name="GENSWF_SLIDE_UID" val="{A0A54C30-1B30-4DA2-93D6-587BFA787AC6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4916AB6-BC0E-4AB4-B5D3-1CAC0566711F}:260"/>
  <p:tag name="ISPRING_SLIDE_BRANCHING_PROPERTIES" val="&lt;BranchingProperties&gt;&lt;nextAction&gt;&lt;action&gt;2&lt;/action&gt;&lt;slide&gt;261&lt;/slide&gt;&lt;/nextAction&gt;&lt;prevAction&gt;&lt;action&gt;2&lt;/action&gt;&lt;slide&gt;259&lt;/slide&gt;&lt;/prevAction&gt;&lt;lock&gt;0&lt;/lock&gt;&lt;/BranchingProperties&gt;&#1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3F5359-BAD1-46DC-8413-341413BB914B}:261"/>
  <p:tag name="ISPRING_SLIDE_BRANCHING_PROPERTIES" val="&lt;BranchingProperties&gt;&lt;nextAction&gt;&lt;action&gt;2&lt;/action&gt;&lt;slide&gt;262&lt;/slide&gt;&lt;/nextAction&gt;&lt;prevAction&gt;&lt;action&gt;2&lt;/action&gt;&lt;slide&gt;260&lt;/slide&gt;&lt;/prevAction&gt;&lt;lock&gt;0&lt;/lock&gt;&lt;/BranchingProperties&gt;&#1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5DBF6C-373D-4E1B-97FB-213B80A26DC1}:262"/>
  <p:tag name="ISPRING_SLIDE_BRANCHING_PROPERTIES" val="&lt;BranchingProperties&gt;&lt;nextAction&gt;&lt;action&gt;2&lt;/action&gt;&lt;slide&gt;263&lt;/slide&gt;&lt;/nextAction&gt;&lt;prevAction&gt;&lt;action&gt;2&lt;/action&gt;&lt;slide&gt;261&lt;/slide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B8BAAA6-A7AD-4C47-B36C-C4DDD0AD4AE2}:263"/>
  <p:tag name="ISPRING_SLIDE_BRANCHING_PROPERTIES" val="&lt;BranchingProperties&gt;&lt;nextAction&gt;&lt;action&gt;2&lt;/action&gt;&lt;slide&gt;264&lt;/slide&gt;&lt;/nextAction&gt;&lt;prevAction&gt;&lt;action&gt;2&lt;/action&gt;&lt;slide&gt;262&lt;/slide&gt;&lt;/prevAction&gt;&lt;lock&gt;0&lt;/lock&gt;&lt;/BranchingProperties&gt;&#10;"/>
</p:tagLst>
</file>

<file path=ppt/theme/theme1.xml><?xml version="1.0" encoding="utf-8"?>
<a:theme xmlns:a="http://schemas.openxmlformats.org/drawingml/2006/main" name="Wisp">
  <a:themeElements>
    <a:clrScheme name="Custom 5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000000"/>
      </a:hlink>
      <a:folHlink>
        <a:srgbClr val="0070C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379</TotalTime>
  <Words>1762</Words>
  <Application>Microsoft Office PowerPoint</Application>
  <PresentationFormat>Widescreen</PresentationFormat>
  <Paragraphs>152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Open Sans</vt:lpstr>
      <vt:lpstr>Open Sans Extrabold</vt:lpstr>
      <vt:lpstr>Open Sans Semibold</vt:lpstr>
      <vt:lpstr>Wingdings 3</vt:lpstr>
      <vt:lpstr>Wisp</vt:lpstr>
      <vt:lpstr>Тренинг курс за системот Iknow наменет за студентите на ФИНКИ</vt:lpstr>
      <vt:lpstr>Содржина</vt:lpstr>
      <vt:lpstr>Користење на Iknow од страна на студент  </vt:lpstr>
      <vt:lpstr>Најава</vt:lpstr>
      <vt:lpstr>Најава</vt:lpstr>
      <vt:lpstr>Почетна страница</vt:lpstr>
      <vt:lpstr>Пријави проблем</vt:lpstr>
      <vt:lpstr>Главно мени</vt:lpstr>
      <vt:lpstr>Соопштенија</vt:lpstr>
      <vt:lpstr>Лични податоци</vt:lpstr>
      <vt:lpstr>Лични податоци - Основни податоци</vt:lpstr>
      <vt:lpstr>Лични податоци</vt:lpstr>
      <vt:lpstr>Лични податоци – Податоци за упис</vt:lpstr>
      <vt:lpstr>Лични податоци - Контакт</vt:lpstr>
      <vt:lpstr>Запишани семестри</vt:lpstr>
      <vt:lpstr>Запишани семестри</vt:lpstr>
      <vt:lpstr>Предмети</vt:lpstr>
      <vt:lpstr>Предмети</vt:lpstr>
      <vt:lpstr>Предмети</vt:lpstr>
      <vt:lpstr>Пријави</vt:lpstr>
      <vt:lpstr>Пријави</vt:lpstr>
      <vt:lpstr>Испити</vt:lpstr>
      <vt:lpstr>Документи</vt:lpstr>
      <vt:lpstr>Се надеваме дека овој курс ќе ви биде од помош за полесно снаоѓање во употребата на iknow!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Тренинг-курс-за-системот-Ikow</dc:title>
  <dc:creator>Microsoft account</dc:creator>
  <cp:lastModifiedBy>Microsoft account</cp:lastModifiedBy>
  <cp:revision>71</cp:revision>
  <dcterms:created xsi:type="dcterms:W3CDTF">2022-08-18T17:20:07Z</dcterms:created>
  <dcterms:modified xsi:type="dcterms:W3CDTF">2022-09-27T12:01:11Z</dcterms:modified>
</cp:coreProperties>
</file>