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8655B3-5D89-4CFF-89E0-A4C73F14E2DB}" v="83" dt="2022-01-14T12:07:47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30CF0AA-8E2D-4A36-9CAA-EADBF3937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81BA2827-A524-439D-8AA0-4E56E0565C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923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EEA18145-0E01-4AC1-8792-8EAE69C0F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32" y="-1917"/>
            <a:ext cx="12237961" cy="6861836"/>
          </a:xfrm>
          <a:prstGeom prst="rect">
            <a:avLst/>
          </a:prstGeom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25F3505C-96E7-4E49-B01A-C3C166902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607" y="1087961"/>
            <a:ext cx="2139351" cy="2295436"/>
          </a:xfrm>
          <a:prstGeom prst="rect">
            <a:avLst/>
          </a:prstGeo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A55E5D3-A39D-4A2C-B582-3F6816B71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739" y="4548629"/>
            <a:ext cx="2038710" cy="1843911"/>
          </a:xfrm>
          <a:prstGeom prst="rect">
            <a:avLst/>
          </a:prstGeom>
        </p:spPr>
      </p:pic>
      <p:pic>
        <p:nvPicPr>
          <p:cNvPr id="6" name="Рисунок 7">
            <a:extLst>
              <a:ext uri="{FF2B5EF4-FFF2-40B4-BE49-F238E27FC236}">
                <a16:creationId xmlns:a16="http://schemas.microsoft.com/office/drawing/2014/main" id="{7350F1DA-2C9D-4333-AAD0-05AC42540F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4966" y="2233658"/>
            <a:ext cx="2743200" cy="190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8311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BA09C33-2A04-4D06-A632-283295FCC0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6398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B03F643-51D6-4B22-9C9C-E74EB08280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3" name="Рисунок 3" descr="Изображение выглядит как текст, игрушка&#10;&#10;Автоматически созданное описание">
            <a:extLst>
              <a:ext uri="{FF2B5EF4-FFF2-40B4-BE49-F238E27FC236}">
                <a16:creationId xmlns:a16="http://schemas.microsoft.com/office/drawing/2014/main" id="{1DB1B87E-EAD8-4A31-A0A2-62DE9A6BF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98" y="1339611"/>
            <a:ext cx="1947592" cy="2482250"/>
          </a:xfrm>
          <a:prstGeom prst="rect">
            <a:avLst/>
          </a:prstGeom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34ADC2DF-D8E8-445B-B998-8F89B78B8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663" y="4212925"/>
            <a:ext cx="2198297" cy="1954601"/>
          </a:xfrm>
          <a:prstGeom prst="rect">
            <a:avLst/>
          </a:prstGeo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104A0BE-ED1B-44A8-9817-4D8C126322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893" r="-356" b="526"/>
          <a:stretch/>
        </p:blipFill>
        <p:spPr>
          <a:xfrm>
            <a:off x="7321580" y="2025590"/>
            <a:ext cx="2851911" cy="270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4166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AA135F4D-5C72-42D3-B4C4-E9240661DF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414847C7-2B83-4CE0-B2B0-6D3174E1E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927" y="2725588"/>
            <a:ext cx="1291805" cy="1248673"/>
          </a:xfrm>
          <a:prstGeom prst="rect">
            <a:avLst/>
          </a:prstGeom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D516F3B4-79AD-4C05-9737-FDC63DD6D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323" y="2711211"/>
            <a:ext cx="1306183" cy="1263050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BFC0D706-C813-4050-B1DA-2F7DAC660B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6097" y="2797474"/>
            <a:ext cx="1234296" cy="117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8809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Рисунок 3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8C044C87-BEE9-4C31-8B7A-C10D9FC08B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1575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54</cp:revision>
  <dcterms:created xsi:type="dcterms:W3CDTF">2022-01-14T11:38:20Z</dcterms:created>
  <dcterms:modified xsi:type="dcterms:W3CDTF">2022-01-14T12:08:20Z</dcterms:modified>
</cp:coreProperties>
</file>