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a892ab0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a892ab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a892ab0b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a892ab0b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a892ab0b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a892ab0b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a892ab0b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a892ab0b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a892ab0b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a892ab0b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a892ab0b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a892ab0b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a892ab0b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a892ab0b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588750" y="1884925"/>
            <a:ext cx="64980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>
                <a:solidFill>
                  <a:srgbClr val="6D9ECB"/>
                </a:solidFill>
                <a:latin typeface="Courier New"/>
                <a:ea typeface="Courier New"/>
                <a:cs typeface="Courier New"/>
                <a:sym typeface="Courier New"/>
              </a:rPr>
              <a:t>Телеграмм бот</a:t>
            </a:r>
            <a:endParaRPr b="1" sz="4200">
              <a:solidFill>
                <a:srgbClr val="6D9EC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8379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020">
                <a:solidFill>
                  <a:srgbClr val="6D9ECB"/>
                </a:solidFill>
                <a:latin typeface="Arial"/>
                <a:ea typeface="Arial"/>
                <a:cs typeface="Arial"/>
                <a:sym typeface="Arial"/>
              </a:rPr>
              <a:t>Выполнила Рыльникова Екатерина, 9 класс</a:t>
            </a:r>
            <a:endParaRPr sz="2020">
              <a:solidFill>
                <a:srgbClr val="6D9E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779998" y="2720875"/>
            <a:ext cx="1468200" cy="1272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D9E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500" y="-199950"/>
            <a:ext cx="4572000" cy="2771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" name="Google Shape;58;p13"/>
          <p:cNvSpPr/>
          <p:nvPr/>
        </p:nvSpPr>
        <p:spPr>
          <a:xfrm>
            <a:off x="5428648" y="-668100"/>
            <a:ext cx="1468200" cy="1272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D9E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8012648" y="3405350"/>
            <a:ext cx="1468200" cy="1272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D9E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312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6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-2747375" y="-306775"/>
            <a:ext cx="7461600" cy="5957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76075" y="230475"/>
            <a:ext cx="31254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6D9ECB"/>
                </a:solidFill>
                <a:latin typeface="Courier New"/>
                <a:ea typeface="Courier New"/>
                <a:cs typeface="Courier New"/>
                <a:sym typeface="Courier New"/>
              </a:rPr>
              <a:t>ЦЕЛЬ</a:t>
            </a:r>
            <a:endParaRPr b="1" sz="4800">
              <a:solidFill>
                <a:srgbClr val="6D9EC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3100" y="542875"/>
            <a:ext cx="1014900" cy="10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152400" y="1983600"/>
            <a:ext cx="39672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Создать образовательное приложение (телеграмм-бот) для проверки знаний и оценки собственной подготовки к экзаменам, 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0B0B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 amt="92000"/>
          </a:blip>
          <a:srcRect b="3651" l="0" r="0" t="57375"/>
          <a:stretch/>
        </p:blipFill>
        <p:spPr>
          <a:xfrm>
            <a:off x="0" y="-1"/>
            <a:ext cx="9144000" cy="149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2494250" y="97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228BE6"/>
                </a:solidFill>
                <a:latin typeface="Courier New"/>
                <a:ea typeface="Courier New"/>
                <a:cs typeface="Courier New"/>
                <a:sym typeface="Courier New"/>
              </a:rPr>
              <a:t>Описание бота</a:t>
            </a:r>
            <a:endParaRPr b="1" sz="3600">
              <a:solidFill>
                <a:srgbClr val="228BE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150" y="2114487"/>
            <a:ext cx="657175" cy="6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0050" y="2114487"/>
            <a:ext cx="657175" cy="6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38400" y="3042100"/>
            <a:ext cx="25506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Удобство использования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034000" y="3042100"/>
            <a:ext cx="27792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Помощь в  оценке уровня подготовки к экзаменам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5325" y="2079625"/>
            <a:ext cx="726900" cy="7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6082000" y="3042100"/>
            <a:ext cx="27792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Вопросы с вариантами ответов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4040725" y="-388200"/>
            <a:ext cx="7046400" cy="6104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D9E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785075" y="1775700"/>
            <a:ext cx="39672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Суть </a:t>
            </a:r>
            <a:endParaRPr b="1" sz="3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бота</a:t>
            </a:r>
            <a:endParaRPr b="1" sz="3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075475" y="214175"/>
            <a:ext cx="6145200" cy="4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При запуске телеграмм-бота, он приветствует пользователя и предлагает выбрать на специальной клавиатуре предмет, по которому будет запущен тест. На данный момент доступны тесты по биологии, химии, обществознанию и географии.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Тест состоит из 10 случайных вопросов из заранее заданного списка. Выбор осуществляется с помощью кнопок, идущих сразу после вопроса. По завершении прохождения, выводится результат - количество правильных ответов из 10 возможных. После этого пользователь может выбрать тест по другому предмету или перепройти его еще раз.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-1832" l="0" r="0" t="0"/>
          <a:stretch/>
        </p:blipFill>
        <p:spPr>
          <a:xfrm>
            <a:off x="238925" y="439438"/>
            <a:ext cx="2996700" cy="374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225" y="381713"/>
            <a:ext cx="3220450" cy="385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8125" y="2901450"/>
            <a:ext cx="3329500" cy="19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577075" y="47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6D9ECB"/>
                </a:solidFill>
                <a:latin typeface="Courier New"/>
                <a:ea typeface="Courier New"/>
                <a:cs typeface="Courier New"/>
                <a:sym typeface="Courier New"/>
              </a:rPr>
              <a:t>Методы</a:t>
            </a:r>
            <a:endParaRPr b="1" sz="3600">
              <a:solidFill>
                <a:srgbClr val="6D9EC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77075" y="1785050"/>
            <a:ext cx="4903200" cy="1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2"/>
                </a:solidFill>
              </a:rPr>
              <a:t>Бот написан на языке 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2"/>
                </a:solidFill>
              </a:rPr>
              <a:t>программирования Python. 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2"/>
                </a:solidFill>
              </a:rPr>
              <a:t>В процессе создания игры 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2"/>
                </a:solidFill>
              </a:rPr>
              <a:t>использовались библиотеки 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lt2"/>
                </a:solidFill>
              </a:rPr>
              <a:t>telegram.ext, logging, random.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5730550" y="1300539"/>
            <a:ext cx="1967400" cy="1704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D9E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983150" y="1891475"/>
            <a:ext cx="1614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telegram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5745975" y="3094314"/>
            <a:ext cx="1967400" cy="1704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D9E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6063250" y="3713725"/>
            <a:ext cx="1614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logging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7350050" y="2160250"/>
            <a:ext cx="3031500" cy="1704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D9E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7717950" y="2733950"/>
            <a:ext cx="1614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7188675" y="-147522"/>
            <a:ext cx="2559600" cy="2217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D9E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7515581" y="625186"/>
            <a:ext cx="21006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7350050" y="3959900"/>
            <a:ext cx="2559600" cy="1704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D9E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7889775" y="4398425"/>
            <a:ext cx="1614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0B0B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 amt="92000"/>
          </a:blip>
          <a:srcRect b="3651" l="0" r="0" t="57375"/>
          <a:stretch/>
        </p:blipFill>
        <p:spPr>
          <a:xfrm>
            <a:off x="0" y="-1"/>
            <a:ext cx="9144000" cy="149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9" name="Google Shape;119;p19"/>
          <p:cNvSpPr txBox="1"/>
          <p:nvPr>
            <p:ph type="title"/>
          </p:nvPr>
        </p:nvSpPr>
        <p:spPr>
          <a:xfrm>
            <a:off x="2494250" y="97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228BE6"/>
                </a:solidFill>
                <a:latin typeface="Courier New"/>
                <a:ea typeface="Courier New"/>
                <a:cs typeface="Courier New"/>
                <a:sym typeface="Courier New"/>
              </a:rPr>
              <a:t>Планы на будущее</a:t>
            </a:r>
            <a:endParaRPr b="1" sz="3600">
              <a:solidFill>
                <a:srgbClr val="228BE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62200" y="3042100"/>
            <a:ext cx="27792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Добавление 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новых форматов тестов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957800" y="3042100"/>
            <a:ext cx="27792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Добавление новых предметов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5777200" y="3042100"/>
            <a:ext cx="32907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Хранение результатов тестирования пользователя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150" y="2038274"/>
            <a:ext cx="804850" cy="8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1450" y="2038274"/>
            <a:ext cx="804850" cy="8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8375" y="2038274"/>
            <a:ext cx="804850" cy="8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1348650" y="2121725"/>
            <a:ext cx="6446700" cy="1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СПАСИБО ЗА ВНИМАНИЕ!</a:t>
            </a:r>
            <a:endParaRPr b="1" sz="3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7578975" y="1089289"/>
            <a:ext cx="1967400" cy="1704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D9E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000" y="2865475"/>
            <a:ext cx="4572000" cy="2771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0"/>
          <p:cNvSpPr/>
          <p:nvPr/>
        </p:nvSpPr>
        <p:spPr>
          <a:xfrm>
            <a:off x="5664800" y="4272689"/>
            <a:ext cx="1967400" cy="1704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D9E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5954950" y="234489"/>
            <a:ext cx="1967400" cy="1704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D9E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