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0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4337-CA07-439C-86CD-981372F5C0F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A303-EA56-487A-9326-23012865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2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4337-CA07-439C-86CD-981372F5C0F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A303-EA56-487A-9326-23012865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97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4337-CA07-439C-86CD-981372F5C0F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A303-EA56-487A-9326-23012865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4337-CA07-439C-86CD-981372F5C0F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A303-EA56-487A-9326-23012865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03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4337-CA07-439C-86CD-981372F5C0F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A303-EA56-487A-9326-23012865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39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4337-CA07-439C-86CD-981372F5C0F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A303-EA56-487A-9326-23012865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4337-CA07-439C-86CD-981372F5C0F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A303-EA56-487A-9326-23012865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25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4337-CA07-439C-86CD-981372F5C0F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A303-EA56-487A-9326-23012865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8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4337-CA07-439C-86CD-981372F5C0F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A303-EA56-487A-9326-23012865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69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4337-CA07-439C-86CD-981372F5C0F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A303-EA56-487A-9326-23012865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3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4337-CA07-439C-86CD-981372F5C0F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BA303-EA56-487A-9326-23012865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52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44337-CA07-439C-86CD-981372F5C0F7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BA303-EA56-487A-9326-23012865D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3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766888"/>
            <a:ext cx="74961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5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766888"/>
            <a:ext cx="74961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0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766888"/>
            <a:ext cx="74961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766888"/>
            <a:ext cx="74961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4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766888"/>
            <a:ext cx="74961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6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766888"/>
            <a:ext cx="74961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2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Adishchev</dc:creator>
  <cp:lastModifiedBy>Evgeny Adishchev</cp:lastModifiedBy>
  <cp:revision>2</cp:revision>
  <dcterms:created xsi:type="dcterms:W3CDTF">2020-09-22T22:30:08Z</dcterms:created>
  <dcterms:modified xsi:type="dcterms:W3CDTF">2020-09-22T22:46:35Z</dcterms:modified>
</cp:coreProperties>
</file>