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25EA7-3F6B-47D1-8C64-82A8581626C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DF7A2-9FC9-4F46-8274-FE5A93D9D6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0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F7A2-9FC9-4F46-8274-FE5A93D9D6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F7A2-9FC9-4F46-8274-FE5A93D9D6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8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7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5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4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6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13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5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0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4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2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Графический</a:t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dirty="0">
                <a:latin typeface="Century Gothic" panose="020B0502020202020204" pitchFamily="34" charset="0"/>
              </a:rPr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Паус Максим</a:t>
            </a:r>
            <a:r>
              <a:rPr lang="ru-RU" dirty="0" smtClean="0">
                <a:latin typeface="Century Gothic" panose="020B0502020202020204" pitchFamily="34" charset="0"/>
              </a:rPr>
              <a:t>, 10-3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312875"/>
            <a:ext cx="10515600" cy="793114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2804887"/>
            <a:ext cx="3881845" cy="275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Написать </a:t>
            </a:r>
            <a:r>
              <a:rPr lang="ru-RU" sz="2000" dirty="0">
                <a:latin typeface="Century Gothic" panose="020B0502020202020204" pitchFamily="34" charset="0"/>
              </a:rPr>
              <a:t>приложение, систематизирующее ежемесячные и ежегодные отчёты доходов/расходов компании. А также добавить удобный механизм сравнения годовых отчётов.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1889759"/>
            <a:ext cx="7274817" cy="3840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19" y="1880140"/>
            <a:ext cx="6828391" cy="3142569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>
                <a:latin typeface="Century Gothic" panose="020B0502020202020204" pitchFamily="34" charset="0"/>
              </a:rPr>
              <a:t>Создание таблицы по выбранному параметру</a:t>
            </a:r>
          </a:p>
          <a:p>
            <a:endParaRPr lang="ru-RU" sz="2000" dirty="0" smtClean="0">
              <a:latin typeface="Century Gothic" panose="020B0502020202020204" pitchFamily="34" charset="0"/>
            </a:endParaRPr>
          </a:p>
          <a:p>
            <a:endParaRPr lang="ru-RU" sz="2000" dirty="0" smtClean="0">
              <a:latin typeface="Century Gothic" panose="020B0502020202020204" pitchFamily="34" charset="0"/>
            </a:endParaRPr>
          </a:p>
          <a:p>
            <a:endParaRPr lang="ru-RU" sz="2000" dirty="0" smtClean="0">
              <a:latin typeface="Century Gothic" panose="020B0502020202020204" pitchFamily="34" charset="0"/>
            </a:endParaRPr>
          </a:p>
          <a:p>
            <a:r>
              <a:rPr lang="ru-RU" sz="2000" dirty="0" smtClean="0">
                <a:latin typeface="Century Gothic" panose="020B0502020202020204" pitchFamily="34" charset="0"/>
              </a:rPr>
              <a:t>Скачивание получившейся таблицы</a:t>
            </a:r>
          </a:p>
          <a:p>
            <a:endParaRPr lang="ru-RU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Century Gothic" panose="020B0502020202020204" pitchFamily="34" charset="0"/>
            </a:endParaRPr>
          </a:p>
          <a:p>
            <a:r>
              <a:rPr lang="ru-RU" sz="2000" dirty="0" smtClean="0">
                <a:latin typeface="Century Gothic" panose="020B0502020202020204" pitchFamily="34" charset="0"/>
              </a:rPr>
              <a:t>Добавление файла в архив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6" b="83042"/>
          <a:stretch/>
        </p:blipFill>
        <p:spPr>
          <a:xfrm>
            <a:off x="5573486" y="3513699"/>
            <a:ext cx="2130161" cy="10670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1" r="25650" b="82719"/>
          <a:stretch/>
        </p:blipFill>
        <p:spPr>
          <a:xfrm>
            <a:off x="3363687" y="2313842"/>
            <a:ext cx="6450874" cy="8924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5" t="46726" r="14067" b="38900"/>
          <a:stretch/>
        </p:blipFill>
        <p:spPr>
          <a:xfrm>
            <a:off x="5422001" y="4781405"/>
            <a:ext cx="2246812" cy="7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Структуры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38944" y="1689462"/>
            <a:ext cx="7314112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# импорт графической библиотеки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PyQt5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PyQt5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QtWidgets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QMainWindow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 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Класс главного окна, в котором происходят все действия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QMainWindow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Конструктор класса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__init__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__init__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Массив всех виджетов программы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arrExc1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[]             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Массив виджетов главного окна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objects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[]     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94" y="130629"/>
            <a:ext cx="10515600" cy="836023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Решение </a:t>
            </a:r>
            <a:r>
              <a:rPr lang="ru-RU" dirty="0" smtClean="0">
                <a:latin typeface="Century Gothic" panose="020B0502020202020204" pitchFamily="34" charset="0"/>
              </a:rPr>
              <a:t>основной </a:t>
            </a:r>
            <a:r>
              <a:rPr lang="ru-RU" dirty="0" smtClean="0">
                <a:latin typeface="Century Gothic" panose="020B0502020202020204" pitchFamily="34" charset="0"/>
              </a:rPr>
              <a:t>задачи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77886" y="1210893"/>
            <a:ext cx="7027816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primenit_was_clicked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                                      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Шаблонно заполняем первые 2 строки наших таблиц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deskXLZ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Проверка, сколько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выбрано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.arrKnopok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.arrKnopok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isChecked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Запуск решения №1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isChecked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ttt1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save1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Запуск решения №2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isChecked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ttt2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save1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Выводим сообщение об ошибке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k_tr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QMessageBox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94" y="130629"/>
            <a:ext cx="10515600" cy="836023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Решение </a:t>
            </a:r>
            <a:r>
              <a:rPr lang="ru-RU" dirty="0" smtClean="0">
                <a:latin typeface="Century Gothic" panose="020B0502020202020204" pitchFamily="34" charset="0"/>
              </a:rPr>
              <a:t>основной </a:t>
            </a:r>
            <a:r>
              <a:rPr lang="ru-RU" dirty="0" smtClean="0">
                <a:latin typeface="Century Gothic" panose="020B0502020202020204" pitchFamily="34" charset="0"/>
              </a:rPr>
              <a:t>задачи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78279" y="966652"/>
            <a:ext cx="9427029" cy="54476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ttt1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):          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Парсинг для 1 варианта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.arrKnopok)):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Проверяем, выбран ли год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.arrKnopok[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].isChecked() == 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'B7'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Считываемстроки до определённой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.ss20[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].value) != </a:t>
            </a:r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sz="1200">
                <a:solidFill>
                  <a:srgbClr val="CE9178"/>
                </a:solidFill>
                <a:latin typeface="Consolas" panose="020B0609020204030204" pitchFamily="49" charset="0"/>
              </a:rPr>
              <a:t>ПРОЧИЕ Доходы'</a:t>
            </a:r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ob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.ss20[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].value    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Если ячейка не пустая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ob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Добавляем строку в таблице и записываем туда элемент    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rowPosition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.deskXL20.rowCount()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.deskXL20.insertRow(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rowPosition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4EC9B0"/>
                </a:solidFill>
                <a:latin typeface="Consolas" panose="020B0609020204030204" pitchFamily="49" charset="0"/>
              </a:rPr>
              <a:t>QTableWidgetItem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ob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.deskXL20.setVerticalHeaderItem(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rowPosition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    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Идём по всем элементам в строке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ck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column_index_from_string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'AZ'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.ss20[ckstr].value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4EC9B0"/>
                </a:solidFill>
                <a:latin typeface="Consolas" panose="020B0609020204030204" pitchFamily="49" charset="0"/>
              </a:rPr>
              <a:t>QTableWidgetItem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.deskXL20.setItem(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rowPosition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ck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2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4EC9B0"/>
                </a:solidFill>
                <a:latin typeface="Consolas" panose="020B0609020204030204" pitchFamily="49" charset="0"/>
              </a:rPr>
              <a:t>QTableWidgetItem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ck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ck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ck1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get_column_letter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ck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следующий элемент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k_sss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k_sss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sz="120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k_sss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200">
                <a:solidFill>
                  <a:srgbClr val="6A9955"/>
                </a:solidFill>
                <a:latin typeface="Consolas" panose="020B0609020204030204" pitchFamily="49" charset="0"/>
              </a:rPr>
              <a:t>показываем получившуюся таблицу    </a:t>
            </a:r>
            <a:endParaRPr lang="ru-RU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.deskXL20.show()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2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86" y="2408283"/>
            <a:ext cx="9692640" cy="1325562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67</Words>
  <Application>Microsoft Office PowerPoint</Application>
  <PresentationFormat>Широкоэкранный</PresentationFormat>
  <Paragraphs>78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Consolas</vt:lpstr>
      <vt:lpstr>Тема Office</vt:lpstr>
      <vt:lpstr>Графический проект</vt:lpstr>
      <vt:lpstr>Постановка задачи</vt:lpstr>
      <vt:lpstr>Элементы управления</vt:lpstr>
      <vt:lpstr>Структуры данных</vt:lpstr>
      <vt:lpstr>Решение основной задачи</vt:lpstr>
      <vt:lpstr>Решение основной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PAUS</dc:creator>
  <cp:lastModifiedBy>Admin</cp:lastModifiedBy>
  <cp:revision>15</cp:revision>
  <dcterms:created xsi:type="dcterms:W3CDTF">2022-03-13T10:47:13Z</dcterms:created>
  <dcterms:modified xsi:type="dcterms:W3CDTF">2022-05-10T18:52:44Z</dcterms:modified>
</cp:coreProperties>
</file>