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7" r:id="rId9"/>
    <p:sldId id="268" r:id="rId10"/>
    <p:sldId id="266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28"/>
  </p:normalViewPr>
  <p:slideViewPr>
    <p:cSldViewPr snapToGrid="0">
      <p:cViewPr varScale="1">
        <p:scale>
          <a:sx n="75" d="100"/>
          <a:sy n="7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57F8A-72A3-EE23-E743-BD7DACF8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ru-RU" sz="3200" dirty="0"/>
              <a:t>РАЗРАБОТКА СИСТЕМЫ ДЛЯ ИССЛЕДОВАНИЯ ДИНАМИКИ ВЗАИМОДЕЙСТВУЮЩИХ ВИДОВ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87984-B9B7-AC64-627A-AB3DD3B64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Студенты гр. Б9120-09.03.04 (</a:t>
            </a:r>
            <a:r>
              <a:rPr lang="ru-RU" dirty="0" err="1"/>
              <a:t>прогин</a:t>
            </a:r>
            <a:r>
              <a:rPr lang="ru-RU" dirty="0"/>
              <a:t>)</a:t>
            </a:r>
          </a:p>
          <a:p>
            <a:pPr algn="r"/>
            <a:r>
              <a:rPr lang="ru-RU" dirty="0"/>
              <a:t>Мельникова Е. А.</a:t>
            </a:r>
          </a:p>
          <a:p>
            <a:pPr algn="r"/>
            <a:r>
              <a:rPr lang="ru-RU" dirty="0"/>
              <a:t>Разумов  С. И.</a:t>
            </a:r>
          </a:p>
          <a:p>
            <a:pPr algn="r"/>
            <a:r>
              <a:rPr lang="ru-RU" dirty="0"/>
              <a:t>Аникин Д. В.</a:t>
            </a:r>
          </a:p>
        </p:txBody>
      </p:sp>
    </p:spTree>
    <p:extLst>
      <p:ext uri="{BB962C8B-B14F-4D97-AF65-F5344CB8AC3E}">
        <p14:creationId xmlns:p14="http://schemas.microsoft.com/office/powerpoint/2010/main" val="236559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ПОКРЫТИЯ ТЕСТАМИ ТРЕБОВАНИЙ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B09D0E-CF6A-B04B-AE9A-139CB9B5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0" y="2482850"/>
            <a:ext cx="11032079" cy="34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CFD86-4C9B-382B-F733-816B8AC7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Было проведено </a:t>
            </a:r>
            <a:r>
              <a:rPr lang="ru-RU" sz="2500" dirty="0"/>
              <a:t>10</a:t>
            </a:r>
            <a:r>
              <a:rPr lang="ru-RU" sz="2000" dirty="0"/>
              <a:t> тестов</a:t>
            </a:r>
          </a:p>
          <a:p>
            <a:pPr marL="0" indent="0" algn="ctr">
              <a:buNone/>
            </a:pPr>
            <a:r>
              <a:rPr lang="ru-RU" sz="2000" dirty="0"/>
              <a:t>Пройдено </a:t>
            </a:r>
            <a:r>
              <a:rPr lang="ru-RU" sz="2500" dirty="0"/>
              <a:t>10</a:t>
            </a:r>
            <a:r>
              <a:rPr lang="ru-RU" sz="2000" dirty="0"/>
              <a:t> тестов</a:t>
            </a:r>
          </a:p>
          <a:p>
            <a:pPr marL="0" indent="0" algn="ctr">
              <a:buNone/>
            </a:pPr>
            <a:r>
              <a:rPr lang="ru-RU" sz="2000" dirty="0"/>
              <a:t>Не пройдено </a:t>
            </a:r>
            <a:r>
              <a:rPr lang="ru-RU" sz="25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826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03D3E-6FA0-EDCD-7922-106BC01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6341"/>
            <a:ext cx="7729728" cy="1188720"/>
          </a:xfrm>
        </p:spPr>
        <p:txBody>
          <a:bodyPr/>
          <a:lstStyle/>
          <a:p>
            <a:r>
              <a:rPr lang="ru-RU" dirty="0"/>
              <a:t>Почему вам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EF475-9A8A-625C-AC29-10CEF207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27" y="2013575"/>
            <a:ext cx="10024946" cy="4532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Наша программа - идеальное решение для ученых, экологов и всех, кто интересуется изучением и прогнозированием сложных взаимодействий в природной среде.</a:t>
            </a:r>
          </a:p>
          <a:p>
            <a:pPr marL="0" indent="0" algn="l">
              <a:buNone/>
            </a:pP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Что делает нашу систему особенной?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Расчет динамики взаимодействия: Мы предоставляем инструмент, базирующийся на рекуррентных уравнениях, что позволяет вам моделировать и анализировать сложные взаимосвязи между видами. Вы сможете увидеть, как изменения в одной популяции влияют на другие, и предугадывать возможные последствия.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Графическое отображение решения: Наша система обладает удобным и наглядным графическим интерфейсом, который позволяет вам визуализировать результаты в режиме реального времени. Вы сможете анализировать и сравнивать различные сценарии, а также следить за изменениями в популяциях на протяжении времени.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Важность для науки и природы: Понимание динамики взаимодействующих видов имеет огромное значение для сохранения экосистем и разработки эффективных стратегий управления природными ресурсами. Наш продукт поможет вам вносить вклад в научные исследования и принимать информированные решения по охране окружающей среды.</a:t>
            </a:r>
          </a:p>
          <a:p>
            <a:pPr marL="0" indent="0">
              <a:buNone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4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2DD1C-3106-8022-9EB1-8ECA12E5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31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2F604-C2A1-05E5-1E06-898FAD8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</a:b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Проблемы в разработке системы для изучения динамики взаимодействующих видов:</a:t>
            </a:r>
            <a:b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1A28-0832-3C7D-8004-9AEC9B0C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Сложность моделирования: Создание точных и реалистичных математических моделей для описания сложных взаимодействий между видами является сложной задачей. Исследователи могут столкнуться с проблемами в построении уравнений, учете различных факторов и ограничений, а также в выборе соответствующих параметров для моделирования.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Управление и сохранение данных: Хранение, организация и управление большим объемом данных, собранных из различных источников и экспериментов, может быть сложной задачей. Исследователи должны разработать эффективные методы для сохранения данных, обеспечения их безопасности и легкого доступа для будущих исследований и анализов.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7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2F604-C2A1-05E5-1E06-898FAD87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br>
              <a:rPr lang="ru-RU" sz="2000" b="0" i="0" u="none" strike="noStrike">
                <a:effectLst/>
                <a:latin typeface="__Karla_555e8b"/>
              </a:rPr>
            </a:br>
            <a:r>
              <a:rPr lang="ru-RU" sz="2000" b="0" i="0" u="none" strike="noStrike">
                <a:effectLst/>
                <a:latin typeface="__Karla_555e8b"/>
              </a:rPr>
              <a:t>Что вы получите:</a:t>
            </a:r>
            <a:br>
              <a:rPr lang="ru-RU" sz="2000" b="0" i="0" u="none" strike="noStrike">
                <a:effectLst/>
                <a:latin typeface="__Karla_555e8b"/>
              </a:rPr>
            </a:br>
            <a:endParaRPr lang="ru-RU" sz="2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1A28-0832-3C7D-8004-9AEC9B0C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53412"/>
            <a:ext cx="5963317" cy="326320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ru-RU" sz="1600" b="0" i="0" u="none" strike="noStrike" dirty="0">
              <a:effectLst/>
              <a:latin typeface="__Karla_555e8b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Расчет и моделирование динамики: Система позволит пользователям проводить расчеты и моделирование динамики взаимодействующих видов на основе рекуррентных уравнений. Это позволит изучать и предсказывать изменения в популяциях, учитывая взаимодействия и зависимости между видами.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Графическое отображение решений: Пользователи смогут визуализировать результаты своих расчетов и моделирования с помощью графического отображения. Это даст им возможность наглядно представить динамику популяций и визуально анализировать изменения и тренды.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Анализ результатов и выводы: Пользователи получат возможность анализировать результаты своих исследований, делать выводы и понимать взаимосвязь между взаимодействующими видами. Они смогут оценить влияние конкретных факторов и ограничений на динамику и принимать информированные решения.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D5CC01-2B2A-F6AD-E6A4-BEA55F75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7E1B45A-C21E-519D-846D-70CE1713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49" y="2623519"/>
            <a:ext cx="4879901" cy="1188720"/>
          </a:xfrm>
        </p:spPr>
        <p:txBody>
          <a:bodyPr>
            <a:normAutofit/>
          </a:bodyPr>
          <a:lstStyle/>
          <a:p>
            <a:r>
              <a:rPr lang="ru-RU" sz="2600" dirty="0"/>
              <a:t>Как это будет выглядеть</a:t>
            </a:r>
          </a:p>
        </p:txBody>
      </p:sp>
    </p:spTree>
    <p:extLst>
      <p:ext uri="{BB962C8B-B14F-4D97-AF65-F5344CB8AC3E}">
        <p14:creationId xmlns:p14="http://schemas.microsoft.com/office/powerpoint/2010/main" val="385643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E626612-2E24-721C-CD69-B58F0C38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7" y="0"/>
            <a:ext cx="1080000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письм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760D86-B0E8-9D69-D0EF-60CAE606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8" y="0"/>
            <a:ext cx="10800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BB280B-FCA6-101B-B128-A662EDE9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" y="0"/>
            <a:ext cx="10793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ПРОЕКТУ и Расшифровка идентификаторов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BD0C0D-DAE6-1A38-AC07-478EE255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36444"/>
            <a:ext cx="7729728" cy="3101983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FE-1 – Решение задачи.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FE-2 – Настройки.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FE-3 – Справка.</a:t>
            </a: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SE - Solving Equations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решение уравнений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GF - Graph of a Function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график функции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S – Settings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настройки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IS - Information Sheet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информационная справка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1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5DB49-BAA0-DC58-F2E3-35171D51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ru-RU" dirty="0"/>
              <a:t>МАТРИЦА ТРЕБОВАНИЙ К ПОДСИСТЕМАМ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7B997C-F563-E2B5-1BF4-15EE6E263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01281"/>
              </p:ext>
            </p:extLst>
          </p:nvPr>
        </p:nvGraphicFramePr>
        <p:xfrm>
          <a:off x="2029968" y="1759712"/>
          <a:ext cx="8132064" cy="4298992"/>
        </p:xfrm>
        <a:graphic>
          <a:graphicData uri="http://schemas.openxmlformats.org/drawingml/2006/table">
            <a:tbl>
              <a:tblPr firstRow="1" firstCol="1" bandRow="1"/>
              <a:tblGrid>
                <a:gridCol w="4203700">
                  <a:extLst>
                    <a:ext uri="{9D8B030D-6E8A-4147-A177-3AD203B41FA5}">
                      <a16:colId xmlns:a16="http://schemas.microsoft.com/office/drawing/2014/main" val="2939222264"/>
                    </a:ext>
                  </a:extLst>
                </a:gridCol>
                <a:gridCol w="3928364">
                  <a:extLst>
                    <a:ext uri="{9D8B030D-6E8A-4147-A177-3AD203B41FA5}">
                      <a16:colId xmlns:a16="http://schemas.microsoft.com/office/drawing/2014/main" val="1105443340"/>
                    </a:ext>
                  </a:extLst>
                </a:gridCol>
              </a:tblGrid>
              <a:tr h="37538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Матрица требований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Идентификаторы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55733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решателем уравнений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FE-1 SE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64920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 параметров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REQ-SE-1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07736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REQ-SE-2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78798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Сохранение результатов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3061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построителем графиков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FE-1 GF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21226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 параметров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REQ-GF-1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25821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Построение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</a:t>
                      </a: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25105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Сохранение результатов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53702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настройками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FE-2 S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95815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Просмотр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REQ-S-1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2449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REQ-S-2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36223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со справкой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IS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5590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Просмотр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REQ-IS-1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5450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360</TotalTime>
  <Words>532</Words>
  <Application>Microsoft Office PowerPoint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__Karla_555e8b</vt:lpstr>
      <vt:lpstr>Arial</vt:lpstr>
      <vt:lpstr>Corbel</vt:lpstr>
      <vt:lpstr>Gill Sans MT</vt:lpstr>
      <vt:lpstr>Times New Roman</vt:lpstr>
      <vt:lpstr>Посылка</vt:lpstr>
      <vt:lpstr> РАЗРАБОТКА СИСТЕМЫ ДЛЯ ИССЛЕДОВАНИЯ ДИНАМИКИ ВЗАИМОДЕЙСТВУЮЩИХ ВИДОВ </vt:lpstr>
      <vt:lpstr> Проблемы в разработке системы для изучения динамики взаимодействующих видов: </vt:lpstr>
      <vt:lpstr> Что вы получите: </vt:lpstr>
      <vt:lpstr>Как это будет выглядеть</vt:lpstr>
      <vt:lpstr>Презентация PowerPoint</vt:lpstr>
      <vt:lpstr>Презентация PowerPoint</vt:lpstr>
      <vt:lpstr>Презентация PowerPoint</vt:lpstr>
      <vt:lpstr>ТРЕБОВАНИЯ К ПРОЕКТУ и Расшифровка идентификаторов</vt:lpstr>
      <vt:lpstr>МАТРИЦА ТРЕБОВАНИЙ К ПОДСИСТЕМАМ</vt:lpstr>
      <vt:lpstr>МАТРИЦА ПОКРЫТИЯ ТЕСТАМИ ТРЕБОВАНИЙ</vt:lpstr>
      <vt:lpstr>Тестирование</vt:lpstr>
      <vt:lpstr>Почему вам это нужно?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РАЗРАБОТКА СИСТЕМЫ ДЛЯ ИССЛЕДОВАНИЯ ДИНАМИКИ ВЗАИМОДЕЙСТВУЮЩИХ ВИДОВ </dc:title>
  <dc:creator>Аникин Данил Владимирович</dc:creator>
  <cp:lastModifiedBy>Екатерина Мельникова</cp:lastModifiedBy>
  <cp:revision>8</cp:revision>
  <dcterms:created xsi:type="dcterms:W3CDTF">2023-11-26T22:48:51Z</dcterms:created>
  <dcterms:modified xsi:type="dcterms:W3CDTF">2024-03-21T04:31:46Z</dcterms:modified>
</cp:coreProperties>
</file>