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1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1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1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1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1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</p:grpSp>
      <p:sp>
        <p:nvSpPr>
          <p:cNvPr id="2356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  <a:endParaRPr lang="ru-RU" altLang="ru-RU" noProof="0" smtClean="0"/>
          </a:p>
        </p:txBody>
      </p:sp>
      <p:sp>
        <p:nvSpPr>
          <p:cNvPr id="2356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  <a:endParaRPr lang="ru-RU" altLang="ru-RU" noProof="0" smtClean="0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4C71EC6-210F-42DE-9C53-41977AD35B3D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49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C71EC6-210F-42DE-9C53-41977AD35B3D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59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C71EC6-210F-42DE-9C53-41977AD35B3D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536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C71EC6-210F-42DE-9C53-41977AD35B3D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524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ru-RU" noProof="0" smtClean="0"/>
              <a:t>Вставка таблицы</a:t>
            </a:r>
            <a:endParaRPr lang="ru-RU" noProof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C71EC6-210F-42DE-9C53-41977AD35B3D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274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ru-RU" noProof="0" smtClean="0"/>
              <a:t>Вставка рисунка SmartArt</a:t>
            </a:r>
            <a:endParaRPr lang="ru-RU" noProof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C71EC6-210F-42DE-9C53-41977AD35B3D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26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C71EC6-210F-42DE-9C53-41977AD35B3D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41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C71EC6-210F-42DE-9C53-41977AD35B3D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19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C71EC6-210F-42DE-9C53-41977AD35B3D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24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C71EC6-210F-42DE-9C53-41977AD35B3D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41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C71EC6-210F-42DE-9C53-41977AD35B3D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25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C71EC6-210F-42DE-9C53-41977AD35B3D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72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C71EC6-210F-42DE-9C53-41977AD35B3D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25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C71EC6-210F-42DE-9C53-41977AD35B3D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35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rgbClr val="FFFFFF"/>
                </a:solidFill>
                <a:effectLst/>
                <a:latin typeface="+mn-lt"/>
                <a:cs typeface="+mn-cs"/>
              </a:defRPr>
            </a:lvl1pPr>
          </a:lstStyle>
          <a:p>
            <a:fld id="{B4C71EC6-210F-42DE-9C53-41977AD35B3D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rgbClr val="FFFFFF"/>
                </a:solidFill>
                <a:effectLst/>
                <a:latin typeface="+mn-lt"/>
                <a:cs typeface="+mn-cs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080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2534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1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endParaRPr>
              </a:p>
            </p:txBody>
          </p:sp>
          <p:sp>
            <p:nvSpPr>
              <p:cNvPr id="22535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1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endParaRPr>
              </a:p>
            </p:txBody>
          </p:sp>
          <p:sp>
            <p:nvSpPr>
              <p:cNvPr id="22536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1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endParaRPr>
              </a:p>
            </p:txBody>
          </p:sp>
          <p:sp>
            <p:nvSpPr>
              <p:cNvPr id="22537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1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endParaRPr>
              </a:p>
            </p:txBody>
          </p:sp>
          <p:sp>
            <p:nvSpPr>
              <p:cNvPr id="22538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1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endParaRPr>
              </a:p>
            </p:txBody>
          </p:sp>
        </p:grpSp>
        <p:sp>
          <p:nvSpPr>
            <p:cNvPr id="22539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22540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</p:grpSp>
      <p:sp>
        <p:nvSpPr>
          <p:cNvPr id="22541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2254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rgbClr val="FFFFFF"/>
                </a:solidFill>
                <a:effectLst/>
                <a:latin typeface="+mn-lt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2254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ru-RU" sz="8000" dirty="0" smtClean="0">
                <a:solidFill>
                  <a:srgbClr val="FFFF00"/>
                </a:solidFill>
                <a:effectLst/>
                <a:cs typeface="Times New Roman" panose="02020603050405020304" pitchFamily="18" charset="0"/>
              </a:rPr>
              <a:t>Галерея</a:t>
            </a:r>
            <a:endParaRPr lang="ru-RU" dirty="0">
              <a:solidFill>
                <a:srgbClr val="FFFF00"/>
              </a:solidFill>
              <a:effectLst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sz="quarter" idx="1"/>
          </p:nvPr>
        </p:nvSpPr>
        <p:spPr>
          <a:xfrm>
            <a:off x="2195736" y="4077072"/>
            <a:ext cx="6400800" cy="1752600"/>
          </a:xfrm>
        </p:spPr>
        <p:txBody>
          <a:bodyPr/>
          <a:lstStyle/>
          <a:p>
            <a:pPr algn="r"/>
            <a:r>
              <a:rPr lang="ru-RU" dirty="0" smtClean="0"/>
              <a:t>Николаева Екатерина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272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картины</a:t>
            </a:r>
            <a:endParaRPr lang="ru-RU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4824"/>
            <a:ext cx="6696744" cy="4596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8940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Итогом проектом является веб-приложение, позволяющее глубже погрузиться  в мир изобразительного искусства прямо из дома.</a:t>
            </a:r>
            <a:endPara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5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2290266"/>
          </a:xfrm>
        </p:spPr>
        <p:txBody>
          <a:bodyPr/>
          <a:lstStyle/>
          <a:p>
            <a:r>
              <a:rPr lang="ru-RU" sz="32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 </a:t>
            </a:r>
            <a:r>
              <a:rPr lang="ru-RU" sz="3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создать </a:t>
            </a:r>
            <a:r>
              <a:rPr lang="en-US" sz="3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3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-приложение, которое позволит увеличить свои знания в области изобразительного искусства</a:t>
            </a:r>
            <a:r>
              <a:rPr lang="ru-RU" sz="32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132856"/>
            <a:ext cx="8301608" cy="4237931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0" indent="0">
              <a:buNone/>
            </a:pPr>
            <a:r>
              <a:rPr lang="ru-RU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 Сделать странички с возможностью просматривать картины и информацию о них, место расположения музея, в котором находится картина</a:t>
            </a:r>
          </a:p>
          <a:p>
            <a:pPr marL="0" indent="0">
              <a:buNone/>
            </a:pPr>
            <a:r>
              <a:rPr lang="ru-RU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Добавить регистрацию и авторизацию пользователей</a:t>
            </a:r>
          </a:p>
          <a:p>
            <a:pPr marL="0" indent="0">
              <a:buNone/>
            </a:pPr>
            <a:r>
              <a:rPr lang="ru-RU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Добавить Личный кабинет и Виртуальный музей</a:t>
            </a:r>
          </a:p>
          <a:p>
            <a:pPr marL="0" indent="0">
              <a:buNone/>
            </a:pPr>
            <a:r>
              <a:rPr lang="ru-RU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Развернуть проект на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endParaRPr lang="ru-RU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06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endParaRPr lang="ru-RU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/>
          <a:lstStyle/>
          <a:p>
            <a:r>
              <a:rPr lang="en-US" sz="2800" dirty="0" smtClean="0"/>
              <a:t>base.html – </a:t>
            </a:r>
            <a:r>
              <a:rPr lang="ru-RU" sz="2800" dirty="0" smtClean="0"/>
              <a:t>базовый шаблон</a:t>
            </a:r>
            <a:endParaRPr lang="en-US" sz="2800" dirty="0" smtClean="0"/>
          </a:p>
          <a:p>
            <a:r>
              <a:rPr lang="en-US" sz="2800" dirty="0" smtClean="0"/>
              <a:t>gallery.html</a:t>
            </a:r>
            <a:r>
              <a:rPr lang="ru-RU" sz="2800" dirty="0" smtClean="0"/>
              <a:t> – шаблон главной страницы</a:t>
            </a:r>
            <a:endParaRPr lang="en-US" sz="2800" dirty="0" smtClean="0"/>
          </a:p>
          <a:p>
            <a:r>
              <a:rPr lang="en-US" sz="2800" dirty="0" smtClean="0"/>
              <a:t>login.html</a:t>
            </a:r>
            <a:r>
              <a:rPr lang="ru-RU" sz="2800" dirty="0" smtClean="0"/>
              <a:t> – шаблон авторизации</a:t>
            </a:r>
            <a:endParaRPr lang="en-US" sz="2800" dirty="0" smtClean="0"/>
          </a:p>
          <a:p>
            <a:r>
              <a:rPr lang="en-US" sz="2800" dirty="0" smtClean="0"/>
              <a:t>museum.html</a:t>
            </a:r>
            <a:r>
              <a:rPr lang="ru-RU" sz="2800" dirty="0" smtClean="0"/>
              <a:t> – шаблон страницы музея Виртуальный музей</a:t>
            </a:r>
            <a:endParaRPr lang="en-US" sz="2800" dirty="0" smtClean="0"/>
          </a:p>
          <a:p>
            <a:r>
              <a:rPr lang="en-US" sz="2800" dirty="0" smtClean="0"/>
              <a:t>museums.html</a:t>
            </a:r>
            <a:r>
              <a:rPr lang="ru-RU" sz="2800" dirty="0" smtClean="0"/>
              <a:t> – Виртуальный музей</a:t>
            </a:r>
            <a:endParaRPr lang="en-US" sz="2800" dirty="0" smtClean="0"/>
          </a:p>
          <a:p>
            <a:r>
              <a:rPr lang="en-US" sz="2800" dirty="0" smtClean="0"/>
              <a:t>my.html</a:t>
            </a:r>
            <a:r>
              <a:rPr lang="ru-RU" sz="2800" dirty="0" smtClean="0"/>
              <a:t> – личный кабинет</a:t>
            </a:r>
            <a:endParaRPr lang="en-US" sz="2800" dirty="0" smtClean="0"/>
          </a:p>
          <a:p>
            <a:r>
              <a:rPr lang="en-US" sz="2800" dirty="0" smtClean="0"/>
              <a:t>painter.html</a:t>
            </a:r>
            <a:r>
              <a:rPr lang="ru-RU" sz="2800" dirty="0" smtClean="0"/>
              <a:t> – шаблон страницы художника</a:t>
            </a:r>
            <a:endParaRPr lang="en-US" sz="2800" dirty="0" smtClean="0"/>
          </a:p>
          <a:p>
            <a:r>
              <a:rPr lang="en-US" sz="2800" dirty="0" smtClean="0"/>
              <a:t>picture.html</a:t>
            </a:r>
            <a:r>
              <a:rPr lang="ru-RU" sz="2800" dirty="0" smtClean="0"/>
              <a:t> – шаблон страницы картины</a:t>
            </a:r>
            <a:endParaRPr lang="en-US" sz="2800" dirty="0" smtClean="0"/>
          </a:p>
          <a:p>
            <a:r>
              <a:rPr lang="en-US" sz="2800" dirty="0" smtClean="0"/>
              <a:t>register.html</a:t>
            </a:r>
            <a:r>
              <a:rPr lang="ru-RU" sz="2800" dirty="0" smtClean="0"/>
              <a:t> – шаблон регистрации</a:t>
            </a:r>
            <a:endParaRPr lang="en-US" sz="2800" dirty="0" smtClean="0"/>
          </a:p>
          <a:p>
            <a:endParaRPr lang="en-US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2927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10956"/>
            <a:ext cx="8229600" cy="991684"/>
          </a:xfrm>
        </p:spPr>
        <p:txBody>
          <a:bodyPr/>
          <a:lstStyle/>
          <a:p>
            <a:r>
              <a:rPr lang="ru-RU" dirty="0" smtClean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  <a:endParaRPr lang="ru-RU" dirty="0"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4668" y="949994"/>
            <a:ext cx="8229600" cy="4525963"/>
          </a:xfrm>
        </p:spPr>
        <p:txBody>
          <a:bodyPr/>
          <a:lstStyle/>
          <a:p>
            <a:pPr algn="just"/>
            <a:r>
              <a:rPr lang="ru-RU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ru-RU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ru-RU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lang="ru-RU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</a:p>
          <a:p>
            <a:pPr algn="just"/>
            <a:r>
              <a:rPr lang="ru-RU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добавления и удаления файлов</a:t>
            </a:r>
          </a:p>
          <a:p>
            <a:pPr algn="just"/>
            <a:r>
              <a:rPr lang="ru-RU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Связанные таблицы</a:t>
            </a:r>
            <a:endParaRPr lang="en-US" sz="28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effectLst/>
            </a:endParaRPr>
          </a:p>
          <a:p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92896"/>
            <a:ext cx="7127173" cy="436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73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901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dirty="0"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555081"/>
            <a:ext cx="5544616" cy="4158463"/>
          </a:xfrm>
        </p:spPr>
      </p:pic>
      <p:sp>
        <p:nvSpPr>
          <p:cNvPr id="6" name="TextBox 5"/>
          <p:cNvSpPr txBox="1"/>
          <p:nvPr/>
        </p:nvSpPr>
        <p:spPr>
          <a:xfrm>
            <a:off x="107504" y="1196752"/>
            <a:ext cx="87849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 помощью адреса музея, полученного из базы данных, находим координаты, а </a:t>
            </a:r>
            <a:r>
              <a:rPr lang="ru-RU" sz="2800" dirty="0"/>
              <a:t>затем получаем </a:t>
            </a:r>
            <a:r>
              <a:rPr lang="ru-RU" sz="2800" dirty="0" smtClean="0"/>
              <a:t>картинку </a:t>
            </a:r>
            <a:r>
              <a:rPr lang="ru-RU" sz="2800" dirty="0"/>
              <a:t>с картой </a:t>
            </a:r>
            <a:r>
              <a:rPr lang="ru-RU" sz="2800" dirty="0" smtClean="0"/>
              <a:t>области </a:t>
            </a:r>
            <a:r>
              <a:rPr lang="ru-RU" sz="2800" dirty="0"/>
              <a:t>с </a:t>
            </a:r>
            <a:r>
              <a:rPr lang="ru-RU" sz="2800" dirty="0" smtClean="0"/>
              <a:t>музеем и меткой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9437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 и авторизация пользователей</a:t>
            </a:r>
            <a:endParaRPr lang="ru-RU"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registerform.py, loginform.py</a:t>
            </a:r>
          </a:p>
          <a:p>
            <a:r>
              <a:rPr lang="en-US" dirty="0" smtClean="0"/>
              <a:t>register.html, login.html</a:t>
            </a:r>
          </a:p>
          <a:p>
            <a:r>
              <a:rPr lang="en-US" dirty="0" smtClean="0"/>
              <a:t>/register, /login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5535"/>
            <a:ext cx="4812965" cy="2756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457" y="4632178"/>
            <a:ext cx="4208543" cy="166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18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кабинет</a:t>
            </a:r>
            <a:endParaRPr lang="ru-RU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/my</a:t>
            </a:r>
          </a:p>
          <a:p>
            <a:r>
              <a:rPr lang="en-US" dirty="0" smtClean="0"/>
              <a:t>my.html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52936"/>
            <a:ext cx="6696744" cy="3882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5762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  <a:endParaRPr lang="ru-RU" dirty="0"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17" y="1484784"/>
            <a:ext cx="8800271" cy="4066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666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художника</a:t>
            </a:r>
            <a:endParaRPr lang="ru-RU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8532440" cy="2774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18475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Течение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Течение">
      <a:majorFont>
        <a:latin typeface="Garamond"/>
        <a:ea typeface=""/>
        <a:cs typeface="Arial"/>
      </a:majorFont>
      <a:minorFont>
        <a:latin typeface="Garamond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cs typeface="Arial" charset="0"/>
          </a:defRPr>
        </a:defPPr>
      </a:lstStyle>
    </a:lnDef>
  </a:objectDefaults>
  <a:extraClrSchemeLst>
    <a:extraClrScheme>
      <a:clrScheme name="Течение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чение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44</TotalTime>
  <Words>191</Words>
  <Application>Microsoft Office PowerPoint</Application>
  <PresentationFormat>Экран (4:3)</PresentationFormat>
  <Paragraphs>36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Тема1</vt:lpstr>
      <vt:lpstr>Галерея</vt:lpstr>
      <vt:lpstr>Цель проекта – создать WEB-приложение, которое позволит увеличить свои знания в области изобразительного искусства.</vt:lpstr>
      <vt:lpstr>Templates</vt:lpstr>
      <vt:lpstr>База данных</vt:lpstr>
      <vt:lpstr>API</vt:lpstr>
      <vt:lpstr>Регистрация и авторизация пользователей</vt:lpstr>
      <vt:lpstr>Личный кабинет</vt:lpstr>
      <vt:lpstr>Главная страница</vt:lpstr>
      <vt:lpstr>Страница художника</vt:lpstr>
      <vt:lpstr>Страница картины</vt:lpstr>
      <vt:lpstr>Вывод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Галерея</dc:title>
  <dc:creator>Катя</dc:creator>
  <cp:lastModifiedBy>Катя</cp:lastModifiedBy>
  <cp:revision>6</cp:revision>
  <dcterms:created xsi:type="dcterms:W3CDTF">2020-04-30T12:12:56Z</dcterms:created>
  <dcterms:modified xsi:type="dcterms:W3CDTF">2020-04-30T13:07:57Z</dcterms:modified>
</cp:coreProperties>
</file>