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7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787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-10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pPr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ullstackAcademy/Study-Saturday-Week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createDB</a:t>
            </a:r>
            <a:r>
              <a:rPr lang="en-US" dirty="0" smtClean="0"/>
              <a:t> </a:t>
            </a:r>
            <a:r>
              <a:rPr lang="en-US" dirty="0"/>
              <a:t>study-</a:t>
            </a:r>
            <a:r>
              <a:rPr lang="en-US" dirty="0" err="1"/>
              <a:t>saturdays</a:t>
            </a:r>
            <a:r>
              <a:rPr lang="en-US" dirty="0"/>
              <a:t> 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Show list of all </a:t>
            </a: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Starting </a:t>
            </a:r>
            <a:r>
              <a:rPr lang="en-US" dirty="0"/>
              <a:t>point: git checkout cycle-1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browser/ </a:t>
            </a:r>
            <a:r>
              <a:rPr lang="en-US" dirty="0" err="1"/>
              <a:t>index.js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</a:t>
            </a:r>
            <a:r>
              <a:rPr lang="en-US" dirty="0" smtClean="0"/>
              <a:t> the latter to render a </a:t>
            </a:r>
          </a:p>
          <a:p>
            <a:pPr lvl="1">
              <a:buNone/>
            </a:pPr>
            <a:r>
              <a:rPr lang="en-US" dirty="0" smtClean="0"/>
              <a:t>heading that says “Hello React!”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Hint: you’ll need to </a:t>
            </a:r>
            <a:r>
              <a:rPr lang="en-US" dirty="0" smtClean="0"/>
              <a:t>use</a:t>
            </a:r>
            <a:r>
              <a:rPr lang="en-US" dirty="0" smtClean="0"/>
              <a:t> a </a:t>
            </a:r>
            <a:r>
              <a:rPr lang="en-US" dirty="0" smtClean="0"/>
              <a:t>DOM node from </a:t>
            </a:r>
            <a:r>
              <a:rPr lang="en-US" dirty="0" err="1" smtClean="0"/>
              <a:t>index.html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Create </a:t>
            </a:r>
            <a:r>
              <a:rPr lang="en-US" dirty="0"/>
              <a:t>a components folder in the browser folder.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that new components folder, create a &lt;Main&gt; component that fetches a list of all students from the server. It should render a table of</a:t>
            </a:r>
            <a:r>
              <a:rPr lang="en-US" dirty="0" smtClean="0"/>
              <a:t> those students </a:t>
            </a:r>
            <a:r>
              <a:rPr lang="en-US" dirty="0"/>
              <a:t>with one </a:t>
            </a:r>
            <a:r>
              <a:rPr lang="en-US" dirty="0" smtClean="0"/>
              <a:t>column: </a:t>
            </a:r>
            <a:r>
              <a:rPr lang="en-US" dirty="0"/>
              <a:t>the student’s full name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Review </a:t>
            </a:r>
            <a:r>
              <a:rPr lang="en-US" dirty="0"/>
              <a:t>at </a:t>
            </a:r>
            <a:r>
              <a:rPr lang="en-US" dirty="0" smtClean="0"/>
              <a:t>12:45pm</a:t>
            </a:r>
            <a:endParaRPr lang="en-US" dirty="0"/>
          </a:p>
        </p:txBody>
      </p:sp>
      <p:pic>
        <p:nvPicPr>
          <p:cNvPr id="4" name="Picture 3" descr="Screen Shot 2021-01-26 at 3.24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0" y="365125"/>
            <a:ext cx="2768600" cy="36449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Cycle-2 : Shows </a:t>
            </a:r>
            <a:r>
              <a:rPr lang="en-US" dirty="0" smtClean="0"/>
              <a:t>Student </a:t>
            </a:r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2467" cy="44862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a second column to the table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Refactor</a:t>
            </a:r>
            <a:r>
              <a:rPr lang="en-US" dirty="0" smtClean="0"/>
              <a:t> your list of students from cycle-1 into </a:t>
            </a:r>
            <a:r>
              <a:rPr lang="en-US" dirty="0" smtClean="0"/>
              <a:t>a </a:t>
            </a:r>
            <a:r>
              <a:rPr lang="en-US" dirty="0" err="1" smtClean="0"/>
              <a:t>StudentList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component which will map and render each student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In the second column, add a word like “Details”, that, when clicked, </a:t>
            </a:r>
            <a:r>
              <a:rPr lang="en-US" dirty="0" smtClean="0"/>
              <a:t>renders a </a:t>
            </a:r>
            <a:r>
              <a:rPr lang="en-US" dirty="0" err="1" smtClean="0"/>
              <a:t>SingleStudent</a:t>
            </a:r>
            <a:r>
              <a:rPr lang="en-US" dirty="0" smtClean="0"/>
              <a:t> component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Create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SingleStudent</a:t>
            </a:r>
            <a:r>
              <a:rPr lang="en-US" dirty="0" smtClean="0"/>
              <a:t> component to render the</a:t>
            </a:r>
            <a:r>
              <a:rPr lang="en-US" dirty="0" smtClean="0"/>
              <a:t> selected student’s test scores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</a:t>
            </a:r>
            <a:r>
              <a:rPr lang="en-US" dirty="0" smtClean="0"/>
              <a:t>3:15pm</a:t>
            </a:r>
            <a:endParaRPr lang="en-US" dirty="0"/>
          </a:p>
        </p:txBody>
      </p:sp>
      <p:pic>
        <p:nvPicPr>
          <p:cNvPr id="5" name="Picture 4" descr="Screen Shot 2021-01-26 at 3.29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3505200" cy="67945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236</Words>
  <Application>Microsoft Macintosh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REACT FRONT END</vt:lpstr>
      <vt:lpstr>Hi! Welcome to REACT workshop</vt:lpstr>
      <vt:lpstr>Cycle-1 : Show list of all Students</vt:lpstr>
      <vt:lpstr>Cycle-2 : Shows Student Tests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Maddie Higgins</cp:lastModifiedBy>
  <cp:revision>33</cp:revision>
  <cp:lastPrinted>2018-09-22T14:32:30Z</cp:lastPrinted>
  <dcterms:created xsi:type="dcterms:W3CDTF">2021-01-26T21:22:12Z</dcterms:created>
  <dcterms:modified xsi:type="dcterms:W3CDTF">2021-01-26T21:41:43Z</dcterms:modified>
</cp:coreProperties>
</file>