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29.01.2025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0148-2CC0-5FEA-9207-11A6121B9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ADC04A-2EE1-5E7A-C6F8-08C545323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6E96456-F920-8554-2835-0E59C2B14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452E73-1462-9D9B-9565-6A1E136F0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A30A06-D8BE-27CE-0716-65C4D42F9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73034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</a:t>
            </a:r>
            <a:r>
              <a:rPr lang="de-DE" dirty="0" err="1"/>
              <a:t>media</a:t>
            </a:r>
            <a:r>
              <a:rPr lang="de-DE" dirty="0"/>
              <a:t>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</a:t>
            </a:r>
            <a:r>
              <a:rPr lang="de-DE" dirty="0" err="1"/>
              <a:t>locations</a:t>
            </a:r>
            <a:r>
              <a:rPr lang="de-DE" dirty="0"/>
              <a:t>, </a:t>
            </a:r>
            <a:r>
              <a:rPr lang="de-DE" dirty="0" err="1"/>
              <a:t>media_at_locations</a:t>
            </a:r>
            <a:r>
              <a:rPr lang="de-DE" dirty="0"/>
              <a:t>, </a:t>
            </a:r>
            <a:r>
              <a:rPr lang="de-DE" dirty="0" err="1"/>
              <a:t>withdrawals</a:t>
            </a:r>
            <a:r>
              <a:rPr lang="de-DE" dirty="0"/>
              <a:t>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D3D17AE4-F515-3AF8-BA95-BA4D63C3D0EF}"/>
              </a:ext>
            </a:extLst>
          </p:cNvPr>
          <p:cNvSpPr txBox="1">
            <a:spLocks/>
          </p:cNvSpPr>
          <p:nvPr/>
        </p:nvSpPr>
        <p:spPr>
          <a:xfrm>
            <a:off x="5191886" y="6176962"/>
            <a:ext cx="2362198" cy="1528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 err="1"/>
              <a:t>Januar</a:t>
            </a:r>
            <a:r>
              <a:rPr lang="en-US" sz="20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B1D58-6A1F-0A27-D038-5CE0E0DA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3C62909-E94D-7F02-09AD-BF85BD0BF7CF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707F4D-934F-B6D7-7590-B892EAEF75F2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B6298FD-B867-E2BB-860A-333967513F2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4ED97F-FD80-4911-6A1B-39BEB7D930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EA5E9F-06DC-FC3D-3F89-E15BD8F5354C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7E34967-2DC6-CDE9-A13E-FFB1F02904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5C99885-4F3F-4DF4-B4DB-4846DC8C475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2D6ED75-F7DA-3106-210D-A8F80B0BFC60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3008928-26D9-C9ED-3C85-E5F15169DF1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F189B9-3AB0-E1E0-81D5-761CA859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222B9E83-3D95-B556-B65C-8C8B82A69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51B46EA-97D4-7559-5E56-ED7552F1D1C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A3D65D-AC69-3DA4-7C68-5C9E8635C40B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Funktionen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351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Transaktionen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/>
          <a:p>
            <a:r>
              <a:rPr lang="de-DE" dirty="0"/>
              <a:t>Medientypen</a:t>
            </a:r>
          </a:p>
          <a:p>
            <a:r>
              <a:rPr lang="de-DE" dirty="0"/>
              <a:t>Attribute erweitern (</a:t>
            </a:r>
            <a:r>
              <a:rPr lang="de-DE" dirty="0" err="1"/>
              <a:t>actors</a:t>
            </a:r>
            <a:r>
              <a:rPr lang="de-DE" dirty="0"/>
              <a:t>)</a:t>
            </a:r>
          </a:p>
          <a:p>
            <a:r>
              <a:rPr lang="de-DE" dirty="0"/>
              <a:t>Benutzer-zugehörigkeit</a:t>
            </a:r>
          </a:p>
          <a:p>
            <a:r>
              <a:rPr lang="de-DE" dirty="0"/>
              <a:t>Weitere Tabellen hinzufügen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29.01.2025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Beziehungs-Modell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</a:t>
            </a:r>
            <a:r>
              <a:rPr lang="de-DE" dirty="0" err="1"/>
              <a:t>media</a:t>
            </a:r>
            <a:r>
              <a:rPr lang="de-DE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</a:t>
            </a:r>
            <a:r>
              <a:rPr lang="de-DE" dirty="0" err="1"/>
              <a:t>locations</a:t>
            </a:r>
            <a:r>
              <a:rPr lang="de-DE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</a:t>
            </a:r>
            <a:r>
              <a:rPr lang="de-DE" dirty="0" err="1"/>
              <a:t>withdrawals</a:t>
            </a:r>
            <a:r>
              <a:rPr lang="de-DE" dirty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3" name="Titel 22">
            <a:extLst>
              <a:ext uri="{FF2B5EF4-FFF2-40B4-BE49-F238E27FC236}">
                <a16:creationId xmlns:a16="http://schemas.microsoft.com/office/drawing/2014/main" id="{A3EC446A-CBB8-0700-DA6A-D366A577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el 25">
            <a:extLst>
              <a:ext uri="{FF2B5EF4-FFF2-40B4-BE49-F238E27FC236}">
                <a16:creationId xmlns:a16="http://schemas.microsoft.com/office/drawing/2014/main" id="{23C900A7-6FD9-9841-1CC7-DF5FD1B8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Beziehungs-Modell</a:t>
            </a:r>
          </a:p>
          <a:p>
            <a:pPr algn="l"/>
            <a:endParaRPr lang="de-DE" dirty="0"/>
          </a:p>
        </p:txBody>
      </p:sp>
      <p:pic>
        <p:nvPicPr>
          <p:cNvPr id="6" name="Grafik 5" descr="Ein Bild, das Diagramm, Reihe, Text, Screenshot enthält.&#10;&#10;Automatisch generierte Beschreibung">
            <a:extLst>
              <a:ext uri="{FF2B5EF4-FFF2-40B4-BE49-F238E27FC236}">
                <a16:creationId xmlns:a16="http://schemas.microsoft.com/office/drawing/2014/main" id="{52D76B9B-DC4A-47F1-3DE0-BABD8BE60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752" y="1768425"/>
            <a:ext cx="6578673" cy="3976938"/>
          </a:xfrm>
          <a:prstGeom prst="rect">
            <a:avLst/>
          </a:prstGeom>
        </p:spPr>
      </p:pic>
      <p:sp>
        <p:nvSpPr>
          <p:cNvPr id="17" name="Titel 16">
            <a:extLst>
              <a:ext uri="{FF2B5EF4-FFF2-40B4-BE49-F238E27FC236}">
                <a16:creationId xmlns:a16="http://schemas.microsoft.com/office/drawing/2014/main" id="{675D2D45-1CB5-CC3F-6953-4BDDA693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pic>
        <p:nvPicPr>
          <p:cNvPr id="17" name="Grafik 16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E112ACF5-A0EA-D4E2-D8F8-87D10D4F3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282" y="1576137"/>
            <a:ext cx="6287580" cy="4253847"/>
          </a:xfrm>
          <a:prstGeom prst="rect">
            <a:avLst/>
          </a:prstGeom>
        </p:spPr>
      </p:pic>
      <p:sp>
        <p:nvSpPr>
          <p:cNvPr id="19" name="Titel 18">
            <a:extLst>
              <a:ext uri="{FF2B5EF4-FFF2-40B4-BE49-F238E27FC236}">
                <a16:creationId xmlns:a16="http://schemas.microsoft.com/office/drawing/2014/main" id="{8AFD3121-0315-2E80-4B09-7197CC3D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42" y="1263533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</a:t>
            </a:r>
            <a:r>
              <a:rPr lang="de-DE" dirty="0" err="1"/>
              <a:t>media</a:t>
            </a:r>
            <a:r>
              <a:rPr lang="de-DE" dirty="0"/>
              <a:t>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90600" y="2028825"/>
            <a:ext cx="3999234" cy="949113"/>
          </a:xfrm>
        </p:spPr>
        <p:txBody>
          <a:bodyPr/>
          <a:lstStyle/>
          <a:p>
            <a:r>
              <a:rPr lang="de-DE" dirty="0"/>
              <a:t>zentrale Tabelle für alle Medientypen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A8D9A848-3EF6-61F4-9952-76FBD72C6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01" y="3880063"/>
            <a:ext cx="2852647" cy="19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</a:t>
            </a:r>
            <a:r>
              <a:rPr lang="de-DE" dirty="0" err="1"/>
              <a:t>locations</a:t>
            </a:r>
            <a:r>
              <a:rPr lang="de-DE" dirty="0"/>
              <a:t>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5" name="Textplatzhalter 8">
            <a:extLst>
              <a:ext uri="{FF2B5EF4-FFF2-40B4-BE49-F238E27FC236}">
                <a16:creationId xmlns:a16="http://schemas.microsoft.com/office/drawing/2014/main" id="{397F5D70-EB8A-EAD6-3793-C41E1BB978B6}"/>
              </a:ext>
            </a:extLst>
          </p:cNvPr>
          <p:cNvSpPr txBox="1">
            <a:spLocks/>
          </p:cNvSpPr>
          <p:nvPr/>
        </p:nvSpPr>
        <p:spPr>
          <a:xfrm>
            <a:off x="-659750" y="2987971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Platz für </a:t>
            </a:r>
            <a:r>
              <a:rPr lang="de-DE" dirty="0" err="1"/>
              <a:t>Tabellenscreenshot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</a:t>
            </a:r>
            <a:r>
              <a:rPr lang="de-DE" dirty="0" err="1"/>
              <a:t>withdrawals</a:t>
            </a:r>
            <a:r>
              <a:rPr lang="de-DE" dirty="0"/>
              <a:t>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09" y="1908905"/>
            <a:ext cx="3961905" cy="3847619"/>
          </a:xfrm>
          <a:prstGeom prst="rect">
            <a:avLst/>
          </a:prstGeom>
        </p:spPr>
      </p:pic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8C7C9B03-80E5-DE0F-7C28-3437F58E5F49}"/>
              </a:ext>
            </a:extLst>
          </p:cNvPr>
          <p:cNvSpPr txBox="1">
            <a:spLocks/>
          </p:cNvSpPr>
          <p:nvPr/>
        </p:nvSpPr>
        <p:spPr>
          <a:xfrm>
            <a:off x="-659750" y="2987971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Platz für </a:t>
            </a:r>
            <a:r>
              <a:rPr lang="de-DE" dirty="0" err="1"/>
              <a:t>Tabellenscreenshot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29.01.2025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Übersicht: Views, Funktionen, Transaktionen, Trigger</a:t>
            </a:r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842</Words>
  <Application>Microsoft Office PowerPoint</Application>
  <PresentationFormat>Breitbild</PresentationFormat>
  <Paragraphs>269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Roboto</vt:lpstr>
      <vt:lpstr>Segoe UI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51</cp:revision>
  <dcterms:created xsi:type="dcterms:W3CDTF">2017-12-03T14:39:02Z</dcterms:created>
  <dcterms:modified xsi:type="dcterms:W3CDTF">2025-01-29T14:30:25Z</dcterms:modified>
</cp:coreProperties>
</file>