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300" r:id="rId14"/>
    <p:sldId id="284" r:id="rId15"/>
    <p:sldId id="297" r:id="rId16"/>
    <p:sldId id="291" r:id="rId17"/>
    <p:sldId id="290" r:id="rId18"/>
    <p:sldId id="293" r:id="rId19"/>
    <p:sldId id="295" r:id="rId20"/>
    <p:sldId id="294" r:id="rId21"/>
    <p:sldId id="292" r:id="rId22"/>
    <p:sldId id="287" r:id="rId23"/>
    <p:sldId id="298" r:id="rId24"/>
    <p:sldId id="29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94" d="100"/>
          <a:sy n="94" d="100"/>
        </p:scale>
        <p:origin x="9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6F4A87-4125-D496-D811-9CC225BBD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Gespeicherte Prozeduren enthalten Transaktion.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EB5F5E-8133-FDC5-5AF9-A7CA6C361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61592-F103-47AD-A868-1A0184C56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8B2895-94AD-34DC-C88D-1194A8D32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1FF7E-385B-7694-D72D-877691685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40F627-5AA8-F7C9-C67D-103B4EF18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98545-B74F-0BDA-48F3-95571548C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BEFDC7-1F78-E403-2A53-07E775E91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A2B358-F6D1-5E8B-BAED-5250BC4F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4E80B-D052-B524-A45B-4E2013B9A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5C9F9C-3CCC-3A2C-3220-687CA432404E}"/>
              </a:ext>
            </a:extLst>
          </p:cNvPr>
          <p:cNvSpPr txBox="1"/>
          <p:nvPr/>
        </p:nvSpPr>
        <p:spPr>
          <a:xfrm>
            <a:off x="1372835" y="2418055"/>
            <a:ext cx="259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View_media_titles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view_films_details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</a:t>
            </a:r>
            <a:r>
              <a:rPr lang="de-DE" b="1" dirty="0"/>
              <a:t>_ </a:t>
            </a:r>
            <a:r>
              <a:rPr lang="de-DE" b="1" dirty="0" err="1"/>
              <a:t>book_details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view_music_details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view_series_details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610283F-67E5-E9EB-D989-9771D2F29728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5811B29-16A3-7ABA-F0AE-6B3BF22447B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EA1A7C-A76D-F8CB-084D-5BAAE79F41F0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5F4966-2AF0-E2D2-1B3C-A03D0090632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455163-50A8-E731-3B33-26030FB1096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12D75D-E5BD-806F-2F81-47E7A6E513F3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0B2A97B-477A-ACDF-D416-232559CE129F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C11C8B-37AC-0B38-672F-6BA686023E24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82BECB-2ED7-1F0D-92B9-27EF993AF85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Gespeicherte Prozeduren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2B892-012A-94B1-8BF9-4A30CDC1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7" y="1916814"/>
            <a:ext cx="7607643" cy="3756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67" y="2475388"/>
            <a:ext cx="174945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B3917BD-4BDB-7AB7-C19E-F6428064821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7CFE76-71AD-F74A-6DEF-F47D755B152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E7EB96-94BC-A605-4BE6-84F53E2F9340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CAE5D2-C0E3-EFBD-7143-C0458FCE7D26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C31655-672B-CB55-4589-C1182F038E7A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54AA57-EBCB-B80A-FF5C-6DB5B7A0D3E0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8402FD-6FE3-FCBE-CC99-29747CB1ACA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C4E8FC-82EA-3AE2-278E-5F3D47CBB4D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B6FB56-A15F-53A4-560E-6749C2D1154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Medien verwalten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Standorte zuordnen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Ausleihen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Spezialisierungen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zufügen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0310E1C-3F83-57A9-5829-F737AD1C2C5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55204F-B81C-7E27-3715-54179CC2F73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858F3-4B4F-0222-6DF2-14B35EF8641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0C1FC8-8E11-EAC5-B53A-4C5BE2E5FB8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A91776-92B9-46EC-DAA8-98251DDE33FE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BA56B8-0499-0D38-F00C-F3E4C00825CD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FDD227-4F0A-45C4-2135-BD28C42E2A4F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674BF2-C63C-8949-53C0-4F2CA258375F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6C121A-6EB8-F425-F8D6-E3C491C6207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1671AAD-C5CE-39DA-0B71-1BCC0EBA9725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1659DB-0526-05E9-2FD4-1FF233E4FAF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FEF331-F1BF-004A-F1B7-AC780EB8C4E5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078C6B-AC9C-D50C-9BA9-41C45190DBDA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1CF47F-23FE-8FEA-5C77-D8924B2A70A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9CE20F-6851-AE5B-378D-20CE45132090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936659-3127-AEAE-646B-1F81A8005188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BBAA73-0AA7-B730-BAC3-460E6C252E2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E2D0CE1-ACF9-0C06-7DA5-EB899ABE45E8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B3B3483-A972-D2C6-A53C-59B55EDC83D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FAAAC2-1B6F-4367-4FE7-5F56A0BF1403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7E4349-7390-4B4D-25C5-41BDE7D3C84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BB3C0C-8F54-705E-F614-F1F08FA53877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E7E2F-47B0-E45C-1C5C-EBEAD5667EDE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523E7C-FBFE-DB69-4859-8BAB2D1BDFC4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AFDC58-B0F9-15FA-5055-C5CC215DCDA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8DB6AD-D19F-B2C3-518D-68933E9BC904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DC9457-D538-C185-2B3F-7C1E60350E0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03679A0-009F-7C85-196F-9085736C448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56D9607-7907-B243-D307-55C2BAF3313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D03DC4-D9C3-051C-6882-C0A700A5761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DD45B84-EA05-E403-25CD-68A489471484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3706DD-8383-028D-E05A-496A80750022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8337B2-97D4-5BEA-C198-6A9A3AF2AB65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EC46AE-5940-5695-30CF-47F4E92F39F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F79EC-1894-4576-DF3E-D71B2A5A2BC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FCFF2B-8BC3-12A6-A4CB-04F3809CD4E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0273F9-05A7-175F-4D37-DDFF7ECCE3B3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CB2F99-F088-870C-FBFB-398AAB94E540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0FD586-2181-9FB3-5568-D7D06651748F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2D0C03-C367-DBC8-C147-F69871B548B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9C6E6-D482-7F7D-FD82-E88105D9F19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8C415C-FEF8-4E2D-D6A1-B7BDBDCDE5A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21D83B9-8509-58D6-E5ED-DCCCF5B21B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96B37E-DB4E-17E3-574B-170BEAAAD5C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F8040D6-6A85-2570-0A77-242B4960B32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C1743CF-0467-5446-20CF-84D561A7416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3C6A53-3948-BEB6-0000-4339E4C98073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361135-5016-8E37-22EB-DD343A2C8BCE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794D67-2092-B784-DF07-63DE179B2471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9C57A9-4695-4BCB-3537-18B6A43BC3A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CDC25D8-5D2D-397E-E584-975BE4E5A80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3F1EFD-94BE-CB79-E328-123D821E023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F09238-9879-A53C-5D61-4EAB3B563C0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ED39D62-5AE6-EE26-54BD-CF747C28BF6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047CE48-6E7E-D0F0-FB53-CC87E48B4B25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148C85C-8709-C08D-6CD1-31F622C7ADB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229770-F5D6-572D-52E0-14EB5995792B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7F115B-1A32-E183-D977-3832EFC22BF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96EEA0-6612-42BB-B3B0-F393F6F30C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766130-F484-F175-DF28-B9BD2E7A766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B2A8C8-B63D-E938-221F-80190D9F07B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536019B-D0FB-FDF5-355A-5C261E637E7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E4EB77-C4E2-E3BA-45A9-48674981664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587DA1-CA8B-A565-0944-46EFA5219FC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A4DDDA-6F35-9984-F3CC-B6DEF5659EC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7CA4A9-E819-4CDA-076B-71B35419EFC8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05D6A4-DF2A-55B3-F8FA-5D15CFA6161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EB0EE3-9DE3-183A-DC34-CBA99E567BA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07F9CB3-CB6D-FC48-CE1E-989D779BE003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63C51A-B6F6-085A-7663-657B28AE3A9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4CF1C00-C2DA-4EF9-78D9-D19257EF158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24C0BF4-68AD-8902-8B95-03CEEB8998C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1655</Words>
  <Application>Microsoft Office PowerPoint</Application>
  <PresentationFormat>Widescreen</PresentationFormat>
  <Paragraphs>515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Wingdings</vt:lpstr>
      <vt:lpstr>Benutzerdefiniertes Design</vt:lpstr>
      <vt:lpstr>Office</vt:lpstr>
      <vt:lpstr>Projekt:  Datenbank für Medienverwaltung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Dettmer, Nicholas</cp:lastModifiedBy>
  <cp:revision>85</cp:revision>
  <dcterms:created xsi:type="dcterms:W3CDTF">2017-12-03T14:39:02Z</dcterms:created>
  <dcterms:modified xsi:type="dcterms:W3CDTF">2025-01-30T11:27:28Z</dcterms:modified>
</cp:coreProperties>
</file>