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E3D88AFB-B121-1D4A-30B6-9646EBA357B3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Trigger AFTER INSERT/DELETE</a:t>
            </a:r>
          </a:p>
          <a:p>
            <a:pPr algn="l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1494645"/>
            <a:ext cx="4845633" cy="15690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F68AED-7471-B0B2-1696-D770D7591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1" y="3794293"/>
            <a:ext cx="6850009" cy="15690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602510" y="325514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5C9F9C-3CCC-3A2C-3220-687CA432404E}"/>
              </a:ext>
            </a:extLst>
          </p:cNvPr>
          <p:cNvSpPr txBox="1"/>
          <p:nvPr/>
        </p:nvSpPr>
        <p:spPr>
          <a:xfrm>
            <a:off x="1372835" y="2418055"/>
            <a:ext cx="259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View_media_titles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view_films_details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</a:t>
            </a:r>
            <a:r>
              <a:rPr lang="de-DE" b="1" dirty="0"/>
              <a:t>_ </a:t>
            </a:r>
            <a:r>
              <a:rPr lang="de-DE" b="1" dirty="0" err="1"/>
              <a:t>book_details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view_music_details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view_series_details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991D4-2166-BFEB-1801-8796706140FE}"/>
              </a:ext>
            </a:extLst>
          </p:cNvPr>
          <p:cNvSpPr txBox="1"/>
          <p:nvPr/>
        </p:nvSpPr>
        <p:spPr>
          <a:xfrm>
            <a:off x="4721907" y="1590050"/>
            <a:ext cx="6376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 VIEWS */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'Music'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'Film'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'Book'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'Series'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media_type</a:t>
            </a:r>
            <a:endParaRPr lang="de-DE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Gespeicherte Prozeduren</a:t>
            </a:r>
          </a:p>
          <a:p>
            <a:pPr algn="l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774" y="2019300"/>
            <a:ext cx="1749458" cy="1295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FAE9AC7-D7D7-21CF-F2CD-9AD58B0B4E8D}"/>
              </a:ext>
            </a:extLst>
          </p:cNvPr>
          <p:cNvSpPr txBox="1"/>
          <p:nvPr/>
        </p:nvSpPr>
        <p:spPr>
          <a:xfrm>
            <a:off x="4117731" y="1676400"/>
            <a:ext cx="75448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1400" b="0" i="0" u="none" strike="noStrike" baseline="0" dirty="0">
              <a:latin typeface="Courier New" panose="02070309020205020404" pitchFamily="49" charset="0"/>
            </a:endParaRPr>
          </a:p>
          <a:p>
            <a:r>
              <a:rPr lang="de-DE" sz="14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/*----------------------*/</a:t>
            </a:r>
          </a:p>
          <a:p>
            <a:r>
              <a:rPr lang="de-DE" sz="14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 </a:t>
            </a:r>
            <a:r>
              <a:rPr lang="de-DE" sz="140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InsertProcedures.sql</a:t>
            </a:r>
            <a:r>
              <a:rPr lang="de-DE" sz="14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 */</a:t>
            </a:r>
          </a:p>
          <a:p>
            <a:r>
              <a:rPr lang="de-DE" sz="14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/*----------------------*/</a:t>
            </a:r>
          </a:p>
          <a:p>
            <a:endParaRPr lang="de-DE" sz="1400" b="0" i="1" u="none" strike="noStrike" baseline="0" dirty="0">
              <a:solidFill>
                <a:srgbClr val="808080"/>
              </a:solidFill>
              <a:latin typeface="Courier New" panose="020703090202050204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insert_media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insert_film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de-DE" sz="14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de-DE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DELIMITER</a:t>
            </a:r>
            <a:r>
              <a:rPr lang="de-D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  <a:p>
            <a:endParaRPr lang="de-DE" sz="14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PROCEDURE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insert_media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title_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NVARCHAR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255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releaseDate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_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DATE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digital_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BOOL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_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BEGIN</a:t>
            </a:r>
          </a:p>
          <a:p>
            <a:endParaRPr lang="de-D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mmsdb</a:t>
            </a:r>
            <a:r>
              <a:rPr lang="en-US" sz="14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4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addedAt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title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releaseDate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digital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NOW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(),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title_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releaseDate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_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digital_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de-D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LAST_INSERT_ID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_</a:t>
            </a:r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de-DE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e-DE" sz="14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de-DE" sz="14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  <a:p>
            <a:r>
              <a:rPr lang="de-DE" dirty="0"/>
              <a:t>Weitere Views und Prozeduren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0" y="1244543"/>
            <a:ext cx="5262392" cy="47060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10" y="1524000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67" y="4163614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1146</Words>
  <Application>Microsoft Office PowerPoint</Application>
  <PresentationFormat>Breitbild</PresentationFormat>
  <Paragraphs>319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58</cp:revision>
  <dcterms:created xsi:type="dcterms:W3CDTF">2017-12-03T14:39:02Z</dcterms:created>
  <dcterms:modified xsi:type="dcterms:W3CDTF">2025-01-30T09:29:17Z</dcterms:modified>
</cp:coreProperties>
</file>