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1990" y="1809106"/>
            <a:ext cx="5731933" cy="463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Breitbild</PresentationFormat>
  <Paragraphs>403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93</cp:revision>
  <dcterms:created xsi:type="dcterms:W3CDTF">2017-12-03T14:39:02Z</dcterms:created>
  <dcterms:modified xsi:type="dcterms:W3CDTF">2025-01-30T13:15:15Z</dcterms:modified>
</cp:coreProperties>
</file>