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3"/>
  </p:notesMasterIdLst>
  <p:sldIdLst>
    <p:sldId id="256" r:id="rId3"/>
    <p:sldId id="258" r:id="rId4"/>
    <p:sldId id="263" r:id="rId5"/>
    <p:sldId id="274" r:id="rId6"/>
    <p:sldId id="275" r:id="rId7"/>
    <p:sldId id="259" r:id="rId8"/>
    <p:sldId id="276" r:id="rId9"/>
    <p:sldId id="264" r:id="rId10"/>
    <p:sldId id="262" r:id="rId11"/>
    <p:sldId id="265" r:id="rId12"/>
    <p:sldId id="266" r:id="rId13"/>
    <p:sldId id="267" r:id="rId14"/>
    <p:sldId id="273" r:id="rId15"/>
    <p:sldId id="260" r:id="rId16"/>
    <p:sldId id="268" r:id="rId17"/>
    <p:sldId id="261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4660"/>
  </p:normalViewPr>
  <p:slideViewPr>
    <p:cSldViewPr>
      <p:cViewPr>
        <p:scale>
          <a:sx n="100" d="100"/>
          <a:sy n="100" d="100"/>
        </p:scale>
        <p:origin x="64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932CD-F8D6-488C-A36C-8E5CC8D61C16}" type="doc">
      <dgm:prSet loTypeId="urn:microsoft.com/office/officeart/2008/layout/RadialCluster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68A69BD-C4C2-4D32-9E83-D62F8200F761}">
      <dgm:prSet phldrT="[Text]"/>
      <dgm:spPr/>
      <dgm:t>
        <a:bodyPr/>
        <a:lstStyle/>
        <a:p>
          <a:r>
            <a:rPr lang="de-DE" dirty="0"/>
            <a:t>Inhalt</a:t>
          </a:r>
        </a:p>
      </dgm:t>
    </dgm:pt>
    <dgm:pt modelId="{696755CC-F2C9-43E3-AADF-0557E12065FD}" type="parTrans" cxnId="{47CBE595-63F3-485A-8130-A5FD2A349529}">
      <dgm:prSet/>
      <dgm:spPr/>
      <dgm:t>
        <a:bodyPr/>
        <a:lstStyle/>
        <a:p>
          <a:endParaRPr lang="de-DE"/>
        </a:p>
      </dgm:t>
    </dgm:pt>
    <dgm:pt modelId="{8C13DABA-D920-4E33-B7C7-C9493B1940EF}" type="sibTrans" cxnId="{47CBE595-63F3-485A-8130-A5FD2A349529}">
      <dgm:prSet/>
      <dgm:spPr/>
      <dgm:t>
        <a:bodyPr/>
        <a:lstStyle/>
        <a:p>
          <a:endParaRPr lang="de-DE"/>
        </a:p>
      </dgm:t>
    </dgm:pt>
    <dgm:pt modelId="{CE973738-D974-48CF-BAE2-0348B19AA55C}">
      <dgm:prSet phldrT="[Text]" custT="1"/>
      <dgm:spPr/>
      <dgm:t>
        <a:bodyPr/>
        <a:lstStyle/>
        <a:p>
          <a:r>
            <a:rPr lang="de-DE" sz="2400" dirty="0"/>
            <a:t>Schrift</a:t>
          </a:r>
        </a:p>
      </dgm:t>
    </dgm:pt>
    <dgm:pt modelId="{1F7DC1C7-F9A9-46A1-9522-12C2FECFCF1D}" type="parTrans" cxnId="{B35FF0E5-00F0-42CE-8E9D-E043CCE55B4A}">
      <dgm:prSet/>
      <dgm:spPr/>
      <dgm:t>
        <a:bodyPr/>
        <a:lstStyle/>
        <a:p>
          <a:endParaRPr lang="de-DE"/>
        </a:p>
      </dgm:t>
    </dgm:pt>
    <dgm:pt modelId="{952ABACF-CEA8-4BCA-A383-FE6D5AEBA072}" type="sibTrans" cxnId="{B35FF0E5-00F0-42CE-8E9D-E043CCE55B4A}">
      <dgm:prSet/>
      <dgm:spPr/>
      <dgm:t>
        <a:bodyPr/>
        <a:lstStyle/>
        <a:p>
          <a:endParaRPr lang="de-DE"/>
        </a:p>
      </dgm:t>
    </dgm:pt>
    <dgm:pt modelId="{B432B2F2-92A7-461E-9858-1C5F3FCA1D60}">
      <dgm:prSet phldrT="[Text]" custT="1"/>
      <dgm:spPr/>
      <dgm:t>
        <a:bodyPr/>
        <a:lstStyle/>
        <a:p>
          <a:r>
            <a:rPr lang="de-DE" sz="2400" dirty="0"/>
            <a:t>Farben</a:t>
          </a:r>
        </a:p>
      </dgm:t>
    </dgm:pt>
    <dgm:pt modelId="{A3C666E3-0BE3-40DB-A9CD-AAF897CAF98C}" type="parTrans" cxnId="{E997E7AE-C735-44DA-B4EF-5DE4BF88CE43}">
      <dgm:prSet/>
      <dgm:spPr/>
      <dgm:t>
        <a:bodyPr/>
        <a:lstStyle/>
        <a:p>
          <a:endParaRPr lang="de-DE"/>
        </a:p>
      </dgm:t>
    </dgm:pt>
    <dgm:pt modelId="{A22E77C6-6229-4B24-A3FA-9018D59F879A}" type="sibTrans" cxnId="{E997E7AE-C735-44DA-B4EF-5DE4BF88CE43}">
      <dgm:prSet/>
      <dgm:spPr/>
      <dgm:t>
        <a:bodyPr/>
        <a:lstStyle/>
        <a:p>
          <a:endParaRPr lang="de-DE"/>
        </a:p>
      </dgm:t>
    </dgm:pt>
    <dgm:pt modelId="{706065AD-90CE-4D80-8C34-866BAC065158}">
      <dgm:prSet phldrT="[Text]" custT="1"/>
      <dgm:spPr/>
      <dgm:t>
        <a:bodyPr/>
        <a:lstStyle/>
        <a:p>
          <a:r>
            <a:rPr lang="de-DE" sz="2400" dirty="0"/>
            <a:t>Animationen</a:t>
          </a:r>
        </a:p>
      </dgm:t>
    </dgm:pt>
    <dgm:pt modelId="{B90502B6-6E36-4463-88AB-73C35DD8539D}" type="parTrans" cxnId="{3AD41211-DFD2-4B3E-81B5-61713DB44054}">
      <dgm:prSet/>
      <dgm:spPr/>
      <dgm:t>
        <a:bodyPr/>
        <a:lstStyle/>
        <a:p>
          <a:endParaRPr lang="de-DE"/>
        </a:p>
      </dgm:t>
    </dgm:pt>
    <dgm:pt modelId="{5AF779CE-1588-4666-A5F0-AC7793CB0108}" type="sibTrans" cxnId="{3AD41211-DFD2-4B3E-81B5-61713DB44054}">
      <dgm:prSet/>
      <dgm:spPr/>
      <dgm:t>
        <a:bodyPr/>
        <a:lstStyle/>
        <a:p>
          <a:endParaRPr lang="de-DE"/>
        </a:p>
      </dgm:t>
    </dgm:pt>
    <dgm:pt modelId="{84061862-7DA9-4EF9-90D0-5DDF6C8FAD7D}">
      <dgm:prSet phldrT="[Text]" custT="1"/>
      <dgm:spPr/>
      <dgm:t>
        <a:bodyPr/>
        <a:lstStyle/>
        <a:p>
          <a:r>
            <a:rPr lang="de-DE" sz="2400" dirty="0"/>
            <a:t>Bilder</a:t>
          </a:r>
        </a:p>
      </dgm:t>
    </dgm:pt>
    <dgm:pt modelId="{C7CDAE31-4AA9-4438-A489-D7DB760C9684}" type="parTrans" cxnId="{581E6475-5A2B-4C01-871A-F99636E58AA6}">
      <dgm:prSet/>
      <dgm:spPr/>
      <dgm:t>
        <a:bodyPr/>
        <a:lstStyle/>
        <a:p>
          <a:endParaRPr lang="de-DE"/>
        </a:p>
      </dgm:t>
    </dgm:pt>
    <dgm:pt modelId="{C307AFA8-C10F-436D-84FD-B1BB70A2DE79}" type="sibTrans" cxnId="{581E6475-5A2B-4C01-871A-F99636E58AA6}">
      <dgm:prSet/>
      <dgm:spPr/>
      <dgm:t>
        <a:bodyPr/>
        <a:lstStyle/>
        <a:p>
          <a:endParaRPr lang="de-DE"/>
        </a:p>
      </dgm:t>
    </dgm:pt>
    <dgm:pt modelId="{5ED0A5F7-F9FE-4D6A-8DB5-F0E415433F4C}">
      <dgm:prSet phldrT="[Text]" custT="1"/>
      <dgm:spPr/>
      <dgm:t>
        <a:bodyPr/>
        <a:lstStyle/>
        <a:p>
          <a:r>
            <a:rPr lang="de-DE" sz="2400" dirty="0"/>
            <a:t>Übersichtlichkeit</a:t>
          </a:r>
        </a:p>
      </dgm:t>
    </dgm:pt>
    <dgm:pt modelId="{EDD6AB8C-EED7-418B-BA9C-F93A978AF4C9}" type="parTrans" cxnId="{0D95E9C4-27AD-4974-A4D2-A676F91176DD}">
      <dgm:prSet/>
      <dgm:spPr/>
      <dgm:t>
        <a:bodyPr/>
        <a:lstStyle/>
        <a:p>
          <a:endParaRPr lang="de-DE"/>
        </a:p>
      </dgm:t>
    </dgm:pt>
    <dgm:pt modelId="{72D95989-DD99-4D71-9B9F-AA1B9A43E264}" type="sibTrans" cxnId="{0D95E9C4-27AD-4974-A4D2-A676F91176DD}">
      <dgm:prSet/>
      <dgm:spPr/>
      <dgm:t>
        <a:bodyPr/>
        <a:lstStyle/>
        <a:p>
          <a:endParaRPr lang="de-DE"/>
        </a:p>
      </dgm:t>
    </dgm:pt>
    <dgm:pt modelId="{B9FB715E-3EA0-4E33-8596-0C0FA27517B8}">
      <dgm:prSet phldrT="[Text]" custT="1"/>
      <dgm:spPr/>
      <dgm:t>
        <a:bodyPr/>
        <a:lstStyle/>
        <a:p>
          <a:endParaRPr lang="de-DE" sz="2400" dirty="0"/>
        </a:p>
      </dgm:t>
    </dgm:pt>
    <dgm:pt modelId="{B11C5AA6-A800-49F2-8005-6FDCD9BF2D4E}" type="parTrans" cxnId="{2005AD03-09B1-4E54-86C0-A15ADFD3FF2E}">
      <dgm:prSet/>
      <dgm:spPr/>
      <dgm:t>
        <a:bodyPr/>
        <a:lstStyle/>
        <a:p>
          <a:endParaRPr lang="de-DE"/>
        </a:p>
      </dgm:t>
    </dgm:pt>
    <dgm:pt modelId="{8241E3EB-D7E8-45CE-883E-51228DB8C7BF}" type="sibTrans" cxnId="{2005AD03-09B1-4E54-86C0-A15ADFD3FF2E}">
      <dgm:prSet/>
      <dgm:spPr/>
      <dgm:t>
        <a:bodyPr/>
        <a:lstStyle/>
        <a:p>
          <a:endParaRPr lang="de-DE"/>
        </a:p>
      </dgm:t>
    </dgm:pt>
    <dgm:pt modelId="{27919946-4C80-4EE7-89AA-FBD5E130D0D1}" type="pres">
      <dgm:prSet presAssocID="{977932CD-F8D6-488C-A36C-8E5CC8D61C1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9DD14B4-DD1F-4D46-ADDA-AEE96F3C6DE5}" type="pres">
      <dgm:prSet presAssocID="{668A69BD-C4C2-4D32-9E83-D62F8200F761}" presName="singleCycle" presStyleCnt="0"/>
      <dgm:spPr/>
    </dgm:pt>
    <dgm:pt modelId="{2E59B326-9199-4789-976F-4A93F212D4C6}" type="pres">
      <dgm:prSet presAssocID="{668A69BD-C4C2-4D32-9E83-D62F8200F761}" presName="singleCenter" presStyleLbl="node1" presStyleIdx="0" presStyleCnt="6">
        <dgm:presLayoutVars>
          <dgm:chMax val="7"/>
          <dgm:chPref val="7"/>
        </dgm:presLayoutVars>
      </dgm:prSet>
      <dgm:spPr/>
    </dgm:pt>
    <dgm:pt modelId="{45EBFAF1-8C80-4663-9D09-4DE6C99C6051}" type="pres">
      <dgm:prSet presAssocID="{1F7DC1C7-F9A9-46A1-9522-12C2FECFCF1D}" presName="Name56" presStyleLbl="parChTrans1D2" presStyleIdx="0" presStyleCnt="5"/>
      <dgm:spPr/>
    </dgm:pt>
    <dgm:pt modelId="{6DEE50E8-187B-454E-962B-F4BD9CAB9329}" type="pres">
      <dgm:prSet presAssocID="{CE973738-D974-48CF-BAE2-0348B19AA55C}" presName="text0" presStyleLbl="node1" presStyleIdx="1" presStyleCnt="6" custScaleX="118811">
        <dgm:presLayoutVars>
          <dgm:bulletEnabled val="1"/>
        </dgm:presLayoutVars>
      </dgm:prSet>
      <dgm:spPr/>
    </dgm:pt>
    <dgm:pt modelId="{8BBEB087-7125-44D2-BAEA-3B6F6145A51E}" type="pres">
      <dgm:prSet presAssocID="{A3C666E3-0BE3-40DB-A9CD-AAF897CAF98C}" presName="Name56" presStyleLbl="parChTrans1D2" presStyleIdx="1" presStyleCnt="5"/>
      <dgm:spPr/>
    </dgm:pt>
    <dgm:pt modelId="{5FCB75FD-D7B3-4E19-960C-D5614E746591}" type="pres">
      <dgm:prSet presAssocID="{B432B2F2-92A7-461E-9858-1C5F3FCA1D60}" presName="text0" presStyleLbl="node1" presStyleIdx="2" presStyleCnt="6" custScaleX="137768">
        <dgm:presLayoutVars>
          <dgm:bulletEnabled val="1"/>
        </dgm:presLayoutVars>
      </dgm:prSet>
      <dgm:spPr/>
    </dgm:pt>
    <dgm:pt modelId="{8F4443A8-E6D3-4FF4-B729-13A2F83858ED}" type="pres">
      <dgm:prSet presAssocID="{B90502B6-6E36-4463-88AB-73C35DD8539D}" presName="Name56" presStyleLbl="parChTrans1D2" presStyleIdx="2" presStyleCnt="5"/>
      <dgm:spPr/>
    </dgm:pt>
    <dgm:pt modelId="{E92C67D7-8F94-4FF1-BAED-1ED2BD2CA370}" type="pres">
      <dgm:prSet presAssocID="{706065AD-90CE-4D80-8C34-866BAC065158}" presName="text0" presStyleLbl="node1" presStyleIdx="3" presStyleCnt="6" custScaleX="242409">
        <dgm:presLayoutVars>
          <dgm:bulletEnabled val="1"/>
        </dgm:presLayoutVars>
      </dgm:prSet>
      <dgm:spPr/>
    </dgm:pt>
    <dgm:pt modelId="{0AAE8DC1-236C-42C9-AABA-4231FBFF23EE}" type="pres">
      <dgm:prSet presAssocID="{C7CDAE31-4AA9-4438-A489-D7DB760C9684}" presName="Name56" presStyleLbl="parChTrans1D2" presStyleIdx="3" presStyleCnt="5"/>
      <dgm:spPr/>
    </dgm:pt>
    <dgm:pt modelId="{6D18D128-7CEB-48E9-8B0A-E479E88C7EC7}" type="pres">
      <dgm:prSet presAssocID="{84061862-7DA9-4EF9-90D0-5DDF6C8FAD7D}" presName="text0" presStyleLbl="node1" presStyleIdx="4" presStyleCnt="6" custScaleX="143922">
        <dgm:presLayoutVars>
          <dgm:bulletEnabled val="1"/>
        </dgm:presLayoutVars>
      </dgm:prSet>
      <dgm:spPr/>
    </dgm:pt>
    <dgm:pt modelId="{0DC661B6-8C41-4E4B-9AAB-EC075C2B60AE}" type="pres">
      <dgm:prSet presAssocID="{EDD6AB8C-EED7-418B-BA9C-F93A978AF4C9}" presName="Name56" presStyleLbl="parChTrans1D2" presStyleIdx="4" presStyleCnt="5"/>
      <dgm:spPr/>
    </dgm:pt>
    <dgm:pt modelId="{29675EFD-1810-4D5D-98B7-24CAF2C38D9E}" type="pres">
      <dgm:prSet presAssocID="{5ED0A5F7-F9FE-4D6A-8DB5-F0E415433F4C}" presName="text0" presStyleLbl="node1" presStyleIdx="5" presStyleCnt="6" custScaleX="308568" custRadScaleRad="141453" custRadScaleInc="-8963">
        <dgm:presLayoutVars>
          <dgm:bulletEnabled val="1"/>
        </dgm:presLayoutVars>
      </dgm:prSet>
      <dgm:spPr/>
    </dgm:pt>
  </dgm:ptLst>
  <dgm:cxnLst>
    <dgm:cxn modelId="{2005AD03-09B1-4E54-86C0-A15ADFD3FF2E}" srcId="{977932CD-F8D6-488C-A36C-8E5CC8D61C16}" destId="{B9FB715E-3EA0-4E33-8596-0C0FA27517B8}" srcOrd="1" destOrd="0" parTransId="{B11C5AA6-A800-49F2-8005-6FDCD9BF2D4E}" sibTransId="{8241E3EB-D7E8-45CE-883E-51228DB8C7BF}"/>
    <dgm:cxn modelId="{3AD41211-DFD2-4B3E-81B5-61713DB44054}" srcId="{668A69BD-C4C2-4D32-9E83-D62F8200F761}" destId="{706065AD-90CE-4D80-8C34-866BAC065158}" srcOrd="2" destOrd="0" parTransId="{B90502B6-6E36-4463-88AB-73C35DD8539D}" sibTransId="{5AF779CE-1588-4666-A5F0-AC7793CB0108}"/>
    <dgm:cxn modelId="{B921BD3C-77B1-41CE-A659-9C3CB7FCF8A9}" type="presOf" srcId="{1F7DC1C7-F9A9-46A1-9522-12C2FECFCF1D}" destId="{45EBFAF1-8C80-4663-9D09-4DE6C99C6051}" srcOrd="0" destOrd="0" presId="urn:microsoft.com/office/officeart/2008/layout/RadialCluster"/>
    <dgm:cxn modelId="{5D83D25B-1030-42F4-9B66-967A20464712}" type="presOf" srcId="{977932CD-F8D6-488C-A36C-8E5CC8D61C16}" destId="{27919946-4C80-4EE7-89AA-FBD5E130D0D1}" srcOrd="0" destOrd="0" presId="urn:microsoft.com/office/officeart/2008/layout/RadialCluster"/>
    <dgm:cxn modelId="{B366E343-68D4-4320-8491-6EF1C3E88648}" type="presOf" srcId="{C7CDAE31-4AA9-4438-A489-D7DB760C9684}" destId="{0AAE8DC1-236C-42C9-AABA-4231FBFF23EE}" srcOrd="0" destOrd="0" presId="urn:microsoft.com/office/officeart/2008/layout/RadialCluster"/>
    <dgm:cxn modelId="{C4CA724D-BD95-4287-B4B8-5C603AAA3249}" type="presOf" srcId="{B90502B6-6E36-4463-88AB-73C35DD8539D}" destId="{8F4443A8-E6D3-4FF4-B729-13A2F83858ED}" srcOrd="0" destOrd="0" presId="urn:microsoft.com/office/officeart/2008/layout/RadialCluster"/>
    <dgm:cxn modelId="{581E6475-5A2B-4C01-871A-F99636E58AA6}" srcId="{668A69BD-C4C2-4D32-9E83-D62F8200F761}" destId="{84061862-7DA9-4EF9-90D0-5DDF6C8FAD7D}" srcOrd="3" destOrd="0" parTransId="{C7CDAE31-4AA9-4438-A489-D7DB760C9684}" sibTransId="{C307AFA8-C10F-436D-84FD-B1BB70A2DE79}"/>
    <dgm:cxn modelId="{81500C58-3E68-4118-B7FF-898557940515}" type="presOf" srcId="{EDD6AB8C-EED7-418B-BA9C-F93A978AF4C9}" destId="{0DC661B6-8C41-4E4B-9AAB-EC075C2B60AE}" srcOrd="0" destOrd="0" presId="urn:microsoft.com/office/officeart/2008/layout/RadialCluster"/>
    <dgm:cxn modelId="{07C7A97C-2F41-42F4-8ABC-378D9AD71B03}" type="presOf" srcId="{5ED0A5F7-F9FE-4D6A-8DB5-F0E415433F4C}" destId="{29675EFD-1810-4D5D-98B7-24CAF2C38D9E}" srcOrd="0" destOrd="0" presId="urn:microsoft.com/office/officeart/2008/layout/RadialCluster"/>
    <dgm:cxn modelId="{118EA282-6A76-4D18-9152-B91270BCAF46}" type="presOf" srcId="{CE973738-D974-48CF-BAE2-0348B19AA55C}" destId="{6DEE50E8-187B-454E-962B-F4BD9CAB9329}" srcOrd="0" destOrd="0" presId="urn:microsoft.com/office/officeart/2008/layout/RadialCluster"/>
    <dgm:cxn modelId="{47CBE595-63F3-485A-8130-A5FD2A349529}" srcId="{977932CD-F8D6-488C-A36C-8E5CC8D61C16}" destId="{668A69BD-C4C2-4D32-9E83-D62F8200F761}" srcOrd="0" destOrd="0" parTransId="{696755CC-F2C9-43E3-AADF-0557E12065FD}" sibTransId="{8C13DABA-D920-4E33-B7C7-C9493B1940EF}"/>
    <dgm:cxn modelId="{7F1FE0A9-5F85-474F-82A8-9AA223DCC3F8}" type="presOf" srcId="{706065AD-90CE-4D80-8C34-866BAC065158}" destId="{E92C67D7-8F94-4FF1-BAED-1ED2BD2CA370}" srcOrd="0" destOrd="0" presId="urn:microsoft.com/office/officeart/2008/layout/RadialCluster"/>
    <dgm:cxn modelId="{E997E7AE-C735-44DA-B4EF-5DE4BF88CE43}" srcId="{668A69BD-C4C2-4D32-9E83-D62F8200F761}" destId="{B432B2F2-92A7-461E-9858-1C5F3FCA1D60}" srcOrd="1" destOrd="0" parTransId="{A3C666E3-0BE3-40DB-A9CD-AAF897CAF98C}" sibTransId="{A22E77C6-6229-4B24-A3FA-9018D59F879A}"/>
    <dgm:cxn modelId="{B8D29FB4-74DE-4038-967F-A0D4009D421F}" type="presOf" srcId="{B432B2F2-92A7-461E-9858-1C5F3FCA1D60}" destId="{5FCB75FD-D7B3-4E19-960C-D5614E746591}" srcOrd="0" destOrd="0" presId="urn:microsoft.com/office/officeart/2008/layout/RadialCluster"/>
    <dgm:cxn modelId="{0D95E9C4-27AD-4974-A4D2-A676F91176DD}" srcId="{668A69BD-C4C2-4D32-9E83-D62F8200F761}" destId="{5ED0A5F7-F9FE-4D6A-8DB5-F0E415433F4C}" srcOrd="4" destOrd="0" parTransId="{EDD6AB8C-EED7-418B-BA9C-F93A978AF4C9}" sibTransId="{72D95989-DD99-4D71-9B9F-AA1B9A43E264}"/>
    <dgm:cxn modelId="{B1EFBEDC-3B70-47F6-AC18-629D16B76C0B}" type="presOf" srcId="{A3C666E3-0BE3-40DB-A9CD-AAF897CAF98C}" destId="{8BBEB087-7125-44D2-BAEA-3B6F6145A51E}" srcOrd="0" destOrd="0" presId="urn:microsoft.com/office/officeart/2008/layout/RadialCluster"/>
    <dgm:cxn modelId="{5149AAE1-54D9-484D-B8D5-450807338D26}" type="presOf" srcId="{668A69BD-C4C2-4D32-9E83-D62F8200F761}" destId="{2E59B326-9199-4789-976F-4A93F212D4C6}" srcOrd="0" destOrd="0" presId="urn:microsoft.com/office/officeart/2008/layout/RadialCluster"/>
    <dgm:cxn modelId="{B35FF0E5-00F0-42CE-8E9D-E043CCE55B4A}" srcId="{668A69BD-C4C2-4D32-9E83-D62F8200F761}" destId="{CE973738-D974-48CF-BAE2-0348B19AA55C}" srcOrd="0" destOrd="0" parTransId="{1F7DC1C7-F9A9-46A1-9522-12C2FECFCF1D}" sibTransId="{952ABACF-CEA8-4BCA-A383-FE6D5AEBA072}"/>
    <dgm:cxn modelId="{2C9DF7FE-84D9-43ED-99EC-67BBBF04937C}" type="presOf" srcId="{84061862-7DA9-4EF9-90D0-5DDF6C8FAD7D}" destId="{6D18D128-7CEB-48E9-8B0A-E479E88C7EC7}" srcOrd="0" destOrd="0" presId="urn:microsoft.com/office/officeart/2008/layout/RadialCluster"/>
    <dgm:cxn modelId="{4A1CFF9D-C16D-4635-9E15-6D4CBCFCD0F1}" type="presParOf" srcId="{27919946-4C80-4EE7-89AA-FBD5E130D0D1}" destId="{79DD14B4-DD1F-4D46-ADDA-AEE96F3C6DE5}" srcOrd="0" destOrd="0" presId="urn:microsoft.com/office/officeart/2008/layout/RadialCluster"/>
    <dgm:cxn modelId="{4BC43BBF-FE79-4CE6-AC0D-BCA1B78307D3}" type="presParOf" srcId="{79DD14B4-DD1F-4D46-ADDA-AEE96F3C6DE5}" destId="{2E59B326-9199-4789-976F-4A93F212D4C6}" srcOrd="0" destOrd="0" presId="urn:microsoft.com/office/officeart/2008/layout/RadialCluster"/>
    <dgm:cxn modelId="{733F716B-7744-4E4F-90AA-678B92D5DD05}" type="presParOf" srcId="{79DD14B4-DD1F-4D46-ADDA-AEE96F3C6DE5}" destId="{45EBFAF1-8C80-4663-9D09-4DE6C99C6051}" srcOrd="1" destOrd="0" presId="urn:microsoft.com/office/officeart/2008/layout/RadialCluster"/>
    <dgm:cxn modelId="{B42358B1-187E-42B4-90FC-3B22583DB3DB}" type="presParOf" srcId="{79DD14B4-DD1F-4D46-ADDA-AEE96F3C6DE5}" destId="{6DEE50E8-187B-454E-962B-F4BD9CAB9329}" srcOrd="2" destOrd="0" presId="urn:microsoft.com/office/officeart/2008/layout/RadialCluster"/>
    <dgm:cxn modelId="{1624E719-72F5-43CC-B6A5-6AC1C4284335}" type="presParOf" srcId="{79DD14B4-DD1F-4D46-ADDA-AEE96F3C6DE5}" destId="{8BBEB087-7125-44D2-BAEA-3B6F6145A51E}" srcOrd="3" destOrd="0" presId="urn:microsoft.com/office/officeart/2008/layout/RadialCluster"/>
    <dgm:cxn modelId="{7CECE6B2-ED11-4587-BAA9-CB2869453EFC}" type="presParOf" srcId="{79DD14B4-DD1F-4D46-ADDA-AEE96F3C6DE5}" destId="{5FCB75FD-D7B3-4E19-960C-D5614E746591}" srcOrd="4" destOrd="0" presId="urn:microsoft.com/office/officeart/2008/layout/RadialCluster"/>
    <dgm:cxn modelId="{5E6E24F2-F947-4018-A155-FF72C8A89784}" type="presParOf" srcId="{79DD14B4-DD1F-4D46-ADDA-AEE96F3C6DE5}" destId="{8F4443A8-E6D3-4FF4-B729-13A2F83858ED}" srcOrd="5" destOrd="0" presId="urn:microsoft.com/office/officeart/2008/layout/RadialCluster"/>
    <dgm:cxn modelId="{2AB778CA-5E7C-4D00-B859-E4EFF27E6243}" type="presParOf" srcId="{79DD14B4-DD1F-4D46-ADDA-AEE96F3C6DE5}" destId="{E92C67D7-8F94-4FF1-BAED-1ED2BD2CA370}" srcOrd="6" destOrd="0" presId="urn:microsoft.com/office/officeart/2008/layout/RadialCluster"/>
    <dgm:cxn modelId="{8655D383-649C-4491-B936-4E3570439752}" type="presParOf" srcId="{79DD14B4-DD1F-4D46-ADDA-AEE96F3C6DE5}" destId="{0AAE8DC1-236C-42C9-AABA-4231FBFF23EE}" srcOrd="7" destOrd="0" presId="urn:microsoft.com/office/officeart/2008/layout/RadialCluster"/>
    <dgm:cxn modelId="{710C870F-AD1E-42C8-8C7E-94344A57CB1C}" type="presParOf" srcId="{79DD14B4-DD1F-4D46-ADDA-AEE96F3C6DE5}" destId="{6D18D128-7CEB-48E9-8B0A-E479E88C7EC7}" srcOrd="8" destOrd="0" presId="urn:microsoft.com/office/officeart/2008/layout/RadialCluster"/>
    <dgm:cxn modelId="{B7FB6DDA-D733-42CF-9669-7926C04C0D9E}" type="presParOf" srcId="{79DD14B4-DD1F-4D46-ADDA-AEE96F3C6DE5}" destId="{0DC661B6-8C41-4E4B-9AAB-EC075C2B60AE}" srcOrd="9" destOrd="0" presId="urn:microsoft.com/office/officeart/2008/layout/RadialCluster"/>
    <dgm:cxn modelId="{5185EBBE-2320-408D-813D-57E9C4DA0280}" type="presParOf" srcId="{79DD14B4-DD1F-4D46-ADDA-AEE96F3C6DE5}" destId="{29675EFD-1810-4D5D-98B7-24CAF2C38D9E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9B326-9199-4789-976F-4A93F212D4C6}">
      <dsp:nvSpPr>
        <dsp:cNvPr id="0" name=""/>
        <dsp:cNvSpPr/>
      </dsp:nvSpPr>
      <dsp:spPr>
        <a:xfrm>
          <a:off x="3826291" y="1753806"/>
          <a:ext cx="1348740" cy="1348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Inhalt</a:t>
          </a:r>
        </a:p>
      </dsp:txBody>
      <dsp:txXfrm>
        <a:off x="3892131" y="1819646"/>
        <a:ext cx="1217060" cy="1217060"/>
      </dsp:txXfrm>
    </dsp:sp>
    <dsp:sp modelId="{45EBFAF1-8C80-4663-9D09-4DE6C99C6051}">
      <dsp:nvSpPr>
        <dsp:cNvPr id="0" name=""/>
        <dsp:cNvSpPr/>
      </dsp:nvSpPr>
      <dsp:spPr>
        <a:xfrm rot="16200000">
          <a:off x="4119817" y="1372963"/>
          <a:ext cx="7616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1686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E50E8-187B-454E-962B-F4BD9CAB9329}">
      <dsp:nvSpPr>
        <dsp:cNvPr id="0" name=""/>
        <dsp:cNvSpPr/>
      </dsp:nvSpPr>
      <dsp:spPr>
        <a:xfrm>
          <a:off x="3963839" y="88464"/>
          <a:ext cx="1073642" cy="903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Schrift</a:t>
          </a:r>
        </a:p>
      </dsp:txBody>
      <dsp:txXfrm>
        <a:off x="4007952" y="132577"/>
        <a:ext cx="985416" cy="815429"/>
      </dsp:txXfrm>
    </dsp:sp>
    <dsp:sp modelId="{8BBEB087-7125-44D2-BAEA-3B6F6145A51E}">
      <dsp:nvSpPr>
        <dsp:cNvPr id="0" name=""/>
        <dsp:cNvSpPr/>
      </dsp:nvSpPr>
      <dsp:spPr>
        <a:xfrm rot="20520000">
          <a:off x="5162200" y="2128051"/>
          <a:ext cx="5243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4302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B75FD-D7B3-4E19-960C-D5614E746591}">
      <dsp:nvSpPr>
        <dsp:cNvPr id="0" name=""/>
        <dsp:cNvSpPr/>
      </dsp:nvSpPr>
      <dsp:spPr>
        <a:xfrm>
          <a:off x="5673671" y="1392960"/>
          <a:ext cx="1244948" cy="903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Farben</a:t>
          </a:r>
        </a:p>
      </dsp:txBody>
      <dsp:txXfrm>
        <a:off x="5717784" y="1437073"/>
        <a:ext cx="1156722" cy="815429"/>
      </dsp:txXfrm>
    </dsp:sp>
    <dsp:sp modelId="{8F4443A8-E6D3-4FF4-B729-13A2F83858ED}">
      <dsp:nvSpPr>
        <dsp:cNvPr id="0" name=""/>
        <dsp:cNvSpPr/>
      </dsp:nvSpPr>
      <dsp:spPr>
        <a:xfrm rot="3240000">
          <a:off x="4888425" y="3303113"/>
          <a:ext cx="495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5827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C67D7-8F94-4FF1-BAED-1ED2BD2CA370}">
      <dsp:nvSpPr>
        <dsp:cNvPr id="0" name=""/>
        <dsp:cNvSpPr/>
      </dsp:nvSpPr>
      <dsp:spPr>
        <a:xfrm>
          <a:off x="4515060" y="3503679"/>
          <a:ext cx="2190542" cy="903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Animationen</a:t>
          </a:r>
        </a:p>
      </dsp:txBody>
      <dsp:txXfrm>
        <a:off x="4559173" y="3547792"/>
        <a:ext cx="2102316" cy="815429"/>
      </dsp:txXfrm>
    </dsp:sp>
    <dsp:sp modelId="{0AAE8DC1-236C-42C9-AABA-4231FBFF23EE}">
      <dsp:nvSpPr>
        <dsp:cNvPr id="0" name=""/>
        <dsp:cNvSpPr/>
      </dsp:nvSpPr>
      <dsp:spPr>
        <a:xfrm rot="7560000">
          <a:off x="3617068" y="3303113"/>
          <a:ext cx="495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5827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8D128-7CEB-48E9-8B0A-E479E88C7EC7}">
      <dsp:nvSpPr>
        <dsp:cNvPr id="0" name=""/>
        <dsp:cNvSpPr/>
      </dsp:nvSpPr>
      <dsp:spPr>
        <a:xfrm>
          <a:off x="2740710" y="3503679"/>
          <a:ext cx="1300559" cy="903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Bilder</a:t>
          </a:r>
        </a:p>
      </dsp:txBody>
      <dsp:txXfrm>
        <a:off x="2784823" y="3547792"/>
        <a:ext cx="1212333" cy="815429"/>
      </dsp:txXfrm>
    </dsp:sp>
    <dsp:sp modelId="{0DC661B6-8C41-4E4B-9AAB-EC075C2B60AE}">
      <dsp:nvSpPr>
        <dsp:cNvPr id="0" name=""/>
        <dsp:cNvSpPr/>
      </dsp:nvSpPr>
      <dsp:spPr>
        <a:xfrm rot="11686399">
          <a:off x="3303887" y="2182611"/>
          <a:ext cx="5311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183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75EFD-1810-4D5D-98B7-24CAF2C38D9E}">
      <dsp:nvSpPr>
        <dsp:cNvPr id="0" name=""/>
        <dsp:cNvSpPr/>
      </dsp:nvSpPr>
      <dsp:spPr>
        <a:xfrm>
          <a:off x="524274" y="1295391"/>
          <a:ext cx="2788392" cy="903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Übersichtlichkeit</a:t>
          </a:r>
        </a:p>
      </dsp:txBody>
      <dsp:txXfrm>
        <a:off x="568387" y="1339504"/>
        <a:ext cx="2700166" cy="815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28.01.2025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Dateneingabe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verwaltung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sowie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Rechtevergabe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20000"/>
              </a:lnSpc>
            </a:pPr>
            <a:r>
              <a:rPr lang="de-DE" dirty="0"/>
              <a:t>Konzept</a:t>
            </a:r>
          </a:p>
          <a:p>
            <a:pPr>
              <a:lnSpc>
                <a:spcPct val="100000"/>
              </a:lnSpc>
            </a:pPr>
            <a:r>
              <a:rPr lang="de-DE" dirty="0"/>
              <a:t>Überblick über die Struktur der Datenbank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Zweck: Unsere Datenbank soll die Verwaltung von Medien verschiedener Arten vereinfachen.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Zielgruppe</a:t>
            </a:r>
            <a:r>
              <a:rPr lang="en-US" sz="1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 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für alle relevant,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sammeln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verwalten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möchten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Beschreibung der Datenbank </a:t>
            </a:r>
            <a:r>
              <a:rPr lang="de-DE" dirty="0" err="1"/>
              <a:t>mmsDB</a:t>
            </a:r>
            <a:r>
              <a:rPr lang="de-DE" dirty="0"/>
              <a:t> - Überblick über die Struktur</a:t>
            </a:r>
          </a:p>
          <a:p>
            <a:r>
              <a:rPr lang="de-DE" dirty="0"/>
              <a:t>Beziehungs-Modell</a:t>
            </a:r>
          </a:p>
          <a:p>
            <a:r>
              <a:rPr lang="de-DE" dirty="0"/>
              <a:t>ER-Model </a:t>
            </a:r>
          </a:p>
          <a:p>
            <a:r>
              <a:rPr lang="de-DE" dirty="0"/>
              <a:t>Erklärung der verschiedenen Medientypen (Bücher, Filme, Musik, Serien).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49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32272-A8AE-5441-BDFF-DB7CA8B46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A8FB984-6A12-0C05-E0FF-5FF8483B0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DADACE0-5D47-9C69-0A99-7E9B09BFC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Beschreibung der Datenbank </a:t>
            </a:r>
            <a:r>
              <a:rPr lang="de-DE" dirty="0" err="1"/>
              <a:t>mmsDB</a:t>
            </a:r>
            <a:r>
              <a:rPr lang="de-DE" dirty="0"/>
              <a:t> - Überblick über die Struktur</a:t>
            </a:r>
          </a:p>
          <a:p>
            <a:r>
              <a:rPr lang="de-DE" dirty="0"/>
              <a:t>Beziehungs-Modell</a:t>
            </a:r>
          </a:p>
          <a:p>
            <a:r>
              <a:rPr lang="de-DE" dirty="0"/>
              <a:t>ER-Model </a:t>
            </a:r>
          </a:p>
          <a:p>
            <a:r>
              <a:rPr lang="de-DE" dirty="0"/>
              <a:t>Erklärung der verschiedenen Medientypen (Bücher, Filme, Musik, Serien).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D6804-AC86-2ADC-4E60-15590A063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6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575-7BB3-458F-9CFB-A475F3CF98F3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280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575-7BB3-458F-9CFB-A475F3CF98F3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Max Mustermann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FBEA5-49E9-45B3-8FD2-811DA2B2A7AB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1600" y="3047999"/>
            <a:ext cx="2362198" cy="3128963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4500" dirty="0"/>
              <a:t>Nicholas Dettmer</a:t>
            </a:r>
          </a:p>
          <a:p>
            <a:pPr algn="r"/>
            <a:r>
              <a:rPr lang="en-US" sz="4500" dirty="0"/>
              <a:t>Alexander </a:t>
            </a:r>
            <a:r>
              <a:rPr lang="en-US" sz="4500" dirty="0" err="1"/>
              <a:t>Ermolaev</a:t>
            </a:r>
            <a:endParaRPr lang="en-US" sz="4500" dirty="0"/>
          </a:p>
          <a:p>
            <a:pPr algn="r"/>
            <a:r>
              <a:rPr lang="en-US" sz="4500" dirty="0"/>
              <a:t>Lukas Lenz</a:t>
            </a:r>
          </a:p>
          <a:p>
            <a:pPr algn="r"/>
            <a:r>
              <a:rPr lang="en-US" sz="45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D3D17AE4-F515-3AF8-BA95-BA4D63C3D0EF}"/>
              </a:ext>
            </a:extLst>
          </p:cNvPr>
          <p:cNvSpPr txBox="1">
            <a:spLocks/>
          </p:cNvSpPr>
          <p:nvPr/>
        </p:nvSpPr>
        <p:spPr>
          <a:xfrm>
            <a:off x="5191886" y="6176962"/>
            <a:ext cx="2362198" cy="152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Januar</a:t>
            </a:r>
            <a:r>
              <a:rPr lang="en-US" sz="20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43467" y="990600"/>
            <a:ext cx="10972800" cy="1066800"/>
          </a:xfrm>
        </p:spPr>
        <p:txBody>
          <a:bodyPr/>
          <a:lstStyle/>
          <a:p>
            <a:r>
              <a:rPr lang="da-DK" dirty="0"/>
              <a:t>Tabelle locations und med_at_loc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01169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3A2-9CF7-401A-894F-743B9F74DE91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</a:t>
            </a:r>
            <a:r>
              <a:rPr lang="de-DE" dirty="0" err="1"/>
              <a:t>withdrawals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1981200" y="1676400"/>
            <a:ext cx="8229600" cy="3429000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</p:spTree>
    <p:extLst>
      <p:ext uri="{BB962C8B-B14F-4D97-AF65-F5344CB8AC3E}">
        <p14:creationId xmlns:p14="http://schemas.microsoft.com/office/powerpoint/2010/main" val="357032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F2D6-BA66-4638-AEA2-67E201CF55B1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Sichten und Transaktionen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</p:spTree>
    <p:extLst>
      <p:ext uri="{BB962C8B-B14F-4D97-AF65-F5344CB8AC3E}">
        <p14:creationId xmlns:p14="http://schemas.microsoft.com/office/powerpoint/2010/main" val="39267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F2D6-BA66-4638-AEA2-67E201CF55B1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0C9B16-1454-578C-94EA-B619C278FBC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Attribute erweitern (</a:t>
            </a:r>
            <a:r>
              <a:rPr lang="de-DE" dirty="0" err="1"/>
              <a:t>actors</a:t>
            </a:r>
            <a:r>
              <a:rPr lang="de-DE" dirty="0"/>
              <a:t>)</a:t>
            </a:r>
          </a:p>
          <a:p>
            <a:r>
              <a:rPr lang="de-DE" dirty="0"/>
              <a:t>Weitere Tabellen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09636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B96-B8EB-4ADB-8FAC-6467C8FE58CE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1066800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86B23B-7D5A-4477-AF8E-244C3D5E79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416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B52B51F-CCEA-4374-A0FE-3CE41C79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F6414F-1540-46B2-828D-EE23B3AE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679B0E-9C09-4CFA-8410-F50BF489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08BC64-5D37-4566-B85E-9AF4B04F5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AB2B781-4192-4EFC-B856-23BC951A1D5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Selbstbewusst auftreten.</a:t>
            </a:r>
          </a:p>
          <a:p>
            <a:r>
              <a:rPr lang="de-DE" dirty="0"/>
              <a:t>Projekt verkaufen.</a:t>
            </a:r>
          </a:p>
          <a:p>
            <a:r>
              <a:rPr lang="de-DE" dirty="0"/>
              <a:t>Blickrichtung Publikum.</a:t>
            </a:r>
          </a:p>
          <a:p>
            <a:r>
              <a:rPr lang="de-DE" dirty="0"/>
              <a:t>Deutlich &amp; flüssig sprechen.</a:t>
            </a:r>
          </a:p>
          <a:p>
            <a:r>
              <a:rPr lang="de-DE" dirty="0"/>
              <a:t>Zeit einhalten.</a:t>
            </a:r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E370EC-D5C3-4564-99E0-B1E9E014C6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3875582-86EF-4D9B-BEDC-C1482CE625AA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688BB0F-ADEA-4FB3-9B15-327E7F02131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A20F639-7CB3-4DF8-9E3E-916CCCB0BAB3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E84167-9B97-4CA1-B942-097538F979EF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F1062A8-27FC-49E6-A742-F5BA514FB13C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64AEF7-B595-4A3A-94D8-5CD7F911787E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9E650BA-1CAE-4D5A-985F-EF5DB5C2EF48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E195C9D-E106-4ABF-B4C9-CFEA2C9B338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24C5819-F430-45DF-80F2-9947186BBE31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8864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F2D6-BA66-4638-AEA2-67E201CF55B1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Visualisierung</a:t>
            </a:r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8642333"/>
              </p:ext>
            </p:extLst>
          </p:nvPr>
        </p:nvGraphicFramePr>
        <p:xfrm>
          <a:off x="1981200" y="16764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</p:spTree>
    <p:extLst>
      <p:ext uri="{BB962C8B-B14F-4D97-AF65-F5344CB8AC3E}">
        <p14:creationId xmlns:p14="http://schemas.microsoft.com/office/powerpoint/2010/main" val="173802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3">
                                            <p:graphicEl>
                                              <a:dgm id="{2E59B326-9199-4789-976F-4A93F212D4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3">
                                            <p:graphicEl>
                                              <a:dgm id="{2E59B326-9199-4789-976F-4A93F212D4C6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3">
                                            <p:graphicEl>
                                              <a:dgm id="{45EBFAF1-8C80-4663-9D09-4DE6C99C60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3">
                                            <p:graphicEl>
                                              <a:dgm id="{45EBFAF1-8C80-4663-9D09-4DE6C99C605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 tmFilter="0, 0; .2, .5; .8, .5; 1, 0"/>
                                        <p:tgtEl>
                                          <p:spTgt spid="3">
                                            <p:graphicEl>
                                              <a:dgm id="{6DEE50E8-187B-454E-962B-F4BD9CAB93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0" autoRev="1" fill="hold"/>
                                        <p:tgtEl>
                                          <p:spTgt spid="3">
                                            <p:graphicEl>
                                              <a:dgm id="{6DEE50E8-187B-454E-962B-F4BD9CAB9329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 tmFilter="0, 0; .2, .5; .8, .5; 1, 0"/>
                                        <p:tgtEl>
                                          <p:spTgt spid="3">
                                            <p:graphicEl>
                                              <a:dgm id="{8BBEB087-7125-44D2-BAEA-3B6F6145A5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000" autoRev="1" fill="hold"/>
                                        <p:tgtEl>
                                          <p:spTgt spid="3">
                                            <p:graphicEl>
                                              <a:dgm id="{8BBEB087-7125-44D2-BAEA-3B6F6145A51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3">
                                            <p:graphicEl>
                                              <a:dgm id="{5FCB75FD-D7B3-4E19-960C-D5614E7465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3">
                                            <p:graphicEl>
                                              <a:dgm id="{5FCB75FD-D7B3-4E19-960C-D5614E74659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3">
                                            <p:graphicEl>
                                              <a:dgm id="{8F4443A8-E6D3-4FF4-B729-13A2F8385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3">
                                            <p:graphicEl>
                                              <a:dgm id="{8F4443A8-E6D3-4FF4-B729-13A2F83858E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 tmFilter="0, 0; .2, .5; .8, .5; 1, 0"/>
                                        <p:tgtEl>
                                          <p:spTgt spid="3">
                                            <p:graphicEl>
                                              <a:dgm id="{E92C67D7-8F94-4FF1-BAED-1ED2BD2CA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0" autoRev="1" fill="hold"/>
                                        <p:tgtEl>
                                          <p:spTgt spid="3">
                                            <p:graphicEl>
                                              <a:dgm id="{E92C67D7-8F94-4FF1-BAED-1ED2BD2CA37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 tmFilter="0, 0; .2, .5; .8, .5; 1, 0"/>
                                        <p:tgtEl>
                                          <p:spTgt spid="3">
                                            <p:graphicEl>
                                              <a:dgm id="{0AAE8DC1-236C-42C9-AABA-4231FBFF23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000" autoRev="1" fill="hold"/>
                                        <p:tgtEl>
                                          <p:spTgt spid="3">
                                            <p:graphicEl>
                                              <a:dgm id="{0AAE8DC1-236C-42C9-AABA-4231FBFF23E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 tmFilter="0, 0; .2, .5; .8, .5; 1, 0"/>
                                        <p:tgtEl>
                                          <p:spTgt spid="3">
                                            <p:graphicEl>
                                              <a:dgm id="{6D18D128-7CEB-48E9-8B0A-E479E88C7E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000" autoRev="1" fill="hold"/>
                                        <p:tgtEl>
                                          <p:spTgt spid="3">
                                            <p:graphicEl>
                                              <a:dgm id="{6D18D128-7CEB-48E9-8B0A-E479E88C7EC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 tmFilter="0, 0; .2, .5; .8, .5; 1, 0"/>
                                        <p:tgtEl>
                                          <p:spTgt spid="3">
                                            <p:graphicEl>
                                              <a:dgm id="{0DC661B6-8C41-4E4B-9AAB-EC075C2B60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000" autoRev="1" fill="hold"/>
                                        <p:tgtEl>
                                          <p:spTgt spid="3">
                                            <p:graphicEl>
                                              <a:dgm id="{0DC661B6-8C41-4E4B-9AAB-EC075C2B60A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 tmFilter="0, 0; .2, .5; .8, .5; 1, 0"/>
                                        <p:tgtEl>
                                          <p:spTgt spid="3">
                                            <p:graphicEl>
                                              <a:dgm id="{29675EFD-1810-4D5D-98B7-24CAF2C38D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1000" autoRev="1" fill="hold"/>
                                        <p:tgtEl>
                                          <p:spTgt spid="3">
                                            <p:graphicEl>
                                              <a:dgm id="{29675EFD-1810-4D5D-98B7-24CAF2C38D9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B96-B8EB-4ADB-8FAC-6467C8FE58CE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EEF7A9-3AA5-47F1-ABDD-01F8439687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Präsentieren üben!</a:t>
            </a:r>
          </a:p>
          <a:p>
            <a:r>
              <a:rPr lang="de-DE" dirty="0"/>
              <a:t>Mehrmals Vortragen.</a:t>
            </a:r>
          </a:p>
          <a:p>
            <a:r>
              <a:rPr lang="de-DE" dirty="0"/>
              <a:t>Vor dem Spiegel üben.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35D44FE-09A9-43D2-A3C0-E239D7D73A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68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B96-B8EB-4ADB-8FAC-6467C8FE58CE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Soll-Ist-Vergleich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EEF7A9-3AA5-47F1-ABDD-01F8439687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Präsentation anderer ansehen.</a:t>
            </a:r>
          </a:p>
          <a:p>
            <a:r>
              <a:rPr lang="de-DE" dirty="0"/>
              <a:t>Mit eigener vergleichen.</a:t>
            </a:r>
          </a:p>
          <a:p>
            <a:r>
              <a:rPr lang="de-DE" dirty="0"/>
              <a:t>Rückschlüsse ziehen.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35D44FE-09A9-43D2-A3C0-E239D7D73A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4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B96-B8EB-4ADB-8FAC-6467C8FE58CE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EEF7A9-3AA5-47F1-ABDD-01F8439687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Auf den Inhalt konzentrieren,</a:t>
            </a:r>
          </a:p>
          <a:p>
            <a:r>
              <a:rPr lang="de-DE" dirty="0"/>
              <a:t>Auftreten üben.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35D44FE-09A9-43D2-A3C0-E239D7D73A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24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5787-1FF9-4E1C-AAB4-A2B8660D3ECD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Gruppe 1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1990724" y="990600"/>
            <a:ext cx="9591675" cy="609600"/>
          </a:xfrm>
        </p:spPr>
        <p:txBody>
          <a:bodyPr/>
          <a:lstStyle/>
          <a:p>
            <a:pPr algn="l"/>
            <a:r>
              <a:rPr lang="de-DE" dirty="0"/>
              <a:t>Inhalt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4643494" cy="4495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Datenbank Beschreibung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in </a:t>
            </a:r>
            <a:r>
              <a:rPr lang="de-DE" dirty="0" err="1"/>
              <a:t>prozess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50" y="1143000"/>
            <a:ext cx="4919424" cy="49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B96-B8EB-4ADB-8FAC-6467C8FE58CE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Vielen Dank für Ihre Aufmerksamkeit?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EEF7A9-3AA5-47F1-ABDD-01F84396870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Waren die Zuhörer aufmerksam?</a:t>
            </a:r>
          </a:p>
          <a:p>
            <a:r>
              <a:rPr lang="de-DE" dirty="0"/>
              <a:t>Was will ich damit ausdrücken?</a:t>
            </a:r>
          </a:p>
          <a:p>
            <a:r>
              <a:rPr lang="de-DE" dirty="0"/>
              <a:t>Besser:</a:t>
            </a:r>
          </a:p>
          <a:p>
            <a:pPr lvl="1"/>
            <a:r>
              <a:rPr lang="de-DE" dirty="0"/>
              <a:t>Fazit mit Stichworten für Fachgespräch.</a:t>
            </a:r>
          </a:p>
          <a:p>
            <a:pPr lvl="1"/>
            <a:r>
              <a:rPr lang="de-DE" dirty="0"/>
              <a:t>Kurze Zusammenfassung mit Stichworten für Fachgespräch.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35D44FE-09A9-43D2-A3C0-E239D7D73A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30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Musterbetrieb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DCF9EB0-EB07-B8DD-C47F-326EC9566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15" y="2257381"/>
            <a:ext cx="10870110" cy="3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E062D-A969-28BF-9D13-F1D2C7ACB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2C6337D-1620-AFF7-44E6-ABCBCABE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31FED0-90E9-DF4B-3C37-F10EE6AB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0B3259-86CB-4AB4-0438-153F6018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B651F39-1062-86E2-D790-60A7F4895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de-DE" dirty="0" err="1"/>
              <a:t>mmsDB</a:t>
            </a:r>
            <a:r>
              <a:rPr lang="de-DE" dirty="0"/>
              <a:t>: Struktur, Modell und Medientypen</a:t>
            </a:r>
          </a:p>
          <a:p>
            <a:pPr algn="l"/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348A36F-BEED-C69A-F32C-AAC99BADD8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Musterbetrieb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780C259-DF6C-C2B8-33EE-2B64CA9941B3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9D7A71-FAB1-C1D8-89F6-203A4D7E6680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6E8639-6609-9C69-720E-54CDCF6B855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399D0-646F-5B39-32F4-2D79BFF55C4A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455213-AA63-AF0A-1B72-F2F4442974EC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F8BD8DA-8C2F-0F8A-7A75-02D6EB1080F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C924CFE-10C0-941A-2297-9A60BBDF8AE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6E4BF83-226D-FA65-9BEE-2F90BEBFACD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74B17BE-8BF6-7E19-C354-F3BB499B9165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9FC2A814-A7A6-A6AE-2C28-A8416F7108BB}"/>
              </a:ext>
            </a:extLst>
          </p:cNvPr>
          <p:cNvSpPr/>
          <p:nvPr/>
        </p:nvSpPr>
        <p:spPr>
          <a:xfrm>
            <a:off x="743791" y="17371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Struktur</a:t>
            </a:r>
            <a:endParaRPr lang="en-US" sz="2200" dirty="0"/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800D1566-53DA-237E-29C8-D8E0025E1EB0}"/>
              </a:ext>
            </a:extLst>
          </p:cNvPr>
          <p:cNvSpPr/>
          <p:nvPr/>
        </p:nvSpPr>
        <p:spPr>
          <a:xfrm>
            <a:off x="743791" y="2318315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Datenbank ist in verschiedene Tabellen aufgeteilt, die durch Beziehungen miteinander verbunden sind.</a:t>
            </a:r>
            <a:endParaRPr lang="en-US" sz="1750" dirty="0"/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4FD558CD-D4C2-1CF6-BC2E-A2B4364AAAAE}"/>
              </a:ext>
            </a:extLst>
          </p:cNvPr>
          <p:cNvSpPr/>
          <p:nvPr/>
        </p:nvSpPr>
        <p:spPr>
          <a:xfrm>
            <a:off x="4240809" y="37297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Modell</a:t>
            </a:r>
            <a:endParaRPr lang="en-US" sz="2200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CC97EAB4-4F1B-D637-D6EB-3942CE94BB91}"/>
              </a:ext>
            </a:extLst>
          </p:cNvPr>
          <p:cNvSpPr/>
          <p:nvPr/>
        </p:nvSpPr>
        <p:spPr>
          <a:xfrm>
            <a:off x="4240809" y="431087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Das Beziehungsmodell ermöglicht es, Daten effektiv zu verknüpfen und auszuwerten.</a:t>
            </a:r>
            <a:endParaRPr lang="en-US" sz="1750" dirty="0"/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92BD6F0B-D128-59D8-0AFB-CDABC090AA60}"/>
              </a:ext>
            </a:extLst>
          </p:cNvPr>
          <p:cNvSpPr/>
          <p:nvPr/>
        </p:nvSpPr>
        <p:spPr>
          <a:xfrm>
            <a:off x="7882244" y="17684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Medientypen</a:t>
            </a:r>
            <a:endParaRPr lang="en-US" sz="2200" dirty="0"/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191C1BB6-BBED-C91E-A00A-A475EE52FA5D}"/>
              </a:ext>
            </a:extLst>
          </p:cNvPr>
          <p:cNvSpPr/>
          <p:nvPr/>
        </p:nvSpPr>
        <p:spPr>
          <a:xfrm>
            <a:off x="7882244" y="234956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Datenbank unterstützt verschiedene Medientypen, z.B. Bücher, Filme, Musik und Serien.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72384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402C3-9851-A022-D11B-829274F12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B5E1A5A-0B6D-6A96-CAB8-6384CFE7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D7E606-6C74-5213-5E86-66582F04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FC6002-7357-0E94-7705-FA477B8F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BB80DC8-6B4B-7D1C-E97E-95F2E5B7A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de-DE" dirty="0"/>
              <a:t>ER-Modell</a:t>
            </a:r>
          </a:p>
          <a:p>
            <a:pPr algn="l"/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241FB0D-BB46-92FE-E0E4-7818650A7F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Musterbetrieb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06819EF-988D-92E8-A89D-825809A833E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07698C-15AC-D9AD-0343-0B9445C2091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4CBDF7-5DB2-4987-53AB-E9834745412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EA3D923-EE57-6894-D96F-6BE75728DF9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A6999AC-FCF9-7A18-F38E-4189953D3C90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0BEF046-69D4-9CE4-6642-CCE7B7940654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49B8F5-9848-80D5-524A-2F7C78F464EB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6AD9A44-7A28-E209-2C3E-5D094E16F12E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FBBDE4-3E79-FF90-3C85-AC7F9315D1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80280A2-C5E7-E7CE-AB85-777A5CDB9E1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 descr="Ein Bild, das Text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E9C9F540-D15A-7FBD-93AE-F85AAC088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0" y="1314450"/>
            <a:ext cx="4139842" cy="47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6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414A-9133-4331-A2A5-1C1AE8A3B72C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</a:t>
            </a:r>
            <a:r>
              <a:rPr lang="de-DE" dirty="0" err="1"/>
              <a:t>media</a:t>
            </a:r>
            <a:r>
              <a:rPr lang="de-DE" dirty="0"/>
              <a:t> 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990600" y="2028825"/>
            <a:ext cx="3999234" cy="949113"/>
          </a:xfrm>
        </p:spPr>
        <p:txBody>
          <a:bodyPr/>
          <a:lstStyle/>
          <a:p>
            <a:r>
              <a:rPr lang="de-DE" i="1" dirty="0"/>
              <a:t>zentrale Tabelle für alle Medientypen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3444B9-2359-E3BA-825A-91F9F3D8C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657600"/>
            <a:ext cx="3520879" cy="240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17">
            <a:extLst>
              <a:ext uri="{FF2B5EF4-FFF2-40B4-BE49-F238E27FC236}">
                <a16:creationId xmlns:a16="http://schemas.microsoft.com/office/drawing/2014/main" id="{D8EEF9CB-9760-80F9-9ACB-29ABCA165048}"/>
              </a:ext>
            </a:extLst>
          </p:cNvPr>
          <p:cNvSpPr txBox="1">
            <a:spLocks/>
          </p:cNvSpPr>
          <p:nvPr/>
        </p:nvSpPr>
        <p:spPr>
          <a:xfrm>
            <a:off x="872533" y="2852776"/>
            <a:ext cx="3999234" cy="94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BILD: Screenshot der Tabelle</a:t>
            </a:r>
          </a:p>
        </p:txBody>
      </p:sp>
    </p:spTree>
    <p:extLst>
      <p:ext uri="{BB962C8B-B14F-4D97-AF65-F5344CB8AC3E}">
        <p14:creationId xmlns:p14="http://schemas.microsoft.com/office/powerpoint/2010/main" val="98591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F4A8723-EC80-2534-9B3B-417BA73CD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9E9964D-AAF7-9320-D05C-1BC7555D01E8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725F87A-7167-0FD3-E90C-21E9671827B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570E277-0E70-4140-DE7E-88FDD6759AAF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CD655F-E706-E4EE-3ECE-D82BE550DC48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37BEF8-360E-B47F-7CAE-3AE957B5B3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032DED-EA8E-D67A-09C8-7E6906E30129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939C761-0B06-4A82-C306-1A61B2EFE5EC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A5E3123-2BBA-F210-9707-8D8AB2291D2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3C947BB-EA85-CE43-EF86-8304DD2FD54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724EB1-7E0B-2E97-2339-2BC6FECE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5C3D1-F073-3E50-B58E-14775C8D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414A-9133-4331-A2A5-1C1AE8A3B72C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D762E-E671-DAD5-54BD-C0889A9C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1CFE5A7-F9A3-70FF-D2FC-D5B952F643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</a:t>
            </a:r>
            <a:r>
              <a:rPr lang="de-DE" dirty="0" err="1"/>
              <a:t>media</a:t>
            </a:r>
            <a:r>
              <a:rPr lang="de-DE" dirty="0"/>
              <a:t>: Attributen </a:t>
            </a:r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CF1AAEB0-A4C5-4038-3E65-FDCCB96D1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E5A1BCB-2301-005D-C2BB-42F1BC18626C}"/>
              </a:ext>
            </a:extLst>
          </p:cNvPr>
          <p:cNvGrpSpPr/>
          <p:nvPr/>
        </p:nvGrpSpPr>
        <p:grpSpPr>
          <a:xfrm>
            <a:off x="1331131" y="1905881"/>
            <a:ext cx="9529737" cy="3713125"/>
            <a:chOff x="793790" y="2485906"/>
            <a:chExt cx="13042940" cy="4420195"/>
          </a:xfrm>
        </p:grpSpPr>
        <p:sp>
          <p:nvSpPr>
            <p:cNvPr id="38" name="Shape 1">
              <a:extLst>
                <a:ext uri="{FF2B5EF4-FFF2-40B4-BE49-F238E27FC236}">
                  <a16:creationId xmlns:a16="http://schemas.microsoft.com/office/drawing/2014/main" id="{A8FFB3E7-365A-31AA-DF52-B36C5623007D}"/>
                </a:ext>
              </a:extLst>
            </p:cNvPr>
            <p:cNvSpPr/>
            <p:nvPr/>
          </p:nvSpPr>
          <p:spPr>
            <a:xfrm>
              <a:off x="793790" y="2485906"/>
              <a:ext cx="6408063" cy="1322189"/>
            </a:xfrm>
            <a:prstGeom prst="roundRect">
              <a:avLst>
                <a:gd name="adj" fmla="val 7205"/>
              </a:avLst>
            </a:prstGeom>
            <a:solidFill>
              <a:srgbClr val="E1E1EA"/>
            </a:solidFill>
            <a:ln w="7620">
              <a:solidFill>
                <a:srgbClr val="C7C7D0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Text 2">
              <a:extLst>
                <a:ext uri="{FF2B5EF4-FFF2-40B4-BE49-F238E27FC236}">
                  <a16:creationId xmlns:a16="http://schemas.microsoft.com/office/drawing/2014/main" id="{B6477F5C-8EAE-EF9A-C444-02D3B93A145E}"/>
                </a:ext>
              </a:extLst>
            </p:cNvPr>
            <p:cNvSpPr/>
            <p:nvPr/>
          </p:nvSpPr>
          <p:spPr>
            <a:xfrm>
              <a:off x="1028224" y="272034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 err="1">
                  <a:solidFill>
                    <a:srgbClr val="3C3939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mediaID</a:t>
              </a:r>
              <a:endParaRPr lang="en-US" sz="2200" dirty="0"/>
            </a:p>
          </p:txBody>
        </p:sp>
        <p:sp>
          <p:nvSpPr>
            <p:cNvPr id="40" name="Text 3">
              <a:extLst>
                <a:ext uri="{FF2B5EF4-FFF2-40B4-BE49-F238E27FC236}">
                  <a16:creationId xmlns:a16="http://schemas.microsoft.com/office/drawing/2014/main" id="{E8627258-8357-6393-EBB4-90CEC6A24AA6}"/>
                </a:ext>
              </a:extLst>
            </p:cNvPr>
            <p:cNvSpPr/>
            <p:nvPr/>
          </p:nvSpPr>
          <p:spPr>
            <a:xfrm>
              <a:off x="1028225" y="3210758"/>
              <a:ext cx="4845412" cy="58876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Eindeutige Kennung für jeden Medieneintrag.</a:t>
              </a:r>
              <a:endParaRPr lang="en-US" sz="1750" dirty="0"/>
            </a:p>
          </p:txBody>
        </p:sp>
        <p:sp>
          <p:nvSpPr>
            <p:cNvPr id="41" name="Shape 4">
              <a:extLst>
                <a:ext uri="{FF2B5EF4-FFF2-40B4-BE49-F238E27FC236}">
                  <a16:creationId xmlns:a16="http://schemas.microsoft.com/office/drawing/2014/main" id="{91FB254A-9E4B-6784-2A66-908186F5DA26}"/>
                </a:ext>
              </a:extLst>
            </p:cNvPr>
            <p:cNvSpPr/>
            <p:nvPr/>
          </p:nvSpPr>
          <p:spPr>
            <a:xfrm>
              <a:off x="7428667" y="2485906"/>
              <a:ext cx="6408063" cy="1322189"/>
            </a:xfrm>
            <a:prstGeom prst="roundRect">
              <a:avLst>
                <a:gd name="adj" fmla="val 7205"/>
              </a:avLst>
            </a:prstGeom>
            <a:solidFill>
              <a:srgbClr val="E1E1EA"/>
            </a:solidFill>
            <a:ln w="7620">
              <a:solidFill>
                <a:srgbClr val="C7C7D0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Text 5">
              <a:extLst>
                <a:ext uri="{FF2B5EF4-FFF2-40B4-BE49-F238E27FC236}">
                  <a16:creationId xmlns:a16="http://schemas.microsoft.com/office/drawing/2014/main" id="{9973CB06-AD73-4F4D-1E4A-C01D2D96F11B}"/>
                </a:ext>
              </a:extLst>
            </p:cNvPr>
            <p:cNvSpPr/>
            <p:nvPr/>
          </p:nvSpPr>
          <p:spPr>
            <a:xfrm>
              <a:off x="7663101" y="272034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3C3939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title</a:t>
              </a:r>
              <a:endParaRPr lang="en-US" sz="2200" dirty="0"/>
            </a:p>
          </p:txBody>
        </p:sp>
        <p:sp>
          <p:nvSpPr>
            <p:cNvPr id="43" name="Text 6">
              <a:extLst>
                <a:ext uri="{FF2B5EF4-FFF2-40B4-BE49-F238E27FC236}">
                  <a16:creationId xmlns:a16="http://schemas.microsoft.com/office/drawing/2014/main" id="{93795BE4-EFCF-10F3-0D11-4708A29A0882}"/>
                </a:ext>
              </a:extLst>
            </p:cNvPr>
            <p:cNvSpPr/>
            <p:nvPr/>
          </p:nvSpPr>
          <p:spPr>
            <a:xfrm>
              <a:off x="7663101" y="3210758"/>
              <a:ext cx="593919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Name des Mediums.</a:t>
              </a:r>
              <a:endParaRPr lang="en-US" sz="1750" dirty="0"/>
            </a:p>
          </p:txBody>
        </p:sp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17D8D34E-3919-7BA3-F05B-FC67783F2C49}"/>
                </a:ext>
              </a:extLst>
            </p:cNvPr>
            <p:cNvSpPr/>
            <p:nvPr/>
          </p:nvSpPr>
          <p:spPr>
            <a:xfrm>
              <a:off x="793790" y="4034909"/>
              <a:ext cx="6408063" cy="1322189"/>
            </a:xfrm>
            <a:prstGeom prst="roundRect">
              <a:avLst>
                <a:gd name="adj" fmla="val 7205"/>
              </a:avLst>
            </a:prstGeom>
            <a:solidFill>
              <a:srgbClr val="E1E1EA"/>
            </a:solidFill>
            <a:ln w="7620">
              <a:solidFill>
                <a:srgbClr val="C7C7D0"/>
              </a:solidFill>
              <a:prstDash val="solid"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AF614EF3-EC1B-2053-8122-569D99D81DED}"/>
                </a:ext>
              </a:extLst>
            </p:cNvPr>
            <p:cNvSpPr/>
            <p:nvPr/>
          </p:nvSpPr>
          <p:spPr>
            <a:xfrm>
              <a:off x="1028224" y="426934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 err="1">
                  <a:solidFill>
                    <a:srgbClr val="3C3939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addedAt</a:t>
              </a:r>
              <a:endParaRPr lang="en-US" sz="2200" dirty="0"/>
            </a:p>
          </p:txBody>
        </p:sp>
        <p:sp>
          <p:nvSpPr>
            <p:cNvPr id="46" name="Text 9">
              <a:extLst>
                <a:ext uri="{FF2B5EF4-FFF2-40B4-BE49-F238E27FC236}">
                  <a16:creationId xmlns:a16="http://schemas.microsoft.com/office/drawing/2014/main" id="{0E3BC292-1BA6-D018-0ED6-0AAF1ECC1886}"/>
                </a:ext>
              </a:extLst>
            </p:cNvPr>
            <p:cNvSpPr/>
            <p:nvPr/>
          </p:nvSpPr>
          <p:spPr>
            <a:xfrm>
              <a:off x="1028224" y="4759762"/>
              <a:ext cx="593919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Wann </a:t>
              </a:r>
              <a:r>
                <a:rPr lang="en-US" sz="1750" dirty="0" err="1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zum</a:t>
              </a: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</a:t>
              </a:r>
              <a:r>
                <a:rPr lang="en-US" sz="1750" dirty="0" err="1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Datenbank</a:t>
              </a: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</a:t>
              </a:r>
              <a:r>
                <a:rPr lang="en-US" sz="1750" dirty="0" err="1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hinzugefügt</a:t>
              </a: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</a:t>
              </a:r>
              <a:endParaRPr lang="en-US" sz="1750" dirty="0"/>
            </a:p>
          </p:txBody>
        </p:sp>
        <p:sp>
          <p:nvSpPr>
            <p:cNvPr id="47" name="Shape 10">
              <a:extLst>
                <a:ext uri="{FF2B5EF4-FFF2-40B4-BE49-F238E27FC236}">
                  <a16:creationId xmlns:a16="http://schemas.microsoft.com/office/drawing/2014/main" id="{978DABFA-E791-E71E-3E27-C522EE5F34BB}"/>
                </a:ext>
              </a:extLst>
            </p:cNvPr>
            <p:cNvSpPr/>
            <p:nvPr/>
          </p:nvSpPr>
          <p:spPr>
            <a:xfrm>
              <a:off x="7428667" y="4034909"/>
              <a:ext cx="6408063" cy="1322189"/>
            </a:xfrm>
            <a:prstGeom prst="roundRect">
              <a:avLst>
                <a:gd name="adj" fmla="val 7205"/>
              </a:avLst>
            </a:prstGeom>
            <a:solidFill>
              <a:srgbClr val="E1E1EA"/>
            </a:solidFill>
            <a:ln w="7620">
              <a:solidFill>
                <a:srgbClr val="C7C7D0"/>
              </a:solidFill>
              <a:prstDash val="solid"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Text 11">
              <a:extLst>
                <a:ext uri="{FF2B5EF4-FFF2-40B4-BE49-F238E27FC236}">
                  <a16:creationId xmlns:a16="http://schemas.microsoft.com/office/drawing/2014/main" id="{9934D330-B16F-D160-040B-8D64B6719D67}"/>
                </a:ext>
              </a:extLst>
            </p:cNvPr>
            <p:cNvSpPr/>
            <p:nvPr/>
          </p:nvSpPr>
          <p:spPr>
            <a:xfrm>
              <a:off x="7663101" y="426934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 err="1">
                  <a:solidFill>
                    <a:srgbClr val="3C3939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releaseDate</a:t>
              </a:r>
              <a:endParaRPr lang="en-US" sz="2200" dirty="0"/>
            </a:p>
          </p:txBody>
        </p:sp>
        <p:sp>
          <p:nvSpPr>
            <p:cNvPr id="49" name="Text 12">
              <a:extLst>
                <a:ext uri="{FF2B5EF4-FFF2-40B4-BE49-F238E27FC236}">
                  <a16:creationId xmlns:a16="http://schemas.microsoft.com/office/drawing/2014/main" id="{E264B495-07DA-1956-56ED-25EAC07C73DA}"/>
                </a:ext>
              </a:extLst>
            </p:cNvPr>
            <p:cNvSpPr/>
            <p:nvPr/>
          </p:nvSpPr>
          <p:spPr>
            <a:xfrm>
              <a:off x="7663101" y="4759762"/>
              <a:ext cx="593919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Datum der </a:t>
              </a:r>
              <a:r>
                <a:rPr lang="en-US" sz="1750" dirty="0" err="1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Ausgabe</a:t>
              </a:r>
              <a:endParaRPr lang="en-US" sz="1750" dirty="0"/>
            </a:p>
          </p:txBody>
        </p:sp>
        <p:sp>
          <p:nvSpPr>
            <p:cNvPr id="50" name="Shape 13">
              <a:extLst>
                <a:ext uri="{FF2B5EF4-FFF2-40B4-BE49-F238E27FC236}">
                  <a16:creationId xmlns:a16="http://schemas.microsoft.com/office/drawing/2014/main" id="{4ED745AF-E0F6-43A5-5E2F-BFCF637E706C}"/>
                </a:ext>
              </a:extLst>
            </p:cNvPr>
            <p:cNvSpPr/>
            <p:nvPr/>
          </p:nvSpPr>
          <p:spPr>
            <a:xfrm>
              <a:off x="793790" y="5583912"/>
              <a:ext cx="6408063" cy="1322189"/>
            </a:xfrm>
            <a:prstGeom prst="roundRect">
              <a:avLst>
                <a:gd name="adj" fmla="val 7205"/>
              </a:avLst>
            </a:prstGeom>
            <a:solidFill>
              <a:srgbClr val="E1E1EA"/>
            </a:solidFill>
            <a:ln w="7620">
              <a:solidFill>
                <a:srgbClr val="C7C7D0"/>
              </a:solidFill>
              <a:prstDash val="solid"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51" name="Text 14">
              <a:extLst>
                <a:ext uri="{FF2B5EF4-FFF2-40B4-BE49-F238E27FC236}">
                  <a16:creationId xmlns:a16="http://schemas.microsoft.com/office/drawing/2014/main" id="{807929BA-9FF2-6EFC-2CD0-6795CBDC18F2}"/>
                </a:ext>
              </a:extLst>
            </p:cNvPr>
            <p:cNvSpPr/>
            <p:nvPr/>
          </p:nvSpPr>
          <p:spPr>
            <a:xfrm>
              <a:off x="1028224" y="5818346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3C3939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digital</a:t>
              </a:r>
              <a:endParaRPr lang="en-US" sz="2200" dirty="0"/>
            </a:p>
          </p:txBody>
        </p:sp>
        <p:sp>
          <p:nvSpPr>
            <p:cNvPr id="52" name="Text 15">
              <a:extLst>
                <a:ext uri="{FF2B5EF4-FFF2-40B4-BE49-F238E27FC236}">
                  <a16:creationId xmlns:a16="http://schemas.microsoft.com/office/drawing/2014/main" id="{C514549F-BEB9-F44B-7529-6977CDE45580}"/>
                </a:ext>
              </a:extLst>
            </p:cNvPr>
            <p:cNvSpPr/>
            <p:nvPr/>
          </p:nvSpPr>
          <p:spPr>
            <a:xfrm>
              <a:off x="1028224" y="6308765"/>
              <a:ext cx="593919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Ob es digital </a:t>
              </a:r>
              <a:r>
                <a:rPr lang="en-US" sz="1750" dirty="0" err="1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oder</a:t>
              </a:r>
              <a:r>
                <a:rPr lang="en-US" sz="1750" dirty="0">
                  <a:solidFill>
                    <a:srgbClr val="3C3939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analog</a:t>
              </a:r>
              <a:endParaRPr lang="en-US" sz="17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8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Projektpräsentation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A5A4-6833-4FDB-AC5D-9CB3036E1B2C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43467" y="1066800"/>
            <a:ext cx="10972800" cy="1066800"/>
          </a:xfrm>
        </p:spPr>
        <p:txBody>
          <a:bodyPr/>
          <a:lstStyle/>
          <a:p>
            <a:r>
              <a:rPr lang="de-DE" dirty="0"/>
              <a:t>Typen der Media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0FD187-CE17-7930-CE08-5AA69A2A6EED}"/>
              </a:ext>
            </a:extLst>
          </p:cNvPr>
          <p:cNvSpPr txBox="1"/>
          <p:nvPr/>
        </p:nvSpPr>
        <p:spPr>
          <a:xfrm>
            <a:off x="773907" y="1981200"/>
            <a:ext cx="45600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Erklärung der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12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3A2-9CF7-401A-894F-743B9F74DE91}" type="datetime1">
              <a:rPr lang="de-DE" smtClean="0"/>
              <a:pPr/>
              <a:t>28.01.2025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Funktionen der media-Tabelle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1981200" y="1676400"/>
            <a:ext cx="8229600" cy="4267200"/>
          </a:xfrm>
        </p:spPr>
        <p:txBody>
          <a:bodyPr>
            <a:normAutofit/>
          </a:bodyPr>
          <a:lstStyle/>
          <a:p>
            <a:r>
              <a:rPr lang="de-DE" dirty="0"/>
              <a:t>Skript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Musterbetrieb</a:t>
            </a:r>
          </a:p>
        </p:txBody>
      </p:sp>
    </p:spTree>
    <p:extLst>
      <p:ext uri="{BB962C8B-B14F-4D97-AF65-F5344CB8AC3E}">
        <p14:creationId xmlns:p14="http://schemas.microsoft.com/office/powerpoint/2010/main" val="246826865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656</Words>
  <Application>Microsoft Office PowerPoint</Application>
  <PresentationFormat>Breitbild</PresentationFormat>
  <Paragraphs>347</Paragraphs>
  <Slides>20</Slides>
  <Notes>5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Raleway</vt:lpstr>
      <vt:lpstr>Roboto</vt:lpstr>
      <vt:lpstr>Benutzerdefiniertes Design</vt:lpstr>
      <vt:lpstr>Office</vt:lpstr>
      <vt:lpstr>Datenbank für Medienverwaltung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  <vt:lpstr>Projektpräsentation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45</cp:revision>
  <dcterms:created xsi:type="dcterms:W3CDTF">2017-12-03T14:39:02Z</dcterms:created>
  <dcterms:modified xsi:type="dcterms:W3CDTF">2025-01-28T13:02:04Z</dcterms:modified>
</cp:coreProperties>
</file>