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„Nachdem jetzt erklärt ist, wie unsere Datenbank aufgebaut ist, möchte ich beschreiben wie ein Nutzer mit ihr arbeiten kann.“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 Nutzer ist gemeint…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Hauptarbeit: Medienverwaltung, Ausleihe, Informationen über Medien, Standorte und Ausleihen lesen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einfach und sicher gestaltet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 regelmäßig vorgesehen: neue Spezialisierungen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„Wir betrachten jetzt diese Schritte, was Nutzer beachten sollten und was gegeben ist.“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Aufteilung auf mehrere Tabellen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Spezialisierte Insert Prozeduren pro Spezialisierung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muss nur sachliche Daten angeben, Organisationsdaten werden automatisch vergeben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Transaktion -&gt; alle Daten oder keine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einfügen: Aufteilung der Einträge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lesen: über View ebenfalls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ändern: über View möglich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sich: Benutzer muss für die meisten Aufgaben genaue Aufteilung nicht kennen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garantiert: Nutzer sollte Aufbau der Datenbank kennen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höherer Ebene überlassen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Zweck: Konsistenz gesichert durch Transaktion &amp;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die schonmal ausgeliehen wurden, können nicht gelöscht werden (Log bezieht sich darauf)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solidFill>
                  <a:srgbClr val="3C3939"/>
                </a:solidFill>
                <a:effectLst/>
                <a:latin typeface="Calibri" panose="020F0502020204030204" pitchFamily="34" charset="0"/>
                <a:ea typeface="Roboto" pitchFamily="34" charset="-122"/>
                <a:cs typeface="Calibri" panose="020F0502020204030204" pitchFamily="34" charset="0"/>
              </a:rPr>
              <a:t>Medieninformationen an einem Standort können nicht gelöscht werden</a:t>
            </a: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 löschen, wenn von allen Standorten entfernt und entweder nicht ausgeliehen</a:t>
            </a:r>
          </a:p>
          <a:p>
            <a:pPr marL="285750" marR="0" lvl="0" indent="-28575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nicht vorgesehen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Ausleihe ausschließen: Ausleihen mit besonderem Benutzer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zB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„REMOVED“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Informationen bleiben erhalten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kann einfach wiederhergestellt werden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verschiedene Gründe/Sonderbenutzer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Standorte: Unabhängig vom Leihsystem und Mediendaten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Normale SQL-Abfragen, Nichts besonderes zu beachten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Ausleihen: über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 muss nur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anlegen und löschen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über Trigger automatisch angelegt und ergänzt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 um Verfügbarkeit zu prüfen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doppelte Ausleihe: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ist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Gesichert: Logs werden angelegt, nur eine Ausleihe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Aufwendigste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insert_media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isAvailable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countDigital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möglich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Attribute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je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ausbauen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anlegen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analog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Flexibel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Mehrstufige Spezialisierungen: Beliebig genaue Kategorien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Hauptarbeit: Insert Prozeduren und Views einrichten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einmal pro Spezialisierung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danach schneller, einfacher Zugriff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haben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3600" b="1" dirty="0"/>
              <a:t>für </a:t>
            </a:r>
            <a:r>
              <a:rPr lang="en-US" sz="3600" b="1" dirty="0" err="1"/>
              <a:t>Medienverwaltung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31.01.2025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7563" y="1981200"/>
            <a:ext cx="5769409" cy="3211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6" y="1987178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885376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755198-A517-3625-F5D3-A4EB9DA8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51" y="1600200"/>
            <a:ext cx="6773446" cy="457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9CB73EE-A109-42C0-FE3C-3136007AD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33" y="1388842"/>
            <a:ext cx="4307838" cy="447855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5193" y="5344603"/>
            <a:ext cx="6019800" cy="949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3" y="2127043"/>
            <a:ext cx="4969348" cy="283512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1501</Words>
  <Application>Microsoft Office PowerPoint</Application>
  <PresentationFormat>Breitbild</PresentationFormat>
  <Paragraphs>430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117</cp:revision>
  <dcterms:created xsi:type="dcterms:W3CDTF">2017-12-03T14:39:02Z</dcterms:created>
  <dcterms:modified xsi:type="dcterms:W3CDTF">2025-01-31T07:28:31Z</dcterms:modified>
</cp:coreProperties>
</file>