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283" r:id="rId13"/>
    <p:sldId id="284" r:id="rId14"/>
    <p:sldId id="285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DB1F23-94F6-CAC4-F943-FDD46EAC9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0148-2CC0-5FEA-9207-11A6121B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ADC04A-2EE1-5E7A-C6F8-08C545323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E96456-F920-8554-2835-0E59C2B14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52E73-1462-9D9B-9565-6A1E136F0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30A06-D8BE-27CE-0716-65C4D42F9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7303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51CF3-1EBC-5403-B750-FA968892873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6737A1-016C-5151-59F6-5E72CF4E72C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906CFF-3FF9-DD3D-BD9C-3BDF418E8353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1DAB73-E59B-461D-9C3F-489FA24BD7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57060D-A42A-0D39-3504-DD4DD227DF07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F3BFEE-12A6-DE40-9C95-83179930961F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5F16CE-154A-A118-61B6-153A7321B2D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0EFF149-4724-5322-EEC6-35D52A38FD0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09784B2-7047-D7AC-CF38-B1813AADC254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E3D88AFB-B121-1D4A-30B6-9646EBA357B3}"/>
              </a:ext>
            </a:extLst>
          </p:cNvPr>
          <p:cNvSpPr txBox="1">
            <a:spLocks/>
          </p:cNvSpPr>
          <p:nvPr/>
        </p:nvSpPr>
        <p:spPr>
          <a:xfrm>
            <a:off x="5334000" y="17526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Trigger AFTER INSERT/DELETE</a:t>
            </a:r>
          </a:p>
          <a:p>
            <a:pPr algn="l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9" y="1494645"/>
            <a:ext cx="4845633" cy="15690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F68AED-7471-B0B2-1696-D770D7591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02" y="3911772"/>
            <a:ext cx="6850009" cy="1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Übersicht: Views, Funktionen, Transaktionen, Trigger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880B6C-66A9-E57F-4F43-A6752543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3" y="1676400"/>
            <a:ext cx="1595312" cy="4279490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F798B8E-49A2-8622-BDD6-989DE82B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68" y="1712495"/>
            <a:ext cx="6031842" cy="43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B1D58-6A1F-0A27-D038-5CE0E0DA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3C62909-E94D-7F02-09AD-BF85BD0BF7CF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707F4D-934F-B6D7-7590-B892EAEF75F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6298FD-B867-E2BB-860A-333967513F2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4ED97F-FD80-4911-6A1B-39BEB7D930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EA5E9F-06DC-FC3D-3F89-E15BD8F5354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E34967-2DC6-CDE9-A13E-FFB1F02904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5C99885-4F3F-4DF4-B4DB-4846DC8C475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D6ED75-F7DA-3106-210D-A8F80B0BFC60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3008928-26D9-C9ED-3C85-E5F15169DF1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89B9-3AB0-E1E0-81D5-761CA859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222B9E83-3D95-B556-B65C-8C8B82A69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51B46EA-97D4-7559-5E56-ED7552F1D1C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A3D65D-AC69-3DA4-7C68-5C9E8635C40B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Funktionen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 (z.B. Actors)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Weitere Tabellen hinzufügen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31184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26545" y="593476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Analyse-Phase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67547" y="568126"/>
            <a:ext cx="835707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53105" y="562405"/>
            <a:ext cx="1669749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Tabelle 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2217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5" name="Rechteck 14"/>
          <p:cNvSpPr/>
          <p:nvPr/>
        </p:nvSpPr>
        <p:spPr>
          <a:xfrm>
            <a:off x="8475776" y="57600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92524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9634106" y="604028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6800" y="559989"/>
            <a:ext cx="110960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79" y="2041459"/>
            <a:ext cx="9020175" cy="39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pic>
        <p:nvPicPr>
          <p:cNvPr id="17" name="Grafik 16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E112ACF5-A0EA-D4E2-D8F8-87D10D4F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2" y="1576137"/>
            <a:ext cx="6287580" cy="4253847"/>
          </a:xfrm>
          <a:prstGeom prst="rect">
            <a:avLst/>
          </a:prstGeom>
        </p:spPr>
      </p:pic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84A689-86B6-7BD3-1738-06920D9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7800"/>
            <a:ext cx="5262392" cy="470605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10" y="1524000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867" y="4163614"/>
            <a:ext cx="6850009" cy="1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914</Words>
  <Application>Microsoft Office PowerPoint</Application>
  <PresentationFormat>Breitbild</PresentationFormat>
  <Paragraphs>289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56</cp:revision>
  <dcterms:created xsi:type="dcterms:W3CDTF">2017-12-03T14:39:02Z</dcterms:created>
  <dcterms:modified xsi:type="dcterms:W3CDTF">2025-01-30T08:46:22Z</dcterms:modified>
</cp:coreProperties>
</file>