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97" r:id="rId14"/>
    <p:sldId id="291" r:id="rId15"/>
    <p:sldId id="290" r:id="rId16"/>
    <p:sldId id="293" r:id="rId17"/>
    <p:sldId id="295" r:id="rId18"/>
    <p:sldId id="294" r:id="rId19"/>
    <p:sldId id="292" r:id="rId20"/>
    <p:sldId id="28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 varScale="1">
        <p:scale>
          <a:sx n="47" d="100"/>
          <a:sy n="47" d="100"/>
        </p:scale>
        <p:origin x="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3600" b="1" dirty="0"/>
              <a:t>für </a:t>
            </a:r>
            <a:r>
              <a:rPr lang="en-US" sz="3600" b="1" dirty="0" err="1"/>
              <a:t>Medienverwaltung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0C9DD-4A12-0C95-0D58-0FC4357FD79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704EF1-7596-39BD-1E4F-C3541360ABC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720458-C82A-8E7B-C058-11684C14395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E09B2-32B8-C7F0-D498-8387C0E9984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648F5-BA17-3C24-9B5B-9FFD46E53988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7815-39DF-4429-0A3D-C3BBEE25117C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E60519-ACCF-AC81-C932-AD89F2AD77C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4BAF35-9B45-5656-C17E-E46042EDCAA7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A17AC5-3386-F7D7-7060-CDCA0C307C9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3C2573-217A-E3A3-E1C7-4B8CDC9BB73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BE9E64-0597-3F28-EFBE-F6A8F0C0E4E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876EF0-213F-76C9-ACBC-960B6B39B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7AE8B5-9082-FABB-246F-568A99BFC918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985DAC-E7BF-D1D9-0A17-C360E2E520D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15384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Medien verwalten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Standorte zuordnen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Ausleihen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Spezialisierungen </a:t>
            </a:r>
            <a:r>
              <a:rPr lang="de-DE" kern="150" dirty="0">
                <a:ea typeface="Calibri" panose="020F0502020204030204" pitchFamily="34" charset="0"/>
                <a:cs typeface="Arial" panose="020B0604020202020204" pitchFamily="34" charset="0"/>
              </a:rPr>
              <a:t>zufügen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4473B0-E5EC-C342-879F-27712D84DA4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6925B-E76C-39E6-DF7B-7C73A37ADA1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A164D6-17BD-D1AF-B5BA-17878B977A3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C0E18A-2B6B-5C56-B79B-B57803CC34D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9A43FB-9447-5BB0-61FF-0DF7B214233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63DA2E-0B59-5A27-1BEB-EABE7EB5720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6B7417-7938-9803-8016-5C91915576C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998DA7F-E435-52DA-5F2F-C5D657C46BA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D1A21C-9500-DF98-8A8A-51F2820C3CA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28864-CCF1-1982-0ED2-B714817634D8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081898-AC05-290B-17B6-89B48B1D9E3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FD66D7-7947-756D-F1B3-D45A64A10D56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24F576-9E08-6B25-B754-9E224BF5FD5B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7386B4-E8FB-2895-7C83-56193143F58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4D6C98-D5C1-CBA1-C2A2-300984195A04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1DE590-D6F4-311F-3346-485724C50CE6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5292A0-C895-3BD8-6B9B-9CFC7B81867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D7A07-8252-FB9B-D53F-F4D953D508A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50C93-5F6A-3711-D340-65C3805650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51226D-5CF8-7F48-64CE-F9B3625D3E0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CB1F11-9ED6-A438-F05A-ED5CB5183246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D87258-233F-AB91-45D5-5D0C52876D43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842126-9595-A5B9-73A8-9E5B85A3FB9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0D6A12-6FC8-D609-3194-E694B58222A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400FCE-2E0E-48F2-A8F5-C079A84CB69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F55CBD-5D19-BC91-BCE3-9EF9245883F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21CCA-690E-E622-EB7C-BFB6D855740E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4195FB-3245-3638-5373-73799DEA60B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73843-EF96-8185-5461-C844D6F19C1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157DB7-8FC2-5A5C-A62B-0F6D436CEFD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D4544D5-BA62-40DF-0590-933883210F8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672143-0FC8-B77E-F503-C71836DD81B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2DDDAF-5214-B1E4-4144-6460D9ED7950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A1A7CF-925C-BC7A-1942-7E43786F8405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5D2072-BBD8-871A-7E84-414CF6C2F6E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AE04928-9C89-5263-4566-258BE438CED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8C0776-97F2-6C25-2057-13D9CC41DD0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BFF253-5B10-F077-27F4-209BB3437D0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9B3124-7531-36CC-C934-073BED6BB6A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390-C1A3-C033-9B5A-C5A61EA8092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074A90-4A1D-E0AF-ACDC-2E4509D8D786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8C619F-9538-84C7-17B3-157D0A967938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07363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C1556-A6F4-E4F5-CEA1-54E3F6A11500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1EDB3-E2DF-C0A9-3166-4F341CC23167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A3D487-4037-C91D-EEB6-AB486E0E82E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B6BF13-197D-F5BD-760E-17E5DD4B2C6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F0CCAC-C187-AF8F-854B-B102ACD84482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455D98-C129-2519-8C9B-25E5E11394C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915F22-DB52-38D3-0EC8-CE8D1A84045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C13C30-3557-0B12-935B-70FC1E8C177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509C3B-2112-060B-B5BB-7E38EF1D4E32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B0EA7A-7D0C-9D80-704A-31E3BD3FCDF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66BD09-1BA3-16C0-082E-756EA16A91C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09F41E-CE9C-94EA-0DB8-29B6B88F34E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CC0854-AEEB-A448-0EF1-4C3825B471BE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168F35-B997-A16B-185D-B42826CCD79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627563" y="1981200"/>
            <a:ext cx="5769409" cy="3211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6" y="1987178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469941-ADB5-C238-05C8-504B55E01D22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B65998-2A7C-D6FE-5BA2-B462DE8A5B7B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DA4041-D78E-C48E-94F6-DECB2F7040B6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2461B-42CA-EA5A-DA03-FFA77CEEE340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FBF054-8E3D-2915-3E88-1BB9C65F51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426EFF-139A-BDB6-2654-A196E28205FD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5A370F-3F8E-8A09-B7EC-DBDC1496C6A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36493C-A4BC-252E-1802-AC7735A52FE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3561F6-451C-017D-5E48-7AD0A2E8F64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D4CE8A-43CE-3107-A50D-30A275619C9A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36F027-4FE3-996B-5826-4923ADD134F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0BD60A-C195-1550-287C-A38DC01EA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02866-A4A5-35CB-11B3-A726551B4DFC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B2A7-60DA-CFC0-626F-9F25AD9F022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18A66-3E0B-BD45-819B-0F93033F772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410E0-0288-C5A5-35E1-6BC36159300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9EE888-4D62-4B09-68B9-0950407567ED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B38FC6-D8AA-9064-FE43-A91F5941FAE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C96595-C019-9FEC-286C-4E02F47C182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279970-7D2E-8D04-E793-9E8AB69D3116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3D9245-B2B6-CD93-7251-62E4C82EFAA9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885376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BF2468-5896-ABA8-CA94-0EAD34DB13A5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A802C1-0914-FC50-F64B-2A81D9D6BE5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0CB5C0-D7EA-6B65-8488-FD395D62780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0B89E-2AED-022D-980B-72409FFA3B5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A3ECD-6D09-45C4-53A6-F647B2176E2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B4822-A03B-A3C4-F90E-7B6DDC094AC3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BFE9A1-FCF7-8079-088E-55A0DA6F768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C2C5E33-4B46-BEE2-2B4F-1E1C1E3FA41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4D0F0-E3BE-190C-98E9-1AFD3546D2D3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CDB5D1-165F-1FB0-1FDF-666FBCECA974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AD5DEF-A0D3-E240-2EFC-7183BF1CF3A7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E42AC-099F-FD2D-3A57-452A958D701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415D32-E838-9306-4966-53C95A44771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26D892-A8A5-C456-D845-E3213007FF1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45F86B-1060-07D0-A462-2FC6ECCECE9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1039C-6588-9A80-2101-5A0A1496202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09B06A-606D-81FA-6F8C-81D192B20F5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2C658-22D0-2089-775D-F91F336868D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7BE041-AEBF-45BD-F28A-4186ABF5AC2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09FC21-45B0-7BE8-DF9B-926E682005A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FF1002-2E5D-8FC6-E889-C489A518FDC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pic>
        <p:nvPicPr>
          <p:cNvPr id="6" name="Grafik 5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4F444CEB-F186-BB51-E667-4A86F1B3E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61" y="1612232"/>
            <a:ext cx="6585477" cy="44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35" y="1600200"/>
            <a:ext cx="3853582" cy="4036340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93" y="2127043"/>
            <a:ext cx="4969348" cy="283512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23AFEB94-249E-C2D1-32E9-4CAA0704F15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091301F-1E30-2DAB-D5FD-D9BFD6C64EC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25345D-3E39-FEEB-C03A-5BCEA9C1714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185723-6AAE-CAE5-9630-DDA91736FAE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12152B-F58B-5CAF-7031-DABF0760B979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E42AAE-D8B6-C005-A261-936D17FAE86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50CF06-E6FA-84CE-F9FA-454F08D694E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AAEDEA5-B1E3-074C-F3A8-75C5BEDF075B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A64634-D14C-15CA-9E8A-FFC29A1FE78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5D234-8EEF-0692-AF5D-CCA14BCBF29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64BC22-70A9-0553-375B-1DB663D452B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84B4F9-070E-4ABD-E86B-584C7A821A8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AFBF63-3ECB-831C-DA7A-CCD8812F4562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CD498A-2FCC-9E99-9350-A16E98318B1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86B42A-E9AE-2420-9BB6-3C04CA9B47E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4037A7-B6E3-FCB9-D047-16C5DAA7D51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A2C74B-4CB1-CA71-7D4A-DB1399DCF7D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546D87-0106-D71F-3B2E-39CFFABBD15D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4EACB2-BCDA-C640-5186-458CDA3E7E57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7181E-1DDF-B886-8F61-59AB2ED59C3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5260AE-AF14-E4B0-3C80-2BA570351261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C60ECD-7E20-F74A-47EA-89FBB6B294B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4C2EBD-5066-49EA-7697-12DA77C0A989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2268E5-FE36-5EEE-CA8D-7C010615AA6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8C9E99-BB0C-B7D8-8848-F43BE11CB24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9D2D9-F8A5-FCE7-88F0-10BC4C432CBD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A5FE2-9F41-3C4B-50EC-76FF724B07CD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ED94AC-FD10-53BF-587F-9347C912E4F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1453</Words>
  <Application>Microsoft Office PowerPoint</Application>
  <PresentationFormat>Breitbild</PresentationFormat>
  <Paragraphs>400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Times New Roman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95</cp:revision>
  <dcterms:created xsi:type="dcterms:W3CDTF">2017-12-03T14:39:02Z</dcterms:created>
  <dcterms:modified xsi:type="dcterms:W3CDTF">2025-01-30T13:51:25Z</dcterms:modified>
</cp:coreProperties>
</file>