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56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1D76-E55E-4401-9201-827A2C55B8E8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AAA7-CB3D-4089-8A8F-F72923AD99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QT</a:t>
            </a:r>
            <a:br>
              <a:rPr lang="en-US" dirty="0" smtClean="0"/>
            </a:br>
            <a:r>
              <a:rPr lang="ru-RU" dirty="0" smtClean="0"/>
              <a:t>«Школьный </a:t>
            </a:r>
            <a:r>
              <a:rPr lang="ru-RU" dirty="0" err="1" smtClean="0"/>
              <a:t>планнер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Утешева</a:t>
            </a:r>
            <a:r>
              <a:rPr lang="ru-RU" dirty="0" smtClean="0"/>
              <a:t> Екатерина Евгеньевна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64396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Идея:</a:t>
            </a:r>
            <a:r>
              <a:rPr lang="ru-RU" dirty="0"/>
              <a:t> </a:t>
            </a:r>
            <a:r>
              <a:rPr lang="ru-RU" dirty="0" smtClean="0"/>
              <a:t>Создать приложение, которое может помочь школьникам в обучении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2214560"/>
            <a:ext cx="3429024" cy="22223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7259" y="2214560"/>
            <a:ext cx="1733435" cy="221457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5232" y="2214560"/>
            <a:ext cx="3403070" cy="221457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9" y="1482321"/>
            <a:ext cx="2300304" cy="37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«</a:t>
            </a:r>
            <a:r>
              <a:rPr lang="en-US" dirty="0" err="1" smtClean="0"/>
              <a:t>MyWindow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018106"/>
            <a:ext cx="3286148" cy="3750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Виджеты</a:t>
            </a:r>
            <a:r>
              <a:rPr lang="ru-RU" dirty="0" smtClean="0"/>
              <a:t> ввода информации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4349" y="2982519"/>
            <a:ext cx="2628918" cy="3750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Виджеты</a:t>
            </a:r>
            <a:r>
              <a:rPr lang="ru-RU" dirty="0" smtClean="0"/>
              <a:t> таблиц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4349" y="2500312"/>
            <a:ext cx="2366026" cy="3750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Виджеты</a:t>
            </a:r>
            <a:r>
              <a:rPr lang="ru-RU" dirty="0" smtClean="0"/>
              <a:t> кнопок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4" idx="1"/>
            <a:endCxn id="7" idx="1"/>
          </p:cNvCxnSpPr>
          <p:nvPr/>
        </p:nvCxnSpPr>
        <p:spPr>
          <a:xfrm rot="10800000" flipV="1">
            <a:off x="714349" y="1669845"/>
            <a:ext cx="1" cy="535785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4" idx="1"/>
            <a:endCxn id="8" idx="1"/>
          </p:cNvCxnSpPr>
          <p:nvPr/>
        </p:nvCxnSpPr>
        <p:spPr>
          <a:xfrm rot="10800000" flipV="1">
            <a:off x="714349" y="1669846"/>
            <a:ext cx="1588" cy="1500198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4" idx="1"/>
            <a:endCxn id="10" idx="1"/>
          </p:cNvCxnSpPr>
          <p:nvPr/>
        </p:nvCxnSpPr>
        <p:spPr>
          <a:xfrm rot="10800000" flipV="1">
            <a:off x="714349" y="1669845"/>
            <a:ext cx="1588" cy="1017991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000628" y="1482321"/>
            <a:ext cx="2500330" cy="37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«</a:t>
            </a:r>
            <a:r>
              <a:rPr lang="en-US" dirty="0" err="1" smtClean="0"/>
              <a:t>Show_Lessons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5000628" y="2500312"/>
            <a:ext cx="2857520" cy="3750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Виджеты</a:t>
            </a:r>
            <a:r>
              <a:rPr lang="ru-RU" dirty="0" smtClean="0"/>
              <a:t> таблиц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5000628" y="2018106"/>
            <a:ext cx="2571768" cy="3750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Виджеты</a:t>
            </a:r>
            <a:r>
              <a:rPr lang="ru-RU" dirty="0" smtClean="0"/>
              <a:t> кнопок</a:t>
            </a:r>
            <a:endParaRPr lang="ru-RU" dirty="0"/>
          </a:p>
        </p:txBody>
      </p:sp>
      <p:cxnSp>
        <p:nvCxnSpPr>
          <p:cNvPr id="59" name="Соединительная линия уступом 58"/>
          <p:cNvCxnSpPr>
            <a:stCxn id="54" idx="1"/>
            <a:endCxn id="56" idx="1"/>
          </p:cNvCxnSpPr>
          <p:nvPr/>
        </p:nvCxnSpPr>
        <p:spPr>
          <a:xfrm rot="10800000" flipV="1">
            <a:off x="5000628" y="1669846"/>
            <a:ext cx="1588" cy="1017992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54" idx="1"/>
            <a:endCxn id="57" idx="1"/>
          </p:cNvCxnSpPr>
          <p:nvPr/>
        </p:nvCxnSpPr>
        <p:spPr>
          <a:xfrm rot="10800000" flipV="1">
            <a:off x="5000628" y="1669846"/>
            <a:ext cx="1588" cy="535785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928662" y="4018369"/>
            <a:ext cx="2575736" cy="37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«</a:t>
            </a:r>
            <a:r>
              <a:rPr lang="en-US" dirty="0" err="1" smtClean="0"/>
              <a:t>Show_Timetable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5000628" y="4286262"/>
            <a:ext cx="2698768" cy="3750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Виджеты</a:t>
            </a:r>
            <a:r>
              <a:rPr lang="ru-RU" dirty="0" smtClean="0"/>
              <a:t> таблиц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5000628" y="3696898"/>
            <a:ext cx="2428892" cy="3750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Виджеты</a:t>
            </a:r>
            <a:r>
              <a:rPr lang="ru-RU" dirty="0" smtClean="0"/>
              <a:t> кнопок</a:t>
            </a:r>
            <a:endParaRPr lang="ru-RU" dirty="0"/>
          </a:p>
        </p:txBody>
      </p:sp>
      <p:cxnSp>
        <p:nvCxnSpPr>
          <p:cNvPr id="66" name="Соединительная линия уступом 65"/>
          <p:cNvCxnSpPr>
            <a:stCxn id="63" idx="3"/>
            <a:endCxn id="64" idx="1"/>
          </p:cNvCxnSpPr>
          <p:nvPr/>
        </p:nvCxnSpPr>
        <p:spPr>
          <a:xfrm>
            <a:off x="3504398" y="4205894"/>
            <a:ext cx="1496230" cy="267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3" idx="3"/>
            <a:endCxn id="65" idx="1"/>
          </p:cNvCxnSpPr>
          <p:nvPr/>
        </p:nvCxnSpPr>
        <p:spPr>
          <a:xfrm flipV="1">
            <a:off x="3504398" y="3884423"/>
            <a:ext cx="1496230" cy="321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MyWindow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142990"/>
            <a:ext cx="8615394" cy="3394472"/>
          </a:xfrm>
        </p:spPr>
        <p:txBody>
          <a:bodyPr numCol="2">
            <a:noAutofit/>
          </a:bodyPr>
          <a:lstStyle/>
          <a:p>
            <a:r>
              <a:rPr lang="en-US" sz="2400" dirty="0" err="1" smtClean="0"/>
              <a:t>add_hw</a:t>
            </a:r>
            <a:endParaRPr lang="en-US" sz="2400" dirty="0" smtClean="0"/>
          </a:p>
          <a:p>
            <a:r>
              <a:rPr lang="en-US" sz="2400" dirty="0" err="1" smtClean="0"/>
              <a:t>add_test</a:t>
            </a:r>
            <a:endParaRPr lang="en-US" sz="2400" dirty="0" smtClean="0"/>
          </a:p>
          <a:p>
            <a:r>
              <a:rPr lang="en-US" sz="2400" dirty="0" err="1" smtClean="0"/>
              <a:t>del_hw</a:t>
            </a:r>
            <a:endParaRPr lang="en-US" sz="2400" dirty="0" smtClean="0"/>
          </a:p>
          <a:p>
            <a:r>
              <a:rPr lang="en-US" sz="2400" dirty="0" err="1" smtClean="0"/>
              <a:t>del_test</a:t>
            </a:r>
            <a:endParaRPr lang="en-US" sz="2400" dirty="0" smtClean="0"/>
          </a:p>
          <a:p>
            <a:r>
              <a:rPr lang="en-US" sz="2400" dirty="0" err="1" smtClean="0"/>
              <a:t>update_ids</a:t>
            </a:r>
            <a:endParaRPr lang="en-US" sz="2400" dirty="0" smtClean="0"/>
          </a:p>
          <a:p>
            <a:r>
              <a:rPr lang="en-US" sz="2400" dirty="0" err="1" smtClean="0"/>
              <a:t>ask_about_dl</a:t>
            </a:r>
            <a:endParaRPr lang="en-US" sz="2400" dirty="0" smtClean="0"/>
          </a:p>
          <a:p>
            <a:r>
              <a:rPr lang="en-US" sz="2400" dirty="0" err="1" smtClean="0"/>
              <a:t>updating_hw</a:t>
            </a:r>
            <a:endParaRPr lang="en-US" sz="2400" dirty="0" smtClean="0"/>
          </a:p>
          <a:p>
            <a:r>
              <a:rPr lang="en-US" sz="2400" dirty="0" err="1" smtClean="0"/>
              <a:t>updating_test</a:t>
            </a:r>
            <a:endParaRPr lang="en-US" sz="2400" dirty="0" smtClean="0"/>
          </a:p>
          <a:p>
            <a:r>
              <a:rPr lang="en-US" sz="2400" dirty="0" err="1" smtClean="0"/>
              <a:t>havent_chosen</a:t>
            </a:r>
            <a:endParaRPr lang="en-US" sz="2400" dirty="0" smtClean="0"/>
          </a:p>
          <a:p>
            <a:r>
              <a:rPr lang="en-US" sz="2400" dirty="0" err="1" smtClean="0"/>
              <a:t>sort_hw</a:t>
            </a:r>
            <a:endParaRPr lang="en-US" sz="2400" dirty="0" smtClean="0"/>
          </a:p>
          <a:p>
            <a:r>
              <a:rPr lang="en-US" sz="2400" dirty="0" err="1" smtClean="0"/>
              <a:t>sort_test</a:t>
            </a:r>
            <a:endParaRPr lang="en-US" sz="2400" dirty="0" smtClean="0"/>
          </a:p>
          <a:p>
            <a:r>
              <a:rPr lang="en-US" sz="2400" dirty="0" err="1" smtClean="0"/>
              <a:t>write_in_table_from_database</a:t>
            </a:r>
            <a:endParaRPr lang="en-US" sz="2400" dirty="0" smtClean="0"/>
          </a:p>
          <a:p>
            <a:r>
              <a:rPr lang="en-US" sz="2400" dirty="0" err="1" smtClean="0"/>
              <a:t>get_date</a:t>
            </a:r>
            <a:endParaRPr lang="en-US" sz="2400" dirty="0" smtClean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ee_lessons</a:t>
            </a:r>
            <a:endParaRPr lang="en-US" sz="2400" dirty="0" smtClean="0"/>
          </a:p>
          <a:p>
            <a:r>
              <a:rPr lang="en-US" sz="2400" dirty="0" err="1" smtClean="0"/>
              <a:t>see_time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Show_Lessons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Show_Timetable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aving</a:t>
            </a:r>
          </a:p>
          <a:p>
            <a:r>
              <a:rPr lang="en-US" i="1" dirty="0" err="1"/>
              <a:t>c</a:t>
            </a:r>
            <a:r>
              <a:rPr lang="en-US" i="1" dirty="0" err="1" smtClean="0"/>
              <a:t>hange_num_of_days</a:t>
            </a:r>
            <a:endParaRPr lang="en-US" i="1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elete_string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dd_string</a:t>
            </a:r>
            <a:endParaRPr lang="en-US" dirty="0" smtClean="0"/>
          </a:p>
          <a:p>
            <a:r>
              <a:rPr lang="en-US" dirty="0" err="1" smtClean="0"/>
              <a:t>write_in_table_from_database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оформления</a:t>
            </a:r>
          </a:p>
          <a:p>
            <a:r>
              <a:rPr lang="ru-RU" dirty="0" smtClean="0"/>
              <a:t>Добавление возможности синхронизации с несколькими устройствами</a:t>
            </a:r>
          </a:p>
          <a:p>
            <a:r>
              <a:rPr lang="ru-RU" dirty="0" smtClean="0"/>
              <a:t>Повышение удобства пользования приложением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84</Words>
  <Application>Microsoft Office PowerPoint</Application>
  <PresentationFormat>Экран (16:9)</PresentationFormat>
  <Paragraphs>41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QT «Школьный планнер»</vt:lpstr>
      <vt:lpstr>Введение</vt:lpstr>
      <vt:lpstr>Реализация</vt:lpstr>
      <vt:lpstr>MyWindow</vt:lpstr>
      <vt:lpstr>Show_Lessons и Show_Timetable</vt:lpstr>
      <vt:lpstr>Возможности для доработки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 «Школьный планнер»</dc:title>
  <dc:creator>Екатерина</dc:creator>
  <cp:lastModifiedBy>Екатерина</cp:lastModifiedBy>
  <cp:revision>1</cp:revision>
  <dcterms:created xsi:type="dcterms:W3CDTF">2021-01-07T19:08:47Z</dcterms:created>
  <dcterms:modified xsi:type="dcterms:W3CDTF">2021-02-26T08:39:09Z</dcterms:modified>
</cp:coreProperties>
</file>