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EAC1-DE14-41C2-9953-8A8020592F2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3610-1E26-4B4F-B686-648EDA0798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Проект </a:t>
            </a:r>
            <a:r>
              <a:rPr lang="en-US" b="1" dirty="0" err="1"/>
              <a:t>WebServer+API</a:t>
            </a:r>
            <a:endParaRPr lang="en-US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Подготовила: </a:t>
            </a:r>
            <a:r>
              <a:rPr lang="ru-RU" dirty="0" err="1" smtClean="0">
                <a:solidFill>
                  <a:schemeClr val="tx1"/>
                </a:solidFill>
              </a:rPr>
              <a:t>Утешева</a:t>
            </a:r>
            <a:r>
              <a:rPr lang="ru-RU" dirty="0" smtClean="0">
                <a:solidFill>
                  <a:schemeClr val="tx1"/>
                </a:solidFill>
              </a:rPr>
              <a:t> Екатерина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Цель: создать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 «Планер» на </a:t>
            </a:r>
            <a:r>
              <a:rPr lang="en-US" dirty="0" smtClean="0"/>
              <a:t>Flask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71810"/>
            <a:ext cx="848654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357562"/>
            <a:ext cx="2312805" cy="37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1643050"/>
            <a:ext cx="1714512" cy="3750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/register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86116" y="2928934"/>
            <a:ext cx="1357322" cy="3750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/logout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86116" y="2214554"/>
            <a:ext cx="1357322" cy="3750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/login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8" idx="3"/>
            <a:endCxn id="9" idx="1"/>
          </p:cNvCxnSpPr>
          <p:nvPr/>
        </p:nvCxnSpPr>
        <p:spPr>
          <a:xfrm flipV="1">
            <a:off x="2669963" y="1830572"/>
            <a:ext cx="616153" cy="1714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8" idx="3"/>
            <a:endCxn id="10" idx="1"/>
          </p:cNvCxnSpPr>
          <p:nvPr/>
        </p:nvCxnSpPr>
        <p:spPr>
          <a:xfrm flipV="1">
            <a:off x="2669963" y="3116456"/>
            <a:ext cx="616153" cy="428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8" idx="3"/>
            <a:endCxn id="11" idx="1"/>
          </p:cNvCxnSpPr>
          <p:nvPr/>
        </p:nvCxnSpPr>
        <p:spPr>
          <a:xfrm flipV="1">
            <a:off x="2669963" y="2402076"/>
            <a:ext cx="616153" cy="1143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286116" y="4286256"/>
            <a:ext cx="1500197" cy="3571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tasks_delete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286116" y="3643314"/>
            <a:ext cx="1500197" cy="3571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/tasks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286116" y="4929198"/>
            <a:ext cx="1500197" cy="3571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/tasks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572132" y="3643314"/>
            <a:ext cx="1857387" cy="3571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/tasks/</a:t>
            </a:r>
            <a:r>
              <a:rPr lang="en-US" dirty="0"/>
              <a:t> &lt;</a:t>
            </a:r>
            <a:r>
              <a:rPr lang="en-US" dirty="0" err="1"/>
              <a:t>int:id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3286116" y="5643578"/>
            <a:ext cx="2500330" cy="3571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/tasks/</a:t>
            </a:r>
            <a:r>
              <a:rPr lang="en-US" dirty="0"/>
              <a:t>&lt;</a:t>
            </a:r>
            <a:r>
              <a:rPr lang="en-US" dirty="0" err="1"/>
              <a:t>int:tasks_id</a:t>
            </a:r>
            <a:r>
              <a:rPr lang="en-US" dirty="0"/>
              <a:t>&gt;</a:t>
            </a:r>
            <a:endParaRPr lang="ru-RU" dirty="0"/>
          </a:p>
        </p:txBody>
      </p:sp>
      <p:cxnSp>
        <p:nvCxnSpPr>
          <p:cNvPr id="48" name="Соединительная линия уступом 47"/>
          <p:cNvCxnSpPr>
            <a:stCxn id="8" idx="3"/>
            <a:endCxn id="41" idx="1"/>
          </p:cNvCxnSpPr>
          <p:nvPr/>
        </p:nvCxnSpPr>
        <p:spPr>
          <a:xfrm>
            <a:off x="2669963" y="3545084"/>
            <a:ext cx="616153" cy="276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8" idx="3"/>
            <a:endCxn id="21" idx="1"/>
          </p:cNvCxnSpPr>
          <p:nvPr/>
        </p:nvCxnSpPr>
        <p:spPr>
          <a:xfrm>
            <a:off x="2669963" y="3545084"/>
            <a:ext cx="616153" cy="919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8" idx="3"/>
            <a:endCxn id="43" idx="1"/>
          </p:cNvCxnSpPr>
          <p:nvPr/>
        </p:nvCxnSpPr>
        <p:spPr>
          <a:xfrm>
            <a:off x="2669963" y="3545084"/>
            <a:ext cx="616153" cy="1562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8" idx="3"/>
            <a:endCxn id="46" idx="1"/>
          </p:cNvCxnSpPr>
          <p:nvPr/>
        </p:nvCxnSpPr>
        <p:spPr>
          <a:xfrm>
            <a:off x="2669963" y="3545084"/>
            <a:ext cx="616153" cy="22770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41" idx="3"/>
            <a:endCxn id="44" idx="1"/>
          </p:cNvCxnSpPr>
          <p:nvPr/>
        </p:nvCxnSpPr>
        <p:spPr>
          <a:xfrm>
            <a:off x="4786313" y="3821909"/>
            <a:ext cx="78581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8" idx="3"/>
            <a:endCxn id="46" idx="1"/>
          </p:cNvCxnSpPr>
          <p:nvPr/>
        </p:nvCxnSpPr>
        <p:spPr>
          <a:xfrm>
            <a:off x="2669963" y="3545084"/>
            <a:ext cx="616153" cy="227708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добавления разделов</a:t>
            </a:r>
          </a:p>
          <a:p>
            <a:r>
              <a:rPr lang="ru-RU" dirty="0" smtClean="0"/>
              <a:t>Добавление сортировки</a:t>
            </a:r>
          </a:p>
          <a:p>
            <a:r>
              <a:rPr lang="ru-RU" dirty="0" smtClean="0"/>
              <a:t>Дизайн</a:t>
            </a:r>
          </a:p>
          <a:p>
            <a:r>
              <a:rPr lang="ru-RU" dirty="0" smtClean="0"/>
              <a:t>Подключение </a:t>
            </a:r>
            <a:r>
              <a:rPr lang="en-US" dirty="0" smtClean="0"/>
              <a:t>alembic</a:t>
            </a:r>
          </a:p>
          <a:p>
            <a:r>
              <a:rPr lang="ru-RU" dirty="0" smtClean="0"/>
              <a:t>Доработка </a:t>
            </a:r>
            <a:r>
              <a:rPr lang="en-US" dirty="0" err="1" smtClean="0"/>
              <a:t>RESTful</a:t>
            </a:r>
            <a:r>
              <a:rPr lang="en-US" dirty="0" smtClean="0"/>
              <a:t>-</a:t>
            </a:r>
            <a:r>
              <a:rPr lang="ru-RU" dirty="0"/>
              <a:t>сервиса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55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Проект WebServer+API</vt:lpstr>
      <vt:lpstr>Введение</vt:lpstr>
      <vt:lpstr>Реализация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WebServer+API</dc:title>
  <dc:creator>Екатерина</dc:creator>
  <cp:lastModifiedBy>Екатерина</cp:lastModifiedBy>
  <cp:revision>1</cp:revision>
  <dcterms:created xsi:type="dcterms:W3CDTF">2021-04-27T19:48:53Z</dcterms:created>
  <dcterms:modified xsi:type="dcterms:W3CDTF">2021-04-28T10:46:31Z</dcterms:modified>
</cp:coreProperties>
</file>