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17C-A30F-7226-581A-66930CE48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BC96-2EB5-6357-83B9-11797C6A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8E32-2726-ECFA-2752-07FDD295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138C-1AED-44FC-4A18-96981232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FD8D-EAB5-DFD5-7709-50A5C02A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80DD-3529-C71F-9AC8-5067C53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E5631-D558-00E7-CB2E-32A6809F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CBE3-EC7C-C205-69CC-E411E32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1F2A-F0CC-13C3-A751-01BB56EE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CDC1-5056-0596-444E-AE7E377B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4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2484C-00E3-EE82-E648-6E36B02E2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632A-FDB7-8B16-5DFF-8BA2D1F9F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2D66-5EE5-E36C-F863-99132AF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FEF6-6B67-9AEA-74FB-C9F9EC07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100B-4D6C-5436-37C3-10649C7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1DB7-BA7C-A73E-236D-5E6B61A1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60F4-27E5-AAEA-39F7-8211FE59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48D5-3FBF-BC3D-E353-CDC50C73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6282-5CE6-3DDE-5512-58CC01CF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65BE-D5A0-8934-3744-6A7C74F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0922-B36D-6CD1-A7F0-0CFF32C2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4F2B-F104-D486-C02F-43F3FDB1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448C-780A-106B-1A73-A294FCEF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377C-A71C-2371-B11C-03E64A62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DA00-DE17-0CDE-C5FB-284BC30E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3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976A-B949-C7CF-FF77-100504E9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6559-DCEB-324D-2B1C-4754F340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F309E-7CCF-A26F-41F4-349B2AEE8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9F93-9A65-642A-B1AD-864E1F0F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98E7-2E55-BF49-B313-60FFB15D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66CE-CA32-565A-1366-C41B8CCE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4DC-B49A-BED7-5F2D-6EBF4B32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2B51-27AF-4179-343C-9EA5F6F9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F0092-5CF9-36D0-A4CE-9F6D2948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ACAD-9514-E96E-687F-02DA9F35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C4AE9-FB4C-C11E-7936-BD88A663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B366E-CEA6-D711-F7E1-12F04AA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077C1-E392-2FEF-4D58-F31A0C0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BEC-D9BC-DD9A-54AB-725AB5F7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4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E234-1344-7A62-C9F9-EE549474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270FB-2CB9-56FA-DCDB-63553111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C336-42F4-3AC9-73AD-78ACEA56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DCA74-64F7-7E49-8BBA-705D62B9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2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B06F7-44FD-7A14-E3B8-CED46C1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EA77-B286-DBBB-4D1A-4D5D05B2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6F18-110B-8175-C7F3-5B767DDC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2C63-605C-35E5-9A2C-2D9F07F1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B25B-854C-CDD3-5597-10732003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BB96-B130-BC77-D84E-6C25DDEE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1586-2A2D-777E-FE0A-77288EC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48BC-32F5-9C84-5C4E-8070EA3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1084-FBC8-AEFB-035C-31083788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156-8A63-F657-9FCB-E1BE38B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6812D-83CA-DCFE-D05F-B5776D79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7515E-60E6-2596-63D7-AED5051F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72A9-8E65-9C7A-D631-F70FB14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9C6E-76EA-A250-DA6A-3BD7BA2D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ABEB-02D3-BFAE-351E-DEF7A76E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A7BE4-E537-31E1-F317-D5320F94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EC86-6884-3B6E-5A14-68D33C50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4B4D-8264-A5B7-EB74-791F3A05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5A73-AEFD-47C6-BE8D-91E002CD1CA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18C7-0CF1-40C5-715D-0BE7402C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29AB-237B-54F2-07B1-8FF9BE31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8760-B4EC-41F7-90F7-78192C71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1A650EC-5FD0-0865-3740-DC6A5F69BEA2}"/>
              </a:ext>
            </a:extLst>
          </p:cNvPr>
          <p:cNvSpPr/>
          <p:nvPr/>
        </p:nvSpPr>
        <p:spPr>
          <a:xfrm>
            <a:off x="8707225" y="556182"/>
            <a:ext cx="3044857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01DF10-9048-0D56-1465-901F6674AE76}"/>
              </a:ext>
            </a:extLst>
          </p:cNvPr>
          <p:cNvSpPr/>
          <p:nvPr/>
        </p:nvSpPr>
        <p:spPr>
          <a:xfrm>
            <a:off x="8707225" y="485481"/>
            <a:ext cx="3371653" cy="853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09709F-CBA6-25B7-1D45-A2D17B09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5B73E-CA51-CA09-E5FC-32C2BD44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0"/>
            <a:ext cx="10628722" cy="55618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</a:t>
            </a:r>
            <a:r>
              <a:rPr lang="en-IN" b="1" dirty="0" err="1"/>
              <a:t>Varalaxmi</a:t>
            </a:r>
            <a:r>
              <a:rPr lang="en-IN" b="1" dirty="0"/>
              <a:t> </a:t>
            </a:r>
            <a:r>
              <a:rPr lang="en-IN" b="1" dirty="0" err="1"/>
              <a:t>Vratham</a:t>
            </a:r>
            <a:r>
              <a:rPr lang="en-IN" b="1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03603-5262-07E9-102C-FE0F3EF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556182"/>
            <a:ext cx="10515600" cy="58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List of items :</a:t>
            </a:r>
          </a:p>
          <a:p>
            <a:pPr marL="0" indent="0">
              <a:buNone/>
            </a:pPr>
            <a:r>
              <a:rPr lang="en-IN" sz="1600" b="1" dirty="0" err="1"/>
              <a:t>Pasupu</a:t>
            </a:r>
            <a:r>
              <a:rPr lang="en-IN" sz="1600" b="1" dirty="0"/>
              <a:t>                        </a:t>
            </a:r>
            <a:r>
              <a:rPr lang="en-IN" sz="1600" b="1" dirty="0" err="1"/>
              <a:t>Vathulu</a:t>
            </a:r>
            <a:r>
              <a:rPr lang="en-IN" sz="1600" b="1" dirty="0"/>
              <a:t>  </a:t>
            </a:r>
          </a:p>
          <a:p>
            <a:pPr marL="0" indent="0">
              <a:buNone/>
            </a:pPr>
            <a:r>
              <a:rPr lang="en-IN" sz="1600" b="1" dirty="0" err="1"/>
              <a:t>Kunkuma</a:t>
            </a:r>
            <a:r>
              <a:rPr lang="en-IN" sz="1600" b="1" dirty="0"/>
              <a:t>                    </a:t>
            </a:r>
            <a:r>
              <a:rPr lang="en-IN" sz="1600" b="1" dirty="0" err="1"/>
              <a:t>Harathi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err="1"/>
              <a:t>Gandham</a:t>
            </a:r>
            <a:r>
              <a:rPr lang="en-IN" sz="1600" b="1" dirty="0"/>
              <a:t>                   Pooja oil</a:t>
            </a:r>
          </a:p>
          <a:p>
            <a:pPr marL="0" indent="0">
              <a:buNone/>
            </a:pPr>
            <a:r>
              <a:rPr lang="en-IN" sz="1600" b="1" dirty="0" err="1"/>
              <a:t>Aaku</a:t>
            </a:r>
            <a:r>
              <a:rPr lang="en-IN" sz="1600" b="1" dirty="0"/>
              <a:t> </a:t>
            </a:r>
            <a:r>
              <a:rPr lang="en-IN" sz="1600" b="1" dirty="0" err="1"/>
              <a:t>Vakka</a:t>
            </a:r>
            <a:r>
              <a:rPr lang="en-IN" sz="1600" b="1" dirty="0"/>
              <a:t>                </a:t>
            </a:r>
            <a:r>
              <a:rPr lang="en-IN" sz="1600" b="1" dirty="0" err="1"/>
              <a:t>Dhoop</a:t>
            </a:r>
            <a:r>
              <a:rPr lang="en-IN" sz="1600" b="1" dirty="0"/>
              <a:t> Sticks</a:t>
            </a:r>
          </a:p>
          <a:p>
            <a:pPr marL="0" indent="0">
              <a:buNone/>
            </a:pPr>
            <a:r>
              <a:rPr lang="en-IN" sz="1600" b="1" dirty="0" err="1"/>
              <a:t>Kaluva</a:t>
            </a:r>
            <a:r>
              <a:rPr lang="en-IN" sz="1600" b="1" dirty="0"/>
              <a:t> </a:t>
            </a:r>
            <a:r>
              <a:rPr lang="en-IN" sz="1600" b="1" dirty="0" err="1"/>
              <a:t>Puvvu</a:t>
            </a:r>
            <a:r>
              <a:rPr lang="en-IN" sz="1600" b="1" dirty="0"/>
              <a:t>             Fruits</a:t>
            </a:r>
          </a:p>
          <a:p>
            <a:pPr marL="0" indent="0">
              <a:buNone/>
            </a:pPr>
            <a:r>
              <a:rPr lang="en-IN" sz="1600" b="1" dirty="0" err="1"/>
              <a:t>Mamidi</a:t>
            </a:r>
            <a:r>
              <a:rPr lang="en-IN" sz="1600" b="1" dirty="0"/>
              <a:t> </a:t>
            </a:r>
            <a:r>
              <a:rPr lang="en-IN" sz="1600" b="1" dirty="0" err="1"/>
              <a:t>Kommalu</a:t>
            </a:r>
            <a:r>
              <a:rPr lang="en-IN" sz="1600" b="1" dirty="0"/>
              <a:t>    Milk</a:t>
            </a:r>
          </a:p>
          <a:p>
            <a:pPr marL="0" indent="0">
              <a:buNone/>
            </a:pPr>
            <a:r>
              <a:rPr lang="en-IN" sz="1600" b="1" dirty="0"/>
              <a:t>Flowers                       </a:t>
            </a:r>
            <a:r>
              <a:rPr lang="en-IN" sz="1600" b="1" dirty="0" err="1"/>
              <a:t>Kommu</a:t>
            </a:r>
            <a:r>
              <a:rPr lang="en-IN" sz="1600" b="1" dirty="0"/>
              <a:t> </a:t>
            </a:r>
            <a:r>
              <a:rPr lang="en-IN" sz="1600" b="1" dirty="0" err="1"/>
              <a:t>Senagalu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Sweetcorn                  </a:t>
            </a:r>
            <a:r>
              <a:rPr lang="en-IN" sz="1600" b="1" dirty="0" err="1"/>
              <a:t>Pacchi</a:t>
            </a:r>
            <a:r>
              <a:rPr lang="en-IN" sz="1600" b="1" dirty="0"/>
              <a:t> </a:t>
            </a:r>
            <a:r>
              <a:rPr lang="en-IN" sz="1600" b="1" dirty="0" err="1"/>
              <a:t>Senagalu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Bangles                       </a:t>
            </a:r>
            <a:r>
              <a:rPr lang="en-IN" sz="1600" b="1" dirty="0" err="1"/>
              <a:t>Palli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Red Jacket                  </a:t>
            </a:r>
            <a:r>
              <a:rPr lang="en-IN" sz="1600" b="1" dirty="0" err="1"/>
              <a:t>Bellam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Coconut                      Sugar</a:t>
            </a:r>
          </a:p>
          <a:p>
            <a:pPr marL="0" indent="0">
              <a:buNone/>
            </a:pPr>
            <a:r>
              <a:rPr lang="en-IN" sz="1600" b="1" dirty="0"/>
              <a:t>Agar Bathi                  </a:t>
            </a:r>
            <a:r>
              <a:rPr lang="en-IN" sz="1600" b="1" dirty="0" err="1"/>
              <a:t>Vratham</a:t>
            </a:r>
            <a:r>
              <a:rPr lang="en-IN" sz="1600" b="1" dirty="0"/>
              <a:t> books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dirty="0"/>
              <a:t>                                              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0917E-43E3-5320-CBE4-BC7139C134BC}"/>
              </a:ext>
            </a:extLst>
          </p:cNvPr>
          <p:cNvSpPr txBox="1"/>
          <p:nvPr/>
        </p:nvSpPr>
        <p:spPr>
          <a:xfrm>
            <a:off x="8145544" y="509643"/>
            <a:ext cx="304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giving 5% of this money to the poor people</a:t>
            </a:r>
          </a:p>
        </p:txBody>
      </p:sp>
    </p:spTree>
    <p:extLst>
      <p:ext uri="{BB962C8B-B14F-4D97-AF65-F5344CB8AC3E}">
        <p14:creationId xmlns:p14="http://schemas.microsoft.com/office/powerpoint/2010/main" val="6656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            Varalaxmi Vratham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Ekavarma Petla</dc:creator>
  <cp:lastModifiedBy>Ekavarma Petla</cp:lastModifiedBy>
  <cp:revision>2</cp:revision>
  <dcterms:created xsi:type="dcterms:W3CDTF">2024-08-09T16:36:47Z</dcterms:created>
  <dcterms:modified xsi:type="dcterms:W3CDTF">2024-08-10T01:49:24Z</dcterms:modified>
</cp:coreProperties>
</file>