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965121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66898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95833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7529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269676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855625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30830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986053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98657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076330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251403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070143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13397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213560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098162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451474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90847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24925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ne d’horizon de Shanghai">
            <a:extLst>
              <a:ext uri="{FF2B5EF4-FFF2-40B4-BE49-F238E27FC236}">
                <a16:creationId xmlns:a16="http://schemas.microsoft.com/office/drawing/2014/main" id="{373C3B56-D13F-470E-8F4C-9F7D3BBA1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78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1AE84A-39A3-41E1-9B17-AAC09FDA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r-FR" sz="2800" dirty="0">
                <a:solidFill>
                  <a:schemeClr val="tx1"/>
                </a:solidFill>
              </a:rPr>
              <a:t>Modèle prédictif et Front sécurisé lié à la vaccination du virus Covid-19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474E93-851F-4DAE-A60F-BBF439563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Autofit/>
          </a:bodyPr>
          <a:lstStyle/>
          <a:p>
            <a:pPr algn="r"/>
            <a:r>
              <a:rPr lang="fr-FR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52925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11518B-FD29-41EC-9103-F11DF9D2A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7" r="-1" b="14318"/>
          <a:stretch/>
        </p:blipFill>
        <p:spPr bwMode="auto"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A05205-4DA8-4DC8-A37B-21D5C41A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Sécurité du système d’information</a:t>
            </a:r>
          </a:p>
        </p:txBody>
      </p:sp>
    </p:spTree>
    <p:extLst>
      <p:ext uri="{BB962C8B-B14F-4D97-AF65-F5344CB8AC3E}">
        <p14:creationId xmlns:p14="http://schemas.microsoft.com/office/powerpoint/2010/main" val="409005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41DC0-C2E8-4C33-BE65-E2409B22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ED6C85-1483-4184-A35C-D51020FB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Prédire les affluences de vaccination et orienter les vaccins / allouer du budget vers les zones prioritaires</a:t>
            </a:r>
          </a:p>
          <a:p>
            <a:pPr lvl="2"/>
            <a:r>
              <a:rPr lang="fr-FR" dirty="0"/>
              <a:t>Identifier les centres de vaccinations de ces zones (Data 1)</a:t>
            </a:r>
          </a:p>
          <a:p>
            <a:pPr lvl="2"/>
            <a:r>
              <a:rPr lang="fr-FR" dirty="0"/>
              <a:t>Identifier les zones où la contamination est en hausse (Data 2) </a:t>
            </a:r>
          </a:p>
          <a:p>
            <a:pPr lvl="2"/>
            <a:r>
              <a:rPr lang="fr-FR" dirty="0"/>
              <a:t>Croiser les données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Afficher les centres de vaccination et le périmètre des 10Km réglementaires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198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2A1C9-B553-4776-B34E-64883456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brut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3048BF-68FC-4427-A2BC-5DFED04BC77A}"/>
              </a:ext>
            </a:extLst>
          </p:cNvPr>
          <p:cNvSpPr txBox="1"/>
          <p:nvPr/>
        </p:nvSpPr>
        <p:spPr>
          <a:xfrm>
            <a:off x="202894" y="5821605"/>
            <a:ext cx="46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Localisation des centres de vaccination</a:t>
            </a:r>
          </a:p>
          <a:p>
            <a:r>
              <a:rPr lang="fr-FR" dirty="0"/>
              <a:t>(.</a:t>
            </a:r>
            <a:r>
              <a:rPr lang="fr-FR" dirty="0" err="1"/>
              <a:t>json</a:t>
            </a:r>
            <a:r>
              <a:rPr lang="fr-FR" dirty="0"/>
              <a:t>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FDDE94-5CEF-462D-A6FF-7C5C74FC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4" y="1480223"/>
            <a:ext cx="4676365" cy="4120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B7ECD25-DB9E-4DA0-B7FD-F80345FC3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29" y="1480223"/>
            <a:ext cx="5070819" cy="4120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54D84B5-69C0-4DBA-B1B3-8D885B41E8C8}"/>
              </a:ext>
            </a:extLst>
          </p:cNvPr>
          <p:cNvSpPr txBox="1"/>
          <p:nvPr/>
        </p:nvSpPr>
        <p:spPr>
          <a:xfrm>
            <a:off x="5588029" y="5821605"/>
            <a:ext cx="46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Suivi des cas liés au covid-19</a:t>
            </a:r>
          </a:p>
          <a:p>
            <a:r>
              <a:rPr lang="fr-FR" dirty="0"/>
              <a:t>(.csv)</a:t>
            </a:r>
          </a:p>
        </p:txBody>
      </p:sp>
    </p:spTree>
    <p:extLst>
      <p:ext uri="{BB962C8B-B14F-4D97-AF65-F5344CB8AC3E}">
        <p14:creationId xmlns:p14="http://schemas.microsoft.com/office/powerpoint/2010/main" val="222406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1AB73-A0D3-4119-9316-5090479B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Stocker les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66E855-5223-44E7-B83A-35BDD1B79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5" t="23630" r="7750"/>
          <a:stretch/>
        </p:blipFill>
        <p:spPr bwMode="auto">
          <a:xfrm>
            <a:off x="813021" y="1298671"/>
            <a:ext cx="3199409" cy="17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0E7B6C-3B9C-420E-8FAB-361314678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r="53250" b="32976"/>
          <a:stretch/>
        </p:blipFill>
        <p:spPr bwMode="auto">
          <a:xfrm>
            <a:off x="2721132" y="2574139"/>
            <a:ext cx="2582595" cy="103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C6C4D4F-A296-4DDF-A47F-F8473F9D4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2" t="7006" r="25078" b="34398"/>
          <a:stretch/>
        </p:blipFill>
        <p:spPr bwMode="auto">
          <a:xfrm>
            <a:off x="6721641" y="1297698"/>
            <a:ext cx="3974841" cy="23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igne Plus 5">
            <a:extLst>
              <a:ext uri="{FF2B5EF4-FFF2-40B4-BE49-F238E27FC236}">
                <a16:creationId xmlns:a16="http://schemas.microsoft.com/office/drawing/2014/main" id="{F52291B6-9FDB-4C42-A59E-A68AB3462639}"/>
              </a:ext>
            </a:extLst>
          </p:cNvPr>
          <p:cNvSpPr/>
          <p:nvPr/>
        </p:nvSpPr>
        <p:spPr>
          <a:xfrm>
            <a:off x="5470360" y="1906541"/>
            <a:ext cx="802432" cy="7744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4336E96F-65BF-4A03-B72A-17230FCD191E}"/>
              </a:ext>
            </a:extLst>
          </p:cNvPr>
          <p:cNvSpPr/>
          <p:nvPr/>
        </p:nvSpPr>
        <p:spPr>
          <a:xfrm rot="16200000">
            <a:off x="601306" y="4932269"/>
            <a:ext cx="681644" cy="1036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00BA867-7C25-4DB6-98D8-775B7171D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 r="43664" b="54910"/>
          <a:stretch/>
        </p:blipFill>
        <p:spPr bwMode="auto">
          <a:xfrm>
            <a:off x="1980812" y="4416888"/>
            <a:ext cx="3389210" cy="2067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842A197-48E5-43CA-93AF-1218BF8CB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6" r="34000"/>
          <a:stretch/>
        </p:blipFill>
        <p:spPr bwMode="auto">
          <a:xfrm>
            <a:off x="7370068" y="3689870"/>
            <a:ext cx="3223984" cy="3093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7568D5A9-44FF-4BF3-B2CD-E30D6824929F}"/>
              </a:ext>
            </a:extLst>
          </p:cNvPr>
          <p:cNvSpPr/>
          <p:nvPr/>
        </p:nvSpPr>
        <p:spPr>
          <a:xfrm rot="16200000">
            <a:off x="5993027" y="4840452"/>
            <a:ext cx="681644" cy="1036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15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660D2-A5A7-4B06-91DD-D37048EA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Importer nos données dans un modèle d’entrainement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0715CC-D0CE-453A-A618-5CA4BFA7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Screenshot ML studio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1C8306-C33B-4A53-BB23-102756D0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4" y="1152983"/>
            <a:ext cx="7320038" cy="3046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057D3C-D97D-4D95-9820-46DE82230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68" y="1031685"/>
            <a:ext cx="3520751" cy="4976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546CCD4-7E65-4D43-932D-D1667D25BC51}"/>
              </a:ext>
            </a:extLst>
          </p:cNvPr>
          <p:cNvSpPr txBox="1"/>
          <p:nvPr/>
        </p:nvSpPr>
        <p:spPr>
          <a:xfrm>
            <a:off x="368797" y="4819424"/>
            <a:ext cx="333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Nouveau Jeu de données à partir d’une requête SQL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99F4F70-5A4A-45BF-947A-9D9EA7A05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30" b="16430"/>
          <a:stretch/>
        </p:blipFill>
        <p:spPr>
          <a:xfrm>
            <a:off x="3885025" y="4819424"/>
            <a:ext cx="3855186" cy="646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23AC46B-96F2-47E9-97A3-BF7666F13D7A}"/>
              </a:ext>
            </a:extLst>
          </p:cNvPr>
          <p:cNvSpPr txBox="1"/>
          <p:nvPr/>
        </p:nvSpPr>
        <p:spPr>
          <a:xfrm>
            <a:off x="1103312" y="6017566"/>
            <a:ext cx="6625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Nous avons importer deux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359561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1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1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2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2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1660D2-A5A7-4B06-91DD-D37048E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138" y="1461156"/>
            <a:ext cx="3543464" cy="1722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Entrainer le </a:t>
            </a:r>
            <a:r>
              <a:rPr lang="en-US" sz="4800" dirty="0" err="1">
                <a:solidFill>
                  <a:srgbClr val="EBEBEB"/>
                </a:solidFill>
              </a:rPr>
              <a:t>modèle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92A4645-7856-4F88-BFB2-8DB9527C98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24" r="6980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Rectangle 31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2934C0-6A74-4BC7-94BA-19C4E5351D59}"/>
              </a:ext>
            </a:extLst>
          </p:cNvPr>
          <p:cNvSpPr txBox="1"/>
          <p:nvPr/>
        </p:nvSpPr>
        <p:spPr>
          <a:xfrm>
            <a:off x="8693263" y="4697763"/>
            <a:ext cx="313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Schéma </a:t>
            </a:r>
            <a:r>
              <a:rPr lang="fr-FR" b="1" dirty="0" err="1">
                <a:solidFill>
                  <a:schemeClr val="accent2"/>
                </a:solidFill>
              </a:rPr>
              <a:t>only</a:t>
            </a:r>
            <a:r>
              <a:rPr lang="fr-FR" b="1" dirty="0">
                <a:solidFill>
                  <a:schemeClr val="accent2"/>
                </a:solidFill>
              </a:rPr>
              <a:t> </a:t>
            </a:r>
          </a:p>
          <a:p>
            <a:r>
              <a:rPr lang="fr-FR" b="1" dirty="0">
                <a:solidFill>
                  <a:schemeClr val="accent2"/>
                </a:solidFill>
              </a:rPr>
              <a:t>(Non fonctionnel)</a:t>
            </a:r>
          </a:p>
        </p:txBody>
      </p:sp>
    </p:spTree>
    <p:extLst>
      <p:ext uri="{BB962C8B-B14F-4D97-AF65-F5344CB8AC3E}">
        <p14:creationId xmlns:p14="http://schemas.microsoft.com/office/powerpoint/2010/main" val="311539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B00355A-3424-46CC-AEAC-B2D25C37E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2223" b="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03DB9B4-A02B-469D-AB3C-F316A624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fr-FR" dirty="0"/>
              <a:t>Afficher nos données – Web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70FAF8-2B08-4AEE-B47E-EE026294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01" y="1902759"/>
            <a:ext cx="11548998" cy="4195481"/>
          </a:xfrm>
        </p:spPr>
        <p:txBody>
          <a:bodyPr>
            <a:normAutofit/>
          </a:bodyPr>
          <a:lstStyle/>
          <a:p>
            <a:r>
              <a:rPr lang="fr-FR" sz="2400" b="1" dirty="0"/>
              <a:t>Utilisation API </a:t>
            </a:r>
            <a:r>
              <a:rPr lang="fr-FR" sz="2400" b="1" dirty="0" err="1"/>
              <a:t>MapBox</a:t>
            </a:r>
            <a:r>
              <a:rPr lang="fr-FR" sz="2400" b="1" dirty="0"/>
              <a:t>/</a:t>
            </a:r>
            <a:r>
              <a:rPr lang="fr-FR" sz="2400" b="1" dirty="0" err="1"/>
              <a:t>OpenStreetMap</a:t>
            </a:r>
            <a:r>
              <a:rPr lang="fr-FR" sz="2400" b="1" dirty="0"/>
              <a:t> pour afficher les centres de vaccinations depuis </a:t>
            </a:r>
            <a:r>
              <a:rPr lang="fr-FR" sz="2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https://www.data.gouv.fr/fr/datasets/r/d0566522-604d-4af6-be44-a26eefa01756</a:t>
            </a:r>
          </a:p>
          <a:p>
            <a:endParaRPr lang="fr-FR" dirty="0"/>
          </a:p>
          <a:p>
            <a:r>
              <a:rPr lang="fr-FR" sz="2000" b="1" dirty="0"/>
              <a:t>Utilisation Flask pour créer un Front</a:t>
            </a:r>
          </a:p>
          <a:p>
            <a:endParaRPr lang="fr-FR" b="1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1" dirty="0">
                <a:latin typeface="Consolas" panose="020B0609020204030204" pitchFamily="49" charset="0"/>
              </a:rPr>
              <a:t>Utilisation Git et Azure CLI pour mettre en production sur Azure</a:t>
            </a:r>
            <a:endParaRPr lang="fr-FR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0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3A628BC6-ADBC-4304-A108-FA91DC132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1370669"/>
            <a:ext cx="10905066" cy="4116662"/>
          </a:xfrm>
          <a:prstGeom prst="rect">
            <a:avLst/>
          </a:prstGeom>
        </p:spPr>
      </p:pic>
      <p:sp>
        <p:nvSpPr>
          <p:cNvPr id="43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148B2EF-8415-42D4-AE16-D6FEF298FC04}"/>
              </a:ext>
            </a:extLst>
          </p:cNvPr>
          <p:cNvSpPr txBox="1"/>
          <p:nvPr/>
        </p:nvSpPr>
        <p:spPr>
          <a:xfrm>
            <a:off x="1826806" y="651540"/>
            <a:ext cx="7839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https://maps-covid.azurewebsites.net/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2509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52D90-EADD-4ED2-9086-CB7A6601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Côté Azure</a:t>
            </a:r>
            <a:br>
              <a:rPr lang="fr-FR" dirty="0"/>
            </a:b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734AAE-B4DD-4239-9B29-1DDE01359805}"/>
              </a:ext>
            </a:extLst>
          </p:cNvPr>
          <p:cNvSpPr txBox="1"/>
          <p:nvPr/>
        </p:nvSpPr>
        <p:spPr>
          <a:xfrm>
            <a:off x="306144" y="1326135"/>
            <a:ext cx="4212926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400" dirty="0" err="1"/>
              <a:t>az</a:t>
            </a:r>
            <a:r>
              <a:rPr lang="fr-FR" sz="1400" dirty="0"/>
              <a:t> </a:t>
            </a:r>
            <a:r>
              <a:rPr lang="fr-FR" sz="1400" dirty="0" err="1"/>
              <a:t>webapp</a:t>
            </a:r>
            <a:r>
              <a:rPr lang="fr-FR" sz="1400" dirty="0"/>
              <a:t> up --</a:t>
            </a:r>
            <a:r>
              <a:rPr lang="fr-FR" sz="1400" dirty="0" err="1"/>
              <a:t>sku</a:t>
            </a:r>
            <a:r>
              <a:rPr lang="fr-FR" sz="1400" dirty="0"/>
              <a:t> B1 --</a:t>
            </a:r>
            <a:r>
              <a:rPr lang="fr-FR" sz="1400" dirty="0" err="1"/>
              <a:t>name</a:t>
            </a:r>
            <a:r>
              <a:rPr lang="fr-FR" sz="1400" dirty="0"/>
              <a:t> </a:t>
            </a:r>
            <a:r>
              <a:rPr lang="fr-FR" sz="1400" dirty="0" err="1"/>
              <a:t>maps-covid</a:t>
            </a:r>
            <a:endParaRPr lang="fr-FR" sz="1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8633882-F42B-41C3-846D-EB8D9A78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338" y="756133"/>
            <a:ext cx="6392550" cy="3307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2DF3A7B-C791-4CA6-BA3E-0C05DDC60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68" y="3883880"/>
            <a:ext cx="10707390" cy="217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Flèche : angle droit 11">
            <a:extLst>
              <a:ext uri="{FF2B5EF4-FFF2-40B4-BE49-F238E27FC236}">
                <a16:creationId xmlns:a16="http://schemas.microsoft.com/office/drawing/2014/main" id="{A9D412F1-3F26-4A03-9395-E2BC0CA6E252}"/>
              </a:ext>
            </a:extLst>
          </p:cNvPr>
          <p:cNvSpPr/>
          <p:nvPr/>
        </p:nvSpPr>
        <p:spPr>
          <a:xfrm rot="5400000">
            <a:off x="3017305" y="933741"/>
            <a:ext cx="899390" cy="2738405"/>
          </a:xfrm>
          <a:prstGeom prst="bentUpArrow">
            <a:avLst>
              <a:gd name="adj1" fmla="val 25000"/>
              <a:gd name="adj2" fmla="val 260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34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205</Words>
  <Application>Microsoft Office PowerPoint</Application>
  <PresentationFormat>Grand écran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Consolas</vt:lpstr>
      <vt:lpstr>Wingdings 3</vt:lpstr>
      <vt:lpstr>Ion</vt:lpstr>
      <vt:lpstr>Modèle prédictif et Front sécurisé lié à la vaccination du virus Covid-19</vt:lpstr>
      <vt:lpstr>Objectif du client</vt:lpstr>
      <vt:lpstr>Dataset brut</vt:lpstr>
      <vt:lpstr>Stocker les données</vt:lpstr>
      <vt:lpstr>Importer nos données dans un modèle d’entrainement</vt:lpstr>
      <vt:lpstr>Entrainer le modèle</vt:lpstr>
      <vt:lpstr>Afficher nos données – Web App</vt:lpstr>
      <vt:lpstr>Présentation PowerPoint</vt:lpstr>
      <vt:lpstr>Côté Azure </vt:lpstr>
      <vt:lpstr>Sécurité du système d’information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prédictif d’installation de centre de vaccination</dc:title>
  <dc:creator>Bastien</dc:creator>
  <cp:lastModifiedBy>Bastien</cp:lastModifiedBy>
  <cp:revision>10</cp:revision>
  <dcterms:created xsi:type="dcterms:W3CDTF">2021-04-27T13:37:31Z</dcterms:created>
  <dcterms:modified xsi:type="dcterms:W3CDTF">2021-04-27T15:42:46Z</dcterms:modified>
</cp:coreProperties>
</file>