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BB1D-526E-4FDE-A41F-15A5111C8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80AA0-C531-4E63-8BD2-892DBA911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947C-2674-466A-B25C-CD32925F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6E68F-C484-4BE7-B97F-8D6943B0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399D6-AFDF-4709-ACF1-BF17A760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1111-40AC-459D-B4F2-8FE55BF9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0BBF5-2E2B-46A2-A5C2-A5791142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9B2C-8052-4559-8A16-C9801201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6DD1-3B7B-4C63-9374-1B6C6D9D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025F-0894-4135-8119-24B020A3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6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2386B-1BE7-4CBC-9616-BEB67C9B4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F999-FC74-41AF-8607-8CA4A7667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08E1A-D598-4C58-9DEE-40E0FA43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FC21-D8C5-4176-9D8F-40263112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40ED8-1D0F-4759-A148-A6C50306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726C-BB79-4097-B13C-98D6F1DA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9D97-C6B1-40E1-A1C2-1CC8E47B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DC14-DBE4-4728-A0E5-4C1456F4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7B23C-45A2-4381-B778-2FED4516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93C02-9236-4633-BCE7-7298A9D9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6DD3-BD99-4B72-A6FC-1ADE874F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40BD-7D39-4EDA-90C6-DCD9E9F2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8205-6C24-4DE1-B8CD-F264474D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38E1-9BA6-486A-B0CF-9DCB7516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7FEE-E6E6-496A-9815-4477012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98EE-CD2F-4D4A-A9B9-253149D1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5BC4-2786-47A7-8A49-D6773E1C1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8E64-52E7-406C-A43A-6CEBDFA2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16D87-6D11-48C2-949E-56710297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AA1C5-607C-47CC-968D-59BD2118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AB3C1-57F6-439E-8D96-7F979E4B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801D-0E96-4579-B674-AE3E4CFC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88C4-054B-40E0-8686-91BFD5F2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EBAA7-2BED-4177-ABF1-8A8BF090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657AA-738F-486C-A18E-13BDDCA3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17E95-6782-49C1-9F01-0CACECFF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01AD9-0D44-411D-82FC-8387C9D3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BA344-9B06-486A-BF4B-962EFAA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350A9-17EE-4787-B0F9-2B74A8EC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98FC-787C-478A-AD90-E906E975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CA677-526C-4B78-A813-9EA7FBF9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75B66-6E38-4F12-B3E6-02222F8A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0623E-774C-4CD1-AB95-E60237FA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1F5C8-0697-45AE-8037-ADA28D49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B321D-4D18-403D-ACEB-F16F1575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FF96D-E6B0-431B-946A-1A9568FD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4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F5EE-7C5F-4A5D-A208-F16CA970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74C6-68A2-4933-A92D-A832EAD0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85E8E-92D6-4AD2-ADC3-68394680D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4CB04-A739-497D-A518-1D8E93D7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A79D7-7132-4161-AF38-B10E134E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01B2-FF70-47A9-9421-512399E3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5294-AA79-432F-A7FA-5A3B95AD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A3CC0-9346-4208-B7AF-BF5C7F7E2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FD919-B755-4DDB-BE6A-E8991DEA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7F5E5-2AFD-4214-99E1-0618C4AE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258F-2B79-4338-A3D5-5554FCD9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67D0-341C-4309-9DDE-1CBBAE17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78B4C-FDF8-40B0-BB6F-1E9E101B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2CC7-2724-46FA-B128-81E3F26F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173E-8AF5-4D95-A914-D1753378C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CAB7-F09F-486F-AA4E-07E40D7CDC6C}" type="datetimeFigureOut">
              <a:rPr lang="en-US" smtClean="0"/>
              <a:t>19/03/28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2A59-4F11-4601-AF8C-6DC18FFA1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74678-D2D4-4881-8854-2D648E2A5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8380C-773A-40A9-B626-EFCCC181C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4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73F0-81CA-411E-9943-E8C352F81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Chemical identification with time series feature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DBFE7-2084-453B-926E-F7AC8DAEC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187" y="3754438"/>
            <a:ext cx="11564471" cy="1655762"/>
          </a:xfrm>
        </p:spPr>
        <p:txBody>
          <a:bodyPr/>
          <a:lstStyle/>
          <a:p>
            <a:r>
              <a:rPr lang="en-US" dirty="0"/>
              <a:t>Chemical-&gt;</a:t>
            </a:r>
            <a:r>
              <a:rPr lang="en-US" dirty="0" err="1"/>
              <a:t>Trufflebot</a:t>
            </a:r>
            <a:r>
              <a:rPr lang="en-US" dirty="0"/>
              <a:t>-&gt;pattern-&gt;multivariable time series-&gt; features -&gt;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9856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F9B524-EE40-40A5-ADDA-2EF39148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451" y="1359426"/>
            <a:ext cx="5117290" cy="5026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B339DF-9DCF-41CE-B7B3-2D34B83C3C3E}"/>
              </a:ext>
            </a:extLst>
          </p:cNvPr>
          <p:cNvSpPr txBox="1"/>
          <p:nvPr/>
        </p:nvSpPr>
        <p:spPr>
          <a:xfrm>
            <a:off x="291353" y="381000"/>
            <a:ext cx="622125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data so far: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EtOH and Acetone.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analyzed with ≈8-16 repetitions of 24 different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 at 219 features for each variable, and its derivative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have 6x219x8 features per 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we limit ourselves to just sensor 1 of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F14EF-FEB4-4D11-B05D-4F1A0AA28E80}"/>
              </a:ext>
            </a:extLst>
          </p:cNvPr>
          <p:cNvSpPr txBox="1"/>
          <p:nvPr/>
        </p:nvSpPr>
        <p:spPr>
          <a:xfrm>
            <a:off x="162922" y="4505724"/>
            <a:ext cx="6723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Executive summary: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pattern does better or worse than others on average, but classification accuracy for a given feature varies with pattern 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‘best’ chemical identification will take into account both pattern and feature 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396F5-81AE-4133-BEF5-8A7E9E3EFB9F}"/>
              </a:ext>
            </a:extLst>
          </p:cNvPr>
          <p:cNvCxnSpPr/>
          <p:nvPr/>
        </p:nvCxnSpPr>
        <p:spPr>
          <a:xfrm>
            <a:off x="9509311" y="2985247"/>
            <a:ext cx="259976" cy="1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D8ADB0-72B3-4241-8752-760B01F8D123}"/>
              </a:ext>
            </a:extLst>
          </p:cNvPr>
          <p:cNvCxnSpPr/>
          <p:nvPr/>
        </p:nvCxnSpPr>
        <p:spPr>
          <a:xfrm>
            <a:off x="9849875" y="2034988"/>
            <a:ext cx="259976" cy="1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AC3715-EF1C-4735-A348-5C7825B831C6}"/>
              </a:ext>
            </a:extLst>
          </p:cNvPr>
          <p:cNvSpPr txBox="1"/>
          <p:nvPr/>
        </p:nvSpPr>
        <p:spPr>
          <a:xfrm>
            <a:off x="7589000" y="1056404"/>
            <a:ext cx="393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2, chemicals are different colors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FDB54-D2A6-47E4-9616-A80C44FDBE7A}"/>
              </a:ext>
            </a:extLst>
          </p:cNvPr>
          <p:cNvSpPr txBox="1"/>
          <p:nvPr/>
        </p:nvSpPr>
        <p:spPr>
          <a:xfrm>
            <a:off x="8880709" y="6319228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patterns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79695-FFB0-4AAD-8B14-951652EB92D6}"/>
              </a:ext>
            </a:extLst>
          </p:cNvPr>
          <p:cNvSpPr txBox="1"/>
          <p:nvPr/>
        </p:nvSpPr>
        <p:spPr>
          <a:xfrm>
            <a:off x="9018494" y="27024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7C288-EBFD-4B4F-B69A-02301D3D49F6}"/>
              </a:ext>
            </a:extLst>
          </p:cNvPr>
          <p:cNvSpPr txBox="1"/>
          <p:nvPr/>
        </p:nvSpPr>
        <p:spPr>
          <a:xfrm>
            <a:off x="9180535" y="172547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14077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D0B43-0C51-4533-B2FA-38B16CD3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4" y="605119"/>
            <a:ext cx="5360328" cy="523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61574-30A8-4880-BC97-DEFEADCA0CB4}"/>
              </a:ext>
            </a:extLst>
          </p:cNvPr>
          <p:cNvSpPr txBox="1"/>
          <p:nvPr/>
        </p:nvSpPr>
        <p:spPr>
          <a:xfrm>
            <a:off x="727633" y="75346"/>
            <a:ext cx="446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feature, all patterns, 2 chemicals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1919C-163B-4CB1-ACA8-D41E640EE5DF}"/>
              </a:ext>
            </a:extLst>
          </p:cNvPr>
          <p:cNvSpPr txBox="1"/>
          <p:nvPr/>
        </p:nvSpPr>
        <p:spPr>
          <a:xfrm>
            <a:off x="215154" y="5934636"/>
            <a:ext cx="585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Creates a </a:t>
            </a:r>
            <a:r>
              <a:rPr lang="en-US" b="1" dirty="0"/>
              <a:t>single</a:t>
            </a:r>
            <a:r>
              <a:rPr lang="en-US" dirty="0"/>
              <a:t> average chemical identification error rate</a:t>
            </a:r>
          </a:p>
          <a:p>
            <a:r>
              <a:rPr lang="en-US" dirty="0"/>
              <a:t>     over all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CEA51-1A89-4EBB-80E9-6396D2A988D6}"/>
              </a:ext>
            </a:extLst>
          </p:cNvPr>
          <p:cNvSpPr txBox="1"/>
          <p:nvPr/>
        </p:nvSpPr>
        <p:spPr>
          <a:xfrm>
            <a:off x="6370916" y="75345"/>
            <a:ext cx="563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single features, fraction chemical correct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5B99F5-670C-4AF2-8E22-65C78A93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167" y="554067"/>
            <a:ext cx="5775965" cy="5661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009A1E-A0AE-47CD-8DE8-E27129CF5AFD}"/>
              </a:ext>
            </a:extLst>
          </p:cNvPr>
          <p:cNvSpPr txBox="1"/>
          <p:nvPr/>
        </p:nvSpPr>
        <p:spPr>
          <a:xfrm>
            <a:off x="10098741" y="51412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≈1/500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44BB97-46D6-4D94-9BD6-70116B4F55D0}"/>
              </a:ext>
            </a:extLst>
          </p:cNvPr>
          <p:cNvCxnSpPr>
            <a:cxnSpLocks/>
          </p:cNvCxnSpPr>
          <p:nvPr/>
        </p:nvCxnSpPr>
        <p:spPr>
          <a:xfrm flipV="1">
            <a:off x="5759824" y="3119718"/>
            <a:ext cx="1021976" cy="285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6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3DD14-76BF-47CF-9F61-D5FE0C3576EB}"/>
              </a:ext>
            </a:extLst>
          </p:cNvPr>
          <p:cNvSpPr/>
          <p:nvPr/>
        </p:nvSpPr>
        <p:spPr>
          <a:xfrm>
            <a:off x="385482" y="217892"/>
            <a:ext cx="108204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Results broken out by pattern, and by #  good features:</a:t>
            </a:r>
          </a:p>
          <a:p>
            <a:endParaRPr lang="en-US" dirty="0"/>
          </a:p>
          <a:p>
            <a:r>
              <a:rPr lang="en-US" dirty="0"/>
              <a:t>Number of single features classifying at &gt;95% is 140: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10 single features each correctly identify virtually all 339 EtOH and 211 Acetone traces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logistic classifier will get 100%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 Add more chemicals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BCA2D-184B-49BE-B6E2-B7081406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69" y="1077756"/>
            <a:ext cx="3859306" cy="1549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2BABC-E882-47A1-80FB-C162C376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63" y="3199643"/>
            <a:ext cx="3962400" cy="1509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B99AA5-BC6B-476E-80DD-7661EBF9769C}"/>
              </a:ext>
            </a:extLst>
          </p:cNvPr>
          <p:cNvSpPr txBox="1"/>
          <p:nvPr/>
        </p:nvSpPr>
        <p:spPr>
          <a:xfrm>
            <a:off x="6840421" y="2772552"/>
            <a:ext cx="330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indices achieving &gt;0.995: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21B01-1254-44D0-B554-D313C9C4A58C}"/>
              </a:ext>
            </a:extLst>
          </p:cNvPr>
          <p:cNvSpPr txBox="1"/>
          <p:nvPr/>
        </p:nvSpPr>
        <p:spPr>
          <a:xfrm>
            <a:off x="6928737" y="3253767"/>
            <a:ext cx="437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  <a:p>
            <a:endParaRPr lang="en-US" dirty="0"/>
          </a:p>
          <a:p>
            <a:r>
              <a:rPr lang="en-US" dirty="0"/>
              <a:t>T</a:t>
            </a:r>
          </a:p>
          <a:p>
            <a:endParaRPr lang="en-US" dirty="0"/>
          </a:p>
          <a:p>
            <a:r>
              <a:rPr lang="en-US" dirty="0" err="1"/>
              <a:t>dV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1FA94-0CA4-4AF8-A915-E3AFF67A89AA}"/>
              </a:ext>
            </a:extLst>
          </p:cNvPr>
          <p:cNvSpPr txBox="1"/>
          <p:nvPr/>
        </p:nvSpPr>
        <p:spPr>
          <a:xfrm>
            <a:off x="6840421" y="4866492"/>
            <a:ext cx="390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similarity but </a:t>
            </a:r>
            <a:r>
              <a:rPr lang="en-US" dirty="0" err="1"/>
              <a:t>dV</a:t>
            </a:r>
            <a:r>
              <a:rPr lang="en-US" dirty="0"/>
              <a:t> is quite different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CB891-74DA-4A06-8337-5EE00D71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6" y="1703515"/>
            <a:ext cx="3993988" cy="3703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A33A9C-2D91-43FE-BF98-4DD6C6C4DC45}"/>
              </a:ext>
            </a:extLst>
          </p:cNvPr>
          <p:cNvSpPr txBox="1"/>
          <p:nvPr/>
        </p:nvSpPr>
        <p:spPr>
          <a:xfrm>
            <a:off x="1214717" y="1852726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 is best, 1 is outlier/worst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 behave similarly</a:t>
            </a:r>
          </a:p>
        </p:txBody>
      </p:sp>
    </p:spTree>
    <p:extLst>
      <p:ext uri="{BB962C8B-B14F-4D97-AF65-F5344CB8AC3E}">
        <p14:creationId xmlns:p14="http://schemas.microsoft.com/office/powerpoint/2010/main" val="28877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232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Chemical identification with time series feature extraction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identification with time series feature extraction</dc:title>
  <dc:creator>Eamonn</dc:creator>
  <cp:lastModifiedBy>Eamonn</cp:lastModifiedBy>
  <cp:revision>6</cp:revision>
  <dcterms:created xsi:type="dcterms:W3CDTF">2019-03-28T20:56:10Z</dcterms:created>
  <dcterms:modified xsi:type="dcterms:W3CDTF">2019-03-28T21:43:34Z</dcterms:modified>
</cp:coreProperties>
</file>