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583ae16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583ae1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b6f5c2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b6f5c2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583ae1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583ae1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583ae16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583ae1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583ae1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583ae1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600e975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600e975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b6f5c2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b6f5c2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c04cca3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c04cca3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583ae1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583ae1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c04cca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c04cca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83ae1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83ae1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583ae1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583ae1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6f5c2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6f5c2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583ae1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583ae1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59875"/>
            <a:ext cx="5063100" cy="164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Professional </a:t>
            </a:r>
            <a:r>
              <a:rPr lang="en" sz="4000"/>
              <a:t>Incident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Responders Inc 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3300" y="1655217"/>
            <a:ext cx="8222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Duane Samuels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Jordan Lemite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Justin Prosser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Yemsrach Asrat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150" y="147850"/>
            <a:ext cx="2567250" cy="48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Post-Incident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36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attack was the attacker using?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password attack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web shell exploit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reflected in the report?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steps of our attack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mediation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25" y="1364200"/>
            <a:ext cx="2505779" cy="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613" y="1833375"/>
            <a:ext cx="3095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25" y="2436250"/>
            <a:ext cx="3177200" cy="2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0"/>
            <a:ext cx="85206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Mediation</a:t>
            </a:r>
            <a:endParaRPr sz="4700"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679500"/>
            <a:ext cx="85206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would you protect your servers from these attacks? </a:t>
            </a: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 and ascertain the source (IDS):</a:t>
            </a: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security indicators are monitored by: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Investigating reports of incidents from administrators, staff, and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Regularly scheduled checks of the security product generating alerts based on analysis of log data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prevention techniques to Brute Force Attacks: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Device Cookies: distinguish between known/trusted and unknown/untrusted clients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behavior for failed passwords: instead of the predictable 401 status code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unique login URLs to blocks of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53200" y="2452425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749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649100"/>
            <a:ext cx="85206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password hash cracking: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Personnel requirements: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ensure to implement a strong password policy focusing on length and complexity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workstations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such as HR workstations, Finance workstations, and et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least privilege access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rights for users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preventing shell upload vulnerabilities in PHP:</a:t>
            </a:r>
            <a:endParaRPr b="1"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Require authentication to upload files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Store uploaded files in a location not accessible from the web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Scramble uploaded file names and extensions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valid types of files that the users should be allowed to upload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3046550" y="2629925"/>
            <a:ext cx="2680950" cy="2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0"/>
            <a:ext cx="8520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6048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there any other vulnerabilities that the server would be prone to? What are they? How would you fix those?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SSH (open port 22)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Set a custom SSH port: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set the port to 1024 or higher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Disable root login: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 disable root login and use a primary SSH user instead 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HTTP (open port 80): </a:t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 the web server to send the response to port 80 request and redirect user to https port 443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65675" y="2396950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0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53075" y="581700"/>
            <a:ext cx="88788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server also vulnerable for PHP code injection  which enables the attacker to execute  the webdav server and get the valuable data.</a:t>
            </a:r>
            <a:endParaRPr sz="13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Apply proper input variable validation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Check for invalid characters and setup all the page files in a separate directory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To avoid this problem we recommend : 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Disable exec(), shell_exec(), passthru(), and system() functions unless it’s very necessary in PHP configuration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Create a whitelist of accepted commands/arguments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175"/>
            <a:ext cx="8413876" cy="1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Congratulations Summit Card Union, your company got hacked! You probably have </a:t>
            </a:r>
            <a:r>
              <a:rPr lang="en"/>
              <a:t>a lot of questions on your mind and</a:t>
            </a:r>
            <a:r>
              <a:rPr lang="en"/>
              <a:t> my team of highly trained incident responders will go over the steps of the attack, how you can respond to the attack, and how you can mediate a defence.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98275"/>
            <a:ext cx="5719500" cy="274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Reconnaissance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465794"/>
            <a:ext cx="28080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16:31:23 IP Address 172.16.84.213 started sniffing for information.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</a:t>
            </a:r>
            <a:r>
              <a:rPr lang="en"/>
              <a:t>performed</a:t>
            </a:r>
            <a:r>
              <a:rPr lang="en"/>
              <a:t> a nmap scan of your site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browsed your site looking for </a:t>
            </a:r>
            <a:r>
              <a:rPr lang="en"/>
              <a:t>useful</a:t>
            </a:r>
            <a:r>
              <a:rPr lang="en"/>
              <a:t>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18300"/>
            <a:ext cx="5719501" cy="313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38" y="3476025"/>
            <a:ext cx="7456673" cy="1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Brute-Force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16:32:19 IP Address 172.16.84.213 started a hydra brute force attack on the /company_folders/secret_folder using ashton as a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10145 attempts the attacker was able to get ashton’s password: </a:t>
            </a:r>
            <a:r>
              <a:rPr lang="en">
                <a:highlight>
                  <a:srgbClr val="FFFF00"/>
                </a:highlight>
              </a:rPr>
              <a:t>leopoldo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6428"/>
            <a:ext cx="8839198" cy="32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3488"/>
            <a:ext cx="8839199" cy="2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Info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 leaving obvious </a:t>
            </a:r>
            <a:r>
              <a:rPr lang="en"/>
              <a:t>instructions in easy to reach places makes it easier for the attacker to escalate their privileges. (ryan:</a:t>
            </a:r>
            <a:r>
              <a:rPr lang="en">
                <a:highlight>
                  <a:srgbClr val="FFFF00"/>
                </a:highlight>
              </a:rPr>
              <a:t>linux4u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attacker was able to crack the hash that you had stored in the secret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Oh and you also just told the hacker where they can upload fil</a:t>
            </a:r>
            <a:r>
              <a:rPr lang="en">
                <a:highlight>
                  <a:srgbClr val="FFFFFF"/>
                </a:highlight>
              </a:rPr>
              <a:t>es to.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25" y="444250"/>
            <a:ext cx="7042177" cy="6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01" y="2571747"/>
            <a:ext cx="5871601" cy="14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system access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that the attacker knows about the webdav server the attacker was able to use msfvenom to create a exploit.php script to upload to your </a:t>
            </a:r>
            <a:r>
              <a:rPr lang="en"/>
              <a:t>web server</a:t>
            </a:r>
            <a:r>
              <a:rPr lang="en"/>
              <a:t> and use it to create a meterpreter session.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5904"/>
            <a:ext cx="9144000" cy="127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3541075" cy="18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you can see the attacker was able to create a meterpreter </a:t>
            </a:r>
            <a:r>
              <a:rPr lang="en"/>
              <a:t>session</a:t>
            </a:r>
            <a:r>
              <a:rPr lang="en"/>
              <a:t> and successfully grab valuable data from your server.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2571750"/>
            <a:ext cx="3570700" cy="5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200" y="152400"/>
            <a:ext cx="53538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357325"/>
            <a:ext cx="8520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time did the attack start and how long did it last?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attack began at 16:31:23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lasted 9 minutes and 33 seconds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the IP address of the attacker?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hacker’s IP address was 172.16.84.213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was the attacker trying to login as?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Ashton, starting at 16:32:29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at 16:37:00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5" y="2324075"/>
            <a:ext cx="8239125" cy="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50" y="3437950"/>
            <a:ext cx="3937175" cy="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" y="2747100"/>
            <a:ext cx="9017622" cy="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364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the attacker successful?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Yes, in packet number 60903 at 16:36:23 the password was found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passwords did the attacker use before they found the correct password?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10146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Rockyou.txt - dictionary wordlist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5" y="2062275"/>
            <a:ext cx="2902975" cy="3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5" y="3821475"/>
            <a:ext cx="30629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700" y="3854475"/>
            <a:ext cx="33494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950" y="4393075"/>
            <a:ext cx="2363098" cy="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