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D172-8D5D-3FA5-CA4A-6DDD50C7C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887DD4-A335-F42C-F35F-FD9D7C864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6917F1-C4B6-7403-C5B1-D5820C37EDED}"/>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5" name="Footer Placeholder 4">
            <a:extLst>
              <a:ext uri="{FF2B5EF4-FFF2-40B4-BE49-F238E27FC236}">
                <a16:creationId xmlns:a16="http://schemas.microsoft.com/office/drawing/2014/main" id="{1B754BD2-1F9A-F42C-8044-837844BBE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61663-7B7F-3187-5F3F-BC88EE42172C}"/>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387485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4DF9-473C-2A81-8B5F-4157BCF9A4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3D9CC-4558-A0BD-F162-751F2CAD4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A924F-CC46-9A26-E442-90A57A605D89}"/>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5" name="Footer Placeholder 4">
            <a:extLst>
              <a:ext uri="{FF2B5EF4-FFF2-40B4-BE49-F238E27FC236}">
                <a16:creationId xmlns:a16="http://schemas.microsoft.com/office/drawing/2014/main" id="{DC7D9602-A511-DAC5-1A75-41319490F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045C9-EC5B-1687-6A96-FB57CD2C817F}"/>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107467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DCA54A-0C1B-47C8-8551-A786C06F6B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03B144-154C-7054-A902-3C050105B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53E96D-446F-B67C-CA15-288AFE346E3F}"/>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5" name="Footer Placeholder 4">
            <a:extLst>
              <a:ext uri="{FF2B5EF4-FFF2-40B4-BE49-F238E27FC236}">
                <a16:creationId xmlns:a16="http://schemas.microsoft.com/office/drawing/2014/main" id="{F73C7ACC-54BA-BD27-C030-2B77EA778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218B6-26D4-6BDF-8827-106457689931}"/>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522019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2B66C-4F63-2EE2-4647-228165C83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6BC13-23EB-9A8A-6CEA-1FE02ABE04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7925E-E556-3C03-1EFD-D4EF553232CE}"/>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5" name="Footer Placeholder 4">
            <a:extLst>
              <a:ext uri="{FF2B5EF4-FFF2-40B4-BE49-F238E27FC236}">
                <a16:creationId xmlns:a16="http://schemas.microsoft.com/office/drawing/2014/main" id="{52F2B2A5-A11B-3AD5-00EB-B50AFB099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37EBF-2EBA-78C7-0219-BDCCCCED293F}"/>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40526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2254-0591-650B-933A-63985B5D9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FDB5EF-B67F-C0A7-8B6D-0AA3A7F03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83CCB-CE87-1084-0C1D-FEFA611A1BAC}"/>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5" name="Footer Placeholder 4">
            <a:extLst>
              <a:ext uri="{FF2B5EF4-FFF2-40B4-BE49-F238E27FC236}">
                <a16:creationId xmlns:a16="http://schemas.microsoft.com/office/drawing/2014/main" id="{C04C2B7C-5671-1FA9-BA38-5BC1E0D46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BD779-1421-6654-9083-9BBA50FB0A48}"/>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2514151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6850-C822-1269-A8CB-AA09D066A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C48E28-94C2-B37E-460C-6166919EB7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4226EB-7812-5809-7E7A-683F4A434C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AF32A-6448-5AB8-BC9F-2012F409F93E}"/>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6" name="Footer Placeholder 5">
            <a:extLst>
              <a:ext uri="{FF2B5EF4-FFF2-40B4-BE49-F238E27FC236}">
                <a16:creationId xmlns:a16="http://schemas.microsoft.com/office/drawing/2014/main" id="{E92A72FC-2FEF-4D63-0AEA-D51E92046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F8FDE-4D80-BFBE-9CE2-4245F2AA285B}"/>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165973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C873-478F-2956-C4A1-97FF03D59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34ADE-9C65-85F2-8938-8749EA6E1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A1F3A6-2DDB-D0EB-2974-21232E04C3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231BAD-6B15-879E-2F3D-C9C9A34E2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2BF69-0D4A-7FF2-1557-44A0B85D16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716A9-23D3-37CB-2AB4-B06E7D53ACC1}"/>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8" name="Footer Placeholder 7">
            <a:extLst>
              <a:ext uri="{FF2B5EF4-FFF2-40B4-BE49-F238E27FC236}">
                <a16:creationId xmlns:a16="http://schemas.microsoft.com/office/drawing/2014/main" id="{E2015505-6F10-7907-CC2F-143A566A48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2CBFF1-3500-6B4E-02D7-E6110A53E1E0}"/>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3024249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0C574-AF0D-2022-9F46-416C38F2E0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DE4D1-89C6-78E3-2D70-C3A79AF8D008}"/>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4" name="Footer Placeholder 3">
            <a:extLst>
              <a:ext uri="{FF2B5EF4-FFF2-40B4-BE49-F238E27FC236}">
                <a16:creationId xmlns:a16="http://schemas.microsoft.com/office/drawing/2014/main" id="{4A00B19D-5A47-2A17-DC7F-A26EE3B559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1ACDA6-9EA9-BC23-84E2-4716DAB4C25D}"/>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308735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47AF8-22C8-81CC-C9CA-1744D263D26E}"/>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3" name="Footer Placeholder 2">
            <a:extLst>
              <a:ext uri="{FF2B5EF4-FFF2-40B4-BE49-F238E27FC236}">
                <a16:creationId xmlns:a16="http://schemas.microsoft.com/office/drawing/2014/main" id="{F45B6AEF-E861-6BFB-7A5A-8216B38BC7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34E452-21D2-B229-419C-BBC03786ECCA}"/>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2680380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E2B4-B91E-F8D0-7019-D6BAC0CA8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3F0B25-4AC6-7B82-DB10-6FE6A0670B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20ABAA-7764-20E6-D3C4-66CB1BFB0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5E3EE3-E660-BE11-8557-93AE92049457}"/>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6" name="Footer Placeholder 5">
            <a:extLst>
              <a:ext uri="{FF2B5EF4-FFF2-40B4-BE49-F238E27FC236}">
                <a16:creationId xmlns:a16="http://schemas.microsoft.com/office/drawing/2014/main" id="{E2B15220-079E-F1CB-CC4C-0D2C7B9A3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AF464-DEA9-0D0F-4B1E-B85CCF9862C8}"/>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3688531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5B88-EBFB-36A3-AA86-BB590320B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61496D-4966-491F-16C5-09C419B38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5D4BC3-EC7C-3AC9-0D25-7559897A6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B2AC4-E6DA-ADC9-2086-9B310A9B4131}"/>
              </a:ext>
            </a:extLst>
          </p:cNvPr>
          <p:cNvSpPr>
            <a:spLocks noGrp="1"/>
          </p:cNvSpPr>
          <p:nvPr>
            <p:ph type="dt" sz="half" idx="10"/>
          </p:nvPr>
        </p:nvSpPr>
        <p:spPr/>
        <p:txBody>
          <a:bodyPr/>
          <a:lstStyle/>
          <a:p>
            <a:fld id="{1DF819B2-664A-4B52-B7CF-89ED17FF490C}" type="datetimeFigureOut">
              <a:rPr lang="en-US" smtClean="0"/>
              <a:t>7/26/2022</a:t>
            </a:fld>
            <a:endParaRPr lang="en-US"/>
          </a:p>
        </p:txBody>
      </p:sp>
      <p:sp>
        <p:nvSpPr>
          <p:cNvPr id="6" name="Footer Placeholder 5">
            <a:extLst>
              <a:ext uri="{FF2B5EF4-FFF2-40B4-BE49-F238E27FC236}">
                <a16:creationId xmlns:a16="http://schemas.microsoft.com/office/drawing/2014/main" id="{08196AB8-26B3-18E0-F054-0475751C5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030D8-DBD4-AB83-45F9-79CD2792F56C}"/>
              </a:ext>
            </a:extLst>
          </p:cNvPr>
          <p:cNvSpPr>
            <a:spLocks noGrp="1"/>
          </p:cNvSpPr>
          <p:nvPr>
            <p:ph type="sldNum" sz="quarter" idx="12"/>
          </p:nvPr>
        </p:nvSpPr>
        <p:spPr/>
        <p:txBody>
          <a:bodyPr/>
          <a:lstStyle/>
          <a:p>
            <a:fld id="{70D653A1-02CA-4221-A9A4-50895885A0A6}" type="slidenum">
              <a:rPr lang="en-US" smtClean="0"/>
              <a:t>‹#›</a:t>
            </a:fld>
            <a:endParaRPr lang="en-US"/>
          </a:p>
        </p:txBody>
      </p:sp>
    </p:spTree>
    <p:extLst>
      <p:ext uri="{BB962C8B-B14F-4D97-AF65-F5344CB8AC3E}">
        <p14:creationId xmlns:p14="http://schemas.microsoft.com/office/powerpoint/2010/main" val="25965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8E0D8-86CB-C163-3CD1-9B4808B6FB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8A269E-EF59-FAC6-9A24-C4148BBDC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09FF7C-21C3-CC48-0204-0995B7A572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819B2-664A-4B52-B7CF-89ED17FF490C}" type="datetimeFigureOut">
              <a:rPr lang="en-US" smtClean="0"/>
              <a:t>7/26/2022</a:t>
            </a:fld>
            <a:endParaRPr lang="en-US"/>
          </a:p>
        </p:txBody>
      </p:sp>
      <p:sp>
        <p:nvSpPr>
          <p:cNvPr id="5" name="Footer Placeholder 4">
            <a:extLst>
              <a:ext uri="{FF2B5EF4-FFF2-40B4-BE49-F238E27FC236}">
                <a16:creationId xmlns:a16="http://schemas.microsoft.com/office/drawing/2014/main" id="{8F46E352-A191-B629-1D01-9E5060498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08F264-3122-8E8B-56D8-0BE23D7CD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653A1-02CA-4221-A9A4-50895885A0A6}" type="slidenum">
              <a:rPr lang="en-US" smtClean="0"/>
              <a:t>‹#›</a:t>
            </a:fld>
            <a:endParaRPr lang="en-US"/>
          </a:p>
        </p:txBody>
      </p:sp>
    </p:spTree>
    <p:extLst>
      <p:ext uri="{BB962C8B-B14F-4D97-AF65-F5344CB8AC3E}">
        <p14:creationId xmlns:p14="http://schemas.microsoft.com/office/powerpoint/2010/main" val="3263996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6EE8736-4FAF-FC94-CB91-A0B946FB6401}"/>
              </a:ext>
            </a:extLst>
          </p:cNvPr>
          <p:cNvSpPr txBox="1"/>
          <p:nvPr/>
        </p:nvSpPr>
        <p:spPr>
          <a:xfrm>
            <a:off x="461817" y="360218"/>
            <a:ext cx="10435481" cy="954107"/>
          </a:xfrm>
          <a:prstGeom prst="rect">
            <a:avLst/>
          </a:prstGeom>
          <a:noFill/>
        </p:spPr>
        <p:txBody>
          <a:bodyPr wrap="square" rtlCol="0">
            <a:spAutoFit/>
          </a:bodyPr>
          <a:lstStyle/>
          <a:p>
            <a:r>
              <a:rPr lang="en-US" sz="1400" b="0" i="0" dirty="0">
                <a:solidFill>
                  <a:srgbClr val="252423"/>
                </a:solidFill>
                <a:effectLst/>
                <a:latin typeface="-apple-system"/>
              </a:rPr>
              <a:t>I have a report called "</a:t>
            </a:r>
            <a:r>
              <a:rPr lang="en-US" sz="1400" dirty="0">
                <a:solidFill>
                  <a:srgbClr val="252423"/>
                </a:solidFill>
                <a:effectLst/>
                <a:latin typeface="-apple-system"/>
              </a:rPr>
              <a:t>Idaho - Invoice Integration Events for Punch Outs with Errors" which is a copy of a report you guys did a few weeks ago. Can I get you to put a filter on this one on the Integration Event Status being "Completed With Errors". Also, can you see if you can bring in the attachments from the Data Source? Can you also rename it Idaho - INTEGRATION Invoice for Punch Outs With Errors ? Make it web enabled. I am going to try using this report in an integration.</a:t>
            </a:r>
            <a:endParaRPr lang="en-US" sz="1400" dirty="0"/>
          </a:p>
        </p:txBody>
      </p:sp>
      <p:sp>
        <p:nvSpPr>
          <p:cNvPr id="7" name="TextBox 6">
            <a:extLst>
              <a:ext uri="{FF2B5EF4-FFF2-40B4-BE49-F238E27FC236}">
                <a16:creationId xmlns:a16="http://schemas.microsoft.com/office/drawing/2014/main" id="{69EEC57C-3996-C755-3113-446092D1086B}"/>
              </a:ext>
            </a:extLst>
          </p:cNvPr>
          <p:cNvSpPr txBox="1"/>
          <p:nvPr/>
        </p:nvSpPr>
        <p:spPr>
          <a:xfrm>
            <a:off x="461817" y="1381879"/>
            <a:ext cx="6870161" cy="369332"/>
          </a:xfrm>
          <a:prstGeom prst="rect">
            <a:avLst/>
          </a:prstGeom>
          <a:noFill/>
        </p:spPr>
        <p:txBody>
          <a:bodyPr wrap="square" rtlCol="0">
            <a:spAutoFit/>
          </a:bodyPr>
          <a:lstStyle/>
          <a:p>
            <a:r>
              <a:rPr lang="en-US" b="0" i="0" dirty="0">
                <a:solidFill>
                  <a:srgbClr val="252423"/>
                </a:solidFill>
                <a:effectLst/>
                <a:latin typeface="-apple-system"/>
              </a:rPr>
              <a:t>Step 1 </a:t>
            </a:r>
            <a:r>
              <a:rPr lang="en-US" sz="1100" b="0" i="0" dirty="0">
                <a:solidFill>
                  <a:srgbClr val="252423"/>
                </a:solidFill>
                <a:effectLst/>
                <a:latin typeface="-apple-system"/>
              </a:rPr>
              <a:t>(</a:t>
            </a:r>
            <a:r>
              <a:rPr lang="en-US" sz="1100" dirty="0">
                <a:solidFill>
                  <a:srgbClr val="252423"/>
                </a:solidFill>
                <a:effectLst/>
                <a:latin typeface="-apple-system"/>
              </a:rPr>
              <a:t>Can I get you to put a filter on this one on the Integration Event Status being "Completed With Errors“)</a:t>
            </a:r>
            <a:endParaRPr lang="en-US" sz="1100" dirty="0"/>
          </a:p>
        </p:txBody>
      </p:sp>
      <p:pic>
        <p:nvPicPr>
          <p:cNvPr id="9" name="Picture 8">
            <a:extLst>
              <a:ext uri="{FF2B5EF4-FFF2-40B4-BE49-F238E27FC236}">
                <a16:creationId xmlns:a16="http://schemas.microsoft.com/office/drawing/2014/main" id="{B0B5F759-EA88-CD65-A002-16B745553E88}"/>
              </a:ext>
            </a:extLst>
          </p:cNvPr>
          <p:cNvPicPr>
            <a:picLocks noChangeAspect="1"/>
          </p:cNvPicPr>
          <p:nvPr/>
        </p:nvPicPr>
        <p:blipFill>
          <a:blip r:embed="rId2"/>
          <a:stretch>
            <a:fillRect/>
          </a:stretch>
        </p:blipFill>
        <p:spPr>
          <a:xfrm>
            <a:off x="529904" y="1855972"/>
            <a:ext cx="11132192" cy="1270681"/>
          </a:xfrm>
          <a:prstGeom prst="rect">
            <a:avLst/>
          </a:prstGeom>
        </p:spPr>
      </p:pic>
      <p:sp>
        <p:nvSpPr>
          <p:cNvPr id="10" name="TextBox 9">
            <a:extLst>
              <a:ext uri="{FF2B5EF4-FFF2-40B4-BE49-F238E27FC236}">
                <a16:creationId xmlns:a16="http://schemas.microsoft.com/office/drawing/2014/main" id="{27D37078-46AD-EB84-B588-26A7443ACC19}"/>
              </a:ext>
            </a:extLst>
          </p:cNvPr>
          <p:cNvSpPr txBox="1"/>
          <p:nvPr/>
        </p:nvSpPr>
        <p:spPr>
          <a:xfrm>
            <a:off x="461817" y="3144089"/>
            <a:ext cx="8975798" cy="369332"/>
          </a:xfrm>
          <a:prstGeom prst="rect">
            <a:avLst/>
          </a:prstGeom>
          <a:noFill/>
        </p:spPr>
        <p:txBody>
          <a:bodyPr wrap="square" rtlCol="0">
            <a:spAutoFit/>
          </a:bodyPr>
          <a:lstStyle/>
          <a:p>
            <a:r>
              <a:rPr lang="en-US" b="0" i="0" dirty="0">
                <a:solidFill>
                  <a:srgbClr val="252423"/>
                </a:solidFill>
                <a:effectLst/>
                <a:latin typeface="-apple-system"/>
              </a:rPr>
              <a:t>Step 2 </a:t>
            </a:r>
            <a:r>
              <a:rPr lang="en-US" sz="1200" b="0" i="0" dirty="0">
                <a:solidFill>
                  <a:srgbClr val="252423"/>
                </a:solidFill>
                <a:effectLst/>
                <a:latin typeface="-apple-system"/>
              </a:rPr>
              <a:t>(</a:t>
            </a:r>
            <a:r>
              <a:rPr lang="en-US" sz="1200" dirty="0">
                <a:solidFill>
                  <a:srgbClr val="252423"/>
                </a:solidFill>
                <a:effectLst/>
                <a:latin typeface="-apple-system"/>
              </a:rPr>
              <a:t>Also, can you see if you can bring in the attachments from the Data Source?)</a:t>
            </a:r>
            <a:endParaRPr lang="en-US" sz="1200" dirty="0"/>
          </a:p>
        </p:txBody>
      </p:sp>
      <p:pic>
        <p:nvPicPr>
          <p:cNvPr id="12" name="Picture 11">
            <a:extLst>
              <a:ext uri="{FF2B5EF4-FFF2-40B4-BE49-F238E27FC236}">
                <a16:creationId xmlns:a16="http://schemas.microsoft.com/office/drawing/2014/main" id="{DC7308F3-C9CC-B05C-EE55-EF1EA313D982}"/>
              </a:ext>
            </a:extLst>
          </p:cNvPr>
          <p:cNvPicPr>
            <a:picLocks noChangeAspect="1"/>
          </p:cNvPicPr>
          <p:nvPr/>
        </p:nvPicPr>
        <p:blipFill>
          <a:blip r:embed="rId3"/>
          <a:stretch>
            <a:fillRect/>
          </a:stretch>
        </p:blipFill>
        <p:spPr>
          <a:xfrm>
            <a:off x="520540" y="3494977"/>
            <a:ext cx="11132191" cy="622110"/>
          </a:xfrm>
          <a:prstGeom prst="rect">
            <a:avLst/>
          </a:prstGeom>
        </p:spPr>
      </p:pic>
      <p:sp>
        <p:nvSpPr>
          <p:cNvPr id="13" name="TextBox 12">
            <a:extLst>
              <a:ext uri="{FF2B5EF4-FFF2-40B4-BE49-F238E27FC236}">
                <a16:creationId xmlns:a16="http://schemas.microsoft.com/office/drawing/2014/main" id="{51A60C5A-F600-4266-F083-3A3184EAB336}"/>
              </a:ext>
            </a:extLst>
          </p:cNvPr>
          <p:cNvSpPr txBox="1"/>
          <p:nvPr/>
        </p:nvSpPr>
        <p:spPr>
          <a:xfrm>
            <a:off x="487959" y="4231417"/>
            <a:ext cx="5979953" cy="369332"/>
          </a:xfrm>
          <a:prstGeom prst="rect">
            <a:avLst/>
          </a:prstGeom>
          <a:noFill/>
        </p:spPr>
        <p:txBody>
          <a:bodyPr wrap="square" rtlCol="0">
            <a:spAutoFit/>
          </a:bodyPr>
          <a:lstStyle/>
          <a:p>
            <a:r>
              <a:rPr lang="en-US" b="0" i="0" dirty="0">
                <a:solidFill>
                  <a:srgbClr val="252423"/>
                </a:solidFill>
                <a:effectLst/>
                <a:latin typeface="-apple-system"/>
              </a:rPr>
              <a:t>Step 3 </a:t>
            </a:r>
            <a:r>
              <a:rPr lang="en-US" sz="1200" b="0" i="0" dirty="0">
                <a:solidFill>
                  <a:srgbClr val="252423"/>
                </a:solidFill>
                <a:effectLst/>
                <a:latin typeface="-apple-system"/>
              </a:rPr>
              <a:t>(</a:t>
            </a:r>
            <a:r>
              <a:rPr lang="en-US" sz="1200" dirty="0">
                <a:solidFill>
                  <a:srgbClr val="252423"/>
                </a:solidFill>
                <a:effectLst/>
                <a:latin typeface="-apple-system"/>
              </a:rPr>
              <a:t>Can you also rename it Idaho - INTEGRATION Invoice for Punch Outs With Errors)</a:t>
            </a:r>
            <a:endParaRPr lang="en-US" sz="1200" dirty="0"/>
          </a:p>
        </p:txBody>
      </p:sp>
      <p:pic>
        <p:nvPicPr>
          <p:cNvPr id="15" name="Picture 14">
            <a:extLst>
              <a:ext uri="{FF2B5EF4-FFF2-40B4-BE49-F238E27FC236}">
                <a16:creationId xmlns:a16="http://schemas.microsoft.com/office/drawing/2014/main" id="{D7F8A428-9045-88FA-612B-990E0E67EC73}"/>
              </a:ext>
            </a:extLst>
          </p:cNvPr>
          <p:cNvPicPr>
            <a:picLocks noChangeAspect="1"/>
          </p:cNvPicPr>
          <p:nvPr/>
        </p:nvPicPr>
        <p:blipFill>
          <a:blip r:embed="rId4"/>
          <a:stretch>
            <a:fillRect/>
          </a:stretch>
        </p:blipFill>
        <p:spPr>
          <a:xfrm>
            <a:off x="529904" y="4592144"/>
            <a:ext cx="4964754" cy="1668105"/>
          </a:xfrm>
          <a:prstGeom prst="rect">
            <a:avLst/>
          </a:prstGeom>
        </p:spPr>
      </p:pic>
      <p:sp>
        <p:nvSpPr>
          <p:cNvPr id="16" name="TextBox 15">
            <a:extLst>
              <a:ext uri="{FF2B5EF4-FFF2-40B4-BE49-F238E27FC236}">
                <a16:creationId xmlns:a16="http://schemas.microsoft.com/office/drawing/2014/main" id="{912A2B26-DE76-E90F-63C4-9FC463333639}"/>
              </a:ext>
            </a:extLst>
          </p:cNvPr>
          <p:cNvSpPr txBox="1"/>
          <p:nvPr/>
        </p:nvSpPr>
        <p:spPr>
          <a:xfrm>
            <a:off x="6447638" y="4070067"/>
            <a:ext cx="5397617" cy="369332"/>
          </a:xfrm>
          <a:prstGeom prst="rect">
            <a:avLst/>
          </a:prstGeom>
          <a:noFill/>
        </p:spPr>
        <p:txBody>
          <a:bodyPr wrap="square" rtlCol="0">
            <a:spAutoFit/>
          </a:bodyPr>
          <a:lstStyle/>
          <a:p>
            <a:r>
              <a:rPr lang="en-US" b="0" i="0" dirty="0">
                <a:solidFill>
                  <a:srgbClr val="252423"/>
                </a:solidFill>
                <a:effectLst/>
                <a:latin typeface="-apple-system"/>
              </a:rPr>
              <a:t>Step 4 </a:t>
            </a:r>
            <a:r>
              <a:rPr lang="en-US" sz="1200" b="0" i="0" dirty="0">
                <a:solidFill>
                  <a:srgbClr val="252423"/>
                </a:solidFill>
                <a:effectLst/>
                <a:latin typeface="-apple-system"/>
              </a:rPr>
              <a:t>(</a:t>
            </a:r>
            <a:r>
              <a:rPr lang="en-US" sz="1200" dirty="0">
                <a:solidFill>
                  <a:srgbClr val="252423"/>
                </a:solidFill>
                <a:effectLst/>
                <a:latin typeface="-apple-system"/>
              </a:rPr>
              <a:t>Make it web enabled)</a:t>
            </a:r>
            <a:endParaRPr lang="en-US" sz="1200" dirty="0"/>
          </a:p>
        </p:txBody>
      </p:sp>
      <p:pic>
        <p:nvPicPr>
          <p:cNvPr id="18" name="Picture 17">
            <a:extLst>
              <a:ext uri="{FF2B5EF4-FFF2-40B4-BE49-F238E27FC236}">
                <a16:creationId xmlns:a16="http://schemas.microsoft.com/office/drawing/2014/main" id="{A5F9171F-BE30-F0EB-8EA5-994AD201EA89}"/>
              </a:ext>
            </a:extLst>
          </p:cNvPr>
          <p:cNvPicPr>
            <a:picLocks noChangeAspect="1"/>
          </p:cNvPicPr>
          <p:nvPr/>
        </p:nvPicPr>
        <p:blipFill>
          <a:blip r:embed="rId5"/>
          <a:stretch>
            <a:fillRect/>
          </a:stretch>
        </p:blipFill>
        <p:spPr>
          <a:xfrm>
            <a:off x="6447638" y="4356167"/>
            <a:ext cx="4363251" cy="2374308"/>
          </a:xfrm>
          <a:prstGeom prst="rect">
            <a:avLst/>
          </a:prstGeom>
        </p:spPr>
      </p:pic>
    </p:spTree>
    <p:extLst>
      <p:ext uri="{BB962C8B-B14F-4D97-AF65-F5344CB8AC3E}">
        <p14:creationId xmlns:p14="http://schemas.microsoft.com/office/powerpoint/2010/main" val="150040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174</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-apple-system</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Ekhasomi, Sunday</dc:creator>
  <cp:lastModifiedBy>Ekhasomi, Sunday</cp:lastModifiedBy>
  <cp:revision>1</cp:revision>
  <dcterms:created xsi:type="dcterms:W3CDTF">2022-07-26T20:49:43Z</dcterms:created>
  <dcterms:modified xsi:type="dcterms:W3CDTF">2022-07-26T22:29:46Z</dcterms:modified>
</cp:coreProperties>
</file>