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38AB-D9BB-4E61-9859-469AB6DA9033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3F29-78C1-4EB2-8846-99F45471B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8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38AB-D9BB-4E61-9859-469AB6DA9033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3F29-78C1-4EB2-8846-99F45471B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43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38AB-D9BB-4E61-9859-469AB6DA9033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3F29-78C1-4EB2-8846-99F45471B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89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38AB-D9BB-4E61-9859-469AB6DA9033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3F29-78C1-4EB2-8846-99F45471B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78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38AB-D9BB-4E61-9859-469AB6DA9033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3F29-78C1-4EB2-8846-99F45471B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53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38AB-D9BB-4E61-9859-469AB6DA9033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3F29-78C1-4EB2-8846-99F45471B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68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38AB-D9BB-4E61-9859-469AB6DA9033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3F29-78C1-4EB2-8846-99F45471B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70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38AB-D9BB-4E61-9859-469AB6DA9033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3F29-78C1-4EB2-8846-99F45471B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40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38AB-D9BB-4E61-9859-469AB6DA9033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3F29-78C1-4EB2-8846-99F45471B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60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38AB-D9BB-4E61-9859-469AB6DA9033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3F29-78C1-4EB2-8846-99F45471B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48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38AB-D9BB-4E61-9859-469AB6DA9033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3F29-78C1-4EB2-8846-99F45471B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41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C7D38AB-D9BB-4E61-9859-469AB6DA9033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C1D3F29-78C1-4EB2-8846-99F45471B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89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bility.ai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93530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  TO IMAGE  GENERATOR</a:t>
            </a:r>
            <a:endParaRPr lang="en-IN" sz="4800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2534196"/>
            <a:ext cx="7315200" cy="43107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 Provided by </a:t>
            </a:r>
            <a:r>
              <a:rPr lang="en-US" sz="28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stability.ai</a:t>
            </a:r>
            <a:endParaRPr lang="en-IN" sz="280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57509" y="4167052"/>
            <a:ext cx="2274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Team Members,</a:t>
            </a:r>
          </a:p>
          <a:p>
            <a:r>
              <a:rPr lang="en-US" b="1" dirty="0" smtClean="0">
                <a:latin typeface="+mj-lt"/>
              </a:rPr>
              <a:t>Alan B</a:t>
            </a:r>
          </a:p>
          <a:p>
            <a:r>
              <a:rPr lang="en-US" b="1" dirty="0" err="1" smtClean="0">
                <a:latin typeface="+mj-lt"/>
              </a:rPr>
              <a:t>Arun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Pandi</a:t>
            </a:r>
            <a:r>
              <a:rPr lang="en-US" b="1" dirty="0" smtClean="0">
                <a:latin typeface="+mj-lt"/>
              </a:rPr>
              <a:t> S</a:t>
            </a:r>
          </a:p>
          <a:p>
            <a:r>
              <a:rPr lang="en-US" b="1" dirty="0" err="1" smtClean="0">
                <a:latin typeface="+mj-lt"/>
              </a:rPr>
              <a:t>Ekhesh</a:t>
            </a:r>
            <a:r>
              <a:rPr lang="en-US" b="1" dirty="0" smtClean="0">
                <a:latin typeface="+mj-lt"/>
              </a:rPr>
              <a:t> Ram P K</a:t>
            </a:r>
          </a:p>
          <a:p>
            <a:r>
              <a:rPr lang="en-US" b="1" dirty="0" err="1" smtClean="0">
                <a:latin typeface="+mj-lt"/>
              </a:rPr>
              <a:t>Fariz</a:t>
            </a:r>
            <a:r>
              <a:rPr lang="en-US" b="1" dirty="0" smtClean="0">
                <a:latin typeface="+mj-lt"/>
              </a:rPr>
              <a:t> F</a:t>
            </a:r>
            <a:endParaRPr lang="en-IN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581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Existing System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GANs were first introduced by </a:t>
            </a:r>
            <a:r>
              <a:rPr lang="en-US" dirty="0" err="1">
                <a:solidFill>
                  <a:schemeClr val="tx1"/>
                </a:solidFill>
              </a:rPr>
              <a:t>Goodfellow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dirty="0">
                <a:solidFill>
                  <a:schemeClr val="tx1"/>
                </a:solidFill>
              </a:rPr>
              <a:t>2014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nl-NL" dirty="0">
                <a:solidFill>
                  <a:schemeClr val="tx1"/>
                </a:solidFill>
              </a:rPr>
              <a:t> Reed, S.; Akata, Z.; Yan, X.; Logeswaran, L.; Schiele, B.; Lee, H.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but Reed et al. </a:t>
            </a:r>
            <a:r>
              <a:rPr lang="en-US" dirty="0" smtClean="0">
                <a:solidFill>
                  <a:schemeClr val="tx1"/>
                </a:solidFill>
              </a:rPr>
              <a:t>was </a:t>
            </a:r>
            <a:r>
              <a:rPr lang="en-US" dirty="0">
                <a:solidFill>
                  <a:schemeClr val="tx1"/>
                </a:solidFill>
              </a:rPr>
              <a:t>the first to use them for text-to-image generation in 2016. 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Proposed </a:t>
            </a:r>
            <a:r>
              <a:rPr lang="en-US" dirty="0">
                <a:solidFill>
                  <a:schemeClr val="tx1"/>
                </a:solidFill>
              </a:rPr>
              <a:t>training stabilizing techniques for previously untrainable models and achieved better results on the MNIST, CIFAR-10, and SVHN datasets.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Ref -- </a:t>
            </a:r>
            <a:r>
              <a:rPr lang="en-US" dirty="0">
                <a:solidFill>
                  <a:schemeClr val="tx1"/>
                </a:solidFill>
              </a:rPr>
              <a:t>https://www.mdpi.com/2673-4591/20/1/16#B7-engproc-20-00016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4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Proposed System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6516" y="1610528"/>
            <a:ext cx="6083201" cy="36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4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</a:t>
            </a:r>
            <a:endParaRPr lang="en-IN" sz="4000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AI image generators can produce high-quality art and realistic images much faster than humans</a:t>
            </a:r>
            <a:r>
              <a:rPr lang="en-US" sz="2200" dirty="0" smtClean="0"/>
              <a:t>.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 smtClean="0"/>
              <a:t>Everyone </a:t>
            </a:r>
            <a:r>
              <a:rPr lang="en-US" sz="2200" dirty="0"/>
              <a:t>can create images and artwork without having to know technical drawing skills</a:t>
            </a:r>
            <a:r>
              <a:rPr lang="en-US" sz="2200" dirty="0" smtClean="0"/>
              <a:t>.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 smtClean="0"/>
              <a:t>A </a:t>
            </a:r>
            <a:r>
              <a:rPr lang="en-US" sz="2200" dirty="0"/>
              <a:t>designer or artist will focus more on the concept and imagination of an image than on its technical aspects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5647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br>
              <a:rPr lang="en-US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 </a:t>
            </a:r>
            <a:br>
              <a:rPr lang="en-US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generation</a:t>
            </a:r>
            <a:endParaRPr lang="en-IN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b="1" dirty="0"/>
              <a:t>Search :</a:t>
            </a:r>
          </a:p>
          <a:p>
            <a:r>
              <a:rPr lang="en-US" sz="2200" dirty="0"/>
              <a:t>Typical search will provide the images that is already available on the internet.</a:t>
            </a:r>
          </a:p>
          <a:p>
            <a:r>
              <a:rPr lang="en-US" sz="2200" dirty="0"/>
              <a:t>There is no processing involved in the search operation.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Generation :</a:t>
            </a:r>
          </a:p>
          <a:p>
            <a:r>
              <a:rPr lang="en-US" sz="2200" dirty="0"/>
              <a:t>In generation the a image will be newly created based on the text given by the user to the system and the images available in the database.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01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Justification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They </a:t>
            </a:r>
            <a:r>
              <a:rPr lang="en-US" sz="2200" dirty="0"/>
              <a:t>can help artists develop ideas for new works they need to do. For example, a concept artist can create many ideas for a video game in less than an hour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  <a:p>
            <a:r>
              <a:rPr lang="en-US" sz="2200" dirty="0"/>
              <a:t>Everyone can create images and artwork without having to know technical drawing skills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  <a:p>
            <a:r>
              <a:rPr lang="en-US" sz="2200" dirty="0"/>
              <a:t>AI image generators can quickly and easily generate large numbers of images, making them ideal for marketing applications</a:t>
            </a:r>
            <a:r>
              <a:rPr lang="en-US" sz="2200" dirty="0" smtClean="0"/>
              <a:t>.</a:t>
            </a:r>
            <a:endParaRPr lang="en-US" sz="2200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753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098" y="1554910"/>
            <a:ext cx="2279691" cy="227969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TextBox 5"/>
          <p:cNvSpPr txBox="1"/>
          <p:nvPr/>
        </p:nvSpPr>
        <p:spPr>
          <a:xfrm rot="21282273">
            <a:off x="6995292" y="2217069"/>
            <a:ext cx="329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teddy astronaut in a soup bowl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300320" y="588813"/>
            <a:ext cx="4339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AI Generated Images</a:t>
            </a:r>
            <a:endParaRPr lang="en-IN" sz="36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565" y="3351270"/>
            <a:ext cx="2492726" cy="24927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9" name="TextBox 8"/>
          <p:cNvSpPr txBox="1"/>
          <p:nvPr/>
        </p:nvSpPr>
        <p:spPr>
          <a:xfrm rot="21190350">
            <a:off x="4084878" y="5112503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astronaut riding a horse in space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11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Abstract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Text </a:t>
            </a:r>
            <a:r>
              <a:rPr lang="en-US" dirty="0">
                <a:solidFill>
                  <a:schemeClr val="tx1"/>
                </a:solidFill>
              </a:rPr>
              <a:t>to image synthesis refers to the method of generating images from the input text automatically. 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Deciphering data between picture and text is a major issue in artificial intelligence. 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Automatic image synthesis is highly beneficial in many ways. Generation of the image is one of the applications of conditional generative models. 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For generating images, GAN(Generative Adversarial Models) are used. 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Recent progress has been made using Generative Adversarial Networks (GAN).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017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Hardware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Requirements</a:t>
            </a:r>
            <a:br>
              <a:rPr lang="en-US" sz="2800" dirty="0" smtClean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/>
            <a:endParaRPr lang="en-US" sz="1600" dirty="0" smtClean="0">
              <a:solidFill>
                <a:schemeClr val="tx1"/>
              </a:solidFill>
            </a:endParaRPr>
          </a:p>
          <a:p>
            <a:pPr lvl="3"/>
            <a:endParaRPr lang="en-US" sz="1600" dirty="0" smtClean="0">
              <a:solidFill>
                <a:schemeClr val="tx1"/>
              </a:solidFill>
            </a:endParaRPr>
          </a:p>
          <a:p>
            <a:pPr lvl="3"/>
            <a:endParaRPr lang="en-US" sz="1600" dirty="0">
              <a:solidFill>
                <a:schemeClr val="tx1"/>
              </a:solidFill>
            </a:endParaRPr>
          </a:p>
          <a:p>
            <a:pPr lvl="3"/>
            <a:endParaRPr lang="en-US" sz="1600" dirty="0" smtClean="0">
              <a:solidFill>
                <a:schemeClr val="tx1"/>
              </a:solidFill>
            </a:endParaRPr>
          </a:p>
          <a:p>
            <a:pPr lvl="3"/>
            <a:endParaRPr lang="en-US" sz="1600" dirty="0">
              <a:solidFill>
                <a:schemeClr val="tx1"/>
              </a:solidFill>
            </a:endParaRPr>
          </a:p>
          <a:p>
            <a:pPr lvl="3"/>
            <a:endParaRPr lang="en-US" sz="1600" dirty="0" smtClean="0">
              <a:solidFill>
                <a:schemeClr val="tx1"/>
              </a:solidFill>
            </a:endParaRPr>
          </a:p>
          <a:p>
            <a:pPr lvl="3"/>
            <a:endParaRPr lang="en-US" sz="1600" dirty="0">
              <a:solidFill>
                <a:schemeClr val="tx1"/>
              </a:solidFill>
            </a:endParaRPr>
          </a:p>
          <a:p>
            <a:pPr lvl="3"/>
            <a:endParaRPr lang="en-US" sz="1600" dirty="0" smtClean="0">
              <a:solidFill>
                <a:schemeClr val="tx1"/>
              </a:solidFill>
            </a:endParaRPr>
          </a:p>
          <a:p>
            <a:pPr lvl="3"/>
            <a:endParaRPr lang="en-US" sz="1600" dirty="0">
              <a:solidFill>
                <a:schemeClr val="tx1"/>
              </a:solidFill>
            </a:endParaRPr>
          </a:p>
          <a:p>
            <a:pPr lvl="3"/>
            <a:endParaRPr lang="en-US" sz="16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622" y="864108"/>
            <a:ext cx="2552700" cy="1790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30812" y="1267015"/>
            <a:ext cx="264694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3"/>
            <a:r>
              <a:rPr lang="en-US" sz="2000" dirty="0"/>
              <a:t>Computer/ Laptop</a:t>
            </a:r>
          </a:p>
          <a:p>
            <a:pPr marL="0" lvl="3"/>
            <a:r>
              <a:rPr lang="en-US" sz="2000" dirty="0" smtClean="0"/>
              <a:t> With </a:t>
            </a:r>
            <a:r>
              <a:rPr lang="en-US" sz="2000" dirty="0"/>
              <a:t>access to internet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18199" y="3194994"/>
            <a:ext cx="4166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3"/>
            <a:r>
              <a:rPr lang="en-US" sz="1600" dirty="0"/>
              <a:t>Intel Pentium Processor (or above Generations</a:t>
            </a:r>
            <a:r>
              <a:rPr lang="en-US" sz="1600" dirty="0" smtClean="0"/>
              <a:t>)</a:t>
            </a:r>
          </a:p>
          <a:p>
            <a:pPr marL="0" lvl="3"/>
            <a:r>
              <a:rPr lang="en-US" sz="1600" dirty="0" smtClean="0"/>
              <a:t>/ Ryzen Processors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390" y="2615843"/>
            <a:ext cx="2619375" cy="1743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047" y="4441698"/>
            <a:ext cx="2962275" cy="15430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18172" y="4971778"/>
            <a:ext cx="2165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3"/>
            <a:r>
              <a:rPr lang="en-US" sz="2000" dirty="0"/>
              <a:t>Ram 2gb (or more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233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/>
            <a:r>
              <a:rPr lang="en-US" sz="2800" dirty="0" smtClean="0">
                <a:solidFill>
                  <a:schemeClr val="tx1"/>
                </a:solidFill>
              </a:rPr>
              <a:t>Software Requirements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60120" lvl="2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Browsers</a:t>
            </a:r>
          </a:p>
          <a:p>
            <a:pPr marL="960120" lvl="2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960120" lvl="2" indent="0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960120" lvl="2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lvl="2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Any Operating </a:t>
            </a:r>
            <a:r>
              <a:rPr lang="en-US" sz="2400" dirty="0" smtClean="0">
                <a:solidFill>
                  <a:schemeClr val="tx1"/>
                </a:solidFill>
              </a:rPr>
              <a:t>System</a:t>
            </a:r>
          </a:p>
          <a:p>
            <a:pPr marL="0" lvl="2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(Linux, Windows, </a:t>
            </a:r>
            <a:r>
              <a:rPr lang="en-US" sz="2400" dirty="0" err="1">
                <a:solidFill>
                  <a:schemeClr val="tx1"/>
                </a:solidFill>
              </a:rPr>
              <a:t>MacOS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639" y="1123837"/>
            <a:ext cx="2476500" cy="1847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639" y="3805702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8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Design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Module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112"/>
            <a:ext cx="7315200" cy="4116251"/>
          </a:xfrm>
        </p:spPr>
      </p:pic>
    </p:spTree>
    <p:extLst>
      <p:ext uri="{BB962C8B-B14F-4D97-AF65-F5344CB8AC3E}">
        <p14:creationId xmlns:p14="http://schemas.microsoft.com/office/powerpoint/2010/main" val="97238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141</TotalTime>
  <Words>419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Corbel</vt:lpstr>
      <vt:lpstr>Wingdings 2</vt:lpstr>
      <vt:lpstr>Frame</vt:lpstr>
      <vt:lpstr>TEXT  TO IMAGE  GENERATOR</vt:lpstr>
      <vt:lpstr>Objective</vt:lpstr>
      <vt:lpstr>Search vs  generation</vt:lpstr>
      <vt:lpstr>Justification</vt:lpstr>
      <vt:lpstr>Examples</vt:lpstr>
      <vt:lpstr>Abstract</vt:lpstr>
      <vt:lpstr>Hardware Requirements </vt:lpstr>
      <vt:lpstr>Software Requirements</vt:lpstr>
      <vt:lpstr>Design Module</vt:lpstr>
      <vt:lpstr>Existing System</vt:lpstr>
      <vt:lpstr>Proposed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BASED WEBPAGE</dc:title>
  <dc:creator>user</dc:creator>
  <cp:lastModifiedBy>user</cp:lastModifiedBy>
  <cp:revision>22</cp:revision>
  <dcterms:created xsi:type="dcterms:W3CDTF">2023-01-12T06:02:26Z</dcterms:created>
  <dcterms:modified xsi:type="dcterms:W3CDTF">2023-03-02T06:51:12Z</dcterms:modified>
</cp:coreProperties>
</file>