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CCC7-D27B-4CD9-A326-A9A9C07CC29E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FD1945A-DF5F-4E91-988F-1F9A5FAF6A0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CCC7-D27B-4CD9-A326-A9A9C07CC29E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945A-DF5F-4E91-988F-1F9A5FAF6A0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FD1945A-DF5F-4E91-988F-1F9A5FAF6A0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CCC7-D27B-4CD9-A326-A9A9C07CC29E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CCC7-D27B-4CD9-A326-A9A9C07CC29E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FD1945A-DF5F-4E91-988F-1F9A5FAF6A0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CCC7-D27B-4CD9-A326-A9A9C07CC29E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FD1945A-DF5F-4E91-988F-1F9A5FAF6A0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5C3CCC7-D27B-4CD9-A326-A9A9C07CC29E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945A-DF5F-4E91-988F-1F9A5FAF6A0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CCC7-D27B-4CD9-A326-A9A9C07CC29E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FD1945A-DF5F-4E91-988F-1F9A5FAF6A0F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CCC7-D27B-4CD9-A326-A9A9C07CC29E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FD1945A-DF5F-4E91-988F-1F9A5FAF6A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CCC7-D27B-4CD9-A326-A9A9C07CC29E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D1945A-DF5F-4E91-988F-1F9A5FAF6A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FD1945A-DF5F-4E91-988F-1F9A5FAF6A0F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CCC7-D27B-4CD9-A326-A9A9C07CC29E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FD1945A-DF5F-4E91-988F-1F9A5FAF6A0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5C3CCC7-D27B-4CD9-A326-A9A9C07CC29E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5C3CCC7-D27B-4CD9-A326-A9A9C07CC29E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FD1945A-DF5F-4E91-988F-1F9A5FAF6A0F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2819400"/>
            <a:ext cx="7056784" cy="3993976"/>
          </a:xfrm>
        </p:spPr>
        <p:txBody>
          <a:bodyPr>
            <a:normAutofit/>
          </a:bodyPr>
          <a:lstStyle/>
          <a:p>
            <a:r>
              <a:rPr lang="ru-RU" cap="none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Разработка системы управления учебным процессом в среде виртуальной компьютерной лаборатории на основе когнитивных технологий</a:t>
            </a:r>
            <a:endParaRPr lang="en-US" cap="none" dirty="0" smtClean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cap="none" dirty="0" smtClean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cap="none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cap="none" dirty="0" smtClean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cap="none" dirty="0" smtClean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ru-RU" cap="none" dirty="0" smtClean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ru-RU" b="0" cap="none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Выполнил</a:t>
            </a:r>
            <a:r>
              <a:rPr lang="en-US" b="0" cap="none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: </a:t>
            </a:r>
            <a:r>
              <a:rPr lang="ru-RU" b="0" cap="none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Ж</a:t>
            </a:r>
            <a:r>
              <a:rPr lang="ru-RU" b="0" cap="none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арков М</a:t>
            </a:r>
            <a:r>
              <a:rPr lang="en-US" b="0" cap="none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.</a:t>
            </a:r>
            <a:r>
              <a:rPr lang="ru-RU" b="0" cap="none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А</a:t>
            </a:r>
            <a:r>
              <a:rPr lang="en-US" b="0" cap="none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.</a:t>
            </a:r>
            <a:endParaRPr lang="ru-RU" b="0" cap="none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ru-RU" b="0" cap="none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Научный руководитель</a:t>
            </a:r>
            <a:r>
              <a:rPr lang="en-US" b="0" cap="none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: </a:t>
            </a:r>
            <a:r>
              <a:rPr lang="ru-RU" b="0" cap="none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Белов М. А</a:t>
            </a:r>
            <a:r>
              <a:rPr lang="ru-RU" b="0" cap="none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.</a:t>
            </a:r>
            <a:endParaRPr lang="en-US" b="0" cap="none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algn="r"/>
            <a:endParaRPr lang="en-US" sz="2000" b="0" cap="none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algn="r"/>
            <a:endParaRPr lang="en-US" sz="900" b="0" cap="none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1200" b="0" cap="none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2018</a:t>
            </a:r>
            <a:endParaRPr lang="ru-RU" sz="1200" b="0" cap="none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Научно-исследовательская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работа</a:t>
            </a:r>
          </a:p>
        </p:txBody>
      </p:sp>
    </p:spTree>
    <p:extLst>
      <p:ext uri="{BB962C8B-B14F-4D97-AF65-F5344CB8AC3E}">
        <p14:creationId xmlns:p14="http://schemas.microsoft.com/office/powerpoint/2010/main" val="67180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Bookman Old Style" panose="02050604050505020204" pitchFamily="18" charset="0"/>
              </a:rPr>
              <a:t>ВВЕДЕНИЕ</a:t>
            </a:r>
            <a:endParaRPr lang="ru-RU" b="1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https://pp.userapi.com/c840122/v840122963/51a5f/ZQWQaNhKjw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3538690" cy="44302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everno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624" y="1628800"/>
            <a:ext cx="3452438" cy="18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google doc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6" b="3125"/>
          <a:stretch/>
        </p:blipFill>
        <p:spPr bwMode="auto">
          <a:xfrm>
            <a:off x="5012624" y="3626372"/>
            <a:ext cx="3452438" cy="2432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6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r>
              <a:rPr lang="en-US" dirty="0" smtClean="0"/>
              <a:t> </a:t>
            </a:r>
            <a:r>
              <a:rPr lang="ru-RU" dirty="0"/>
              <a:t>системы управления учебным </a:t>
            </a:r>
            <a:r>
              <a:rPr lang="ru-RU" dirty="0" smtClean="0"/>
              <a:t>процессом</a:t>
            </a:r>
            <a:r>
              <a:rPr lang="en-US" dirty="0" smtClean="0"/>
              <a:t> </a:t>
            </a:r>
            <a:r>
              <a:rPr lang="ru-RU" dirty="0" smtClean="0"/>
              <a:t>для ВКЛ.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1" dirty="0" smtClean="0"/>
              <a:t>Основная функция виртуальной </a:t>
            </a:r>
            <a:r>
              <a:rPr lang="ru-RU" b="1" dirty="0"/>
              <a:t>компьютерной </a:t>
            </a:r>
            <a:r>
              <a:rPr lang="ru-RU" b="1" dirty="0" smtClean="0"/>
              <a:t>лаборатории</a:t>
            </a:r>
            <a:r>
              <a:rPr lang="en-US" b="1" dirty="0" smtClean="0"/>
              <a:t>:</a:t>
            </a:r>
          </a:p>
          <a:p>
            <a:r>
              <a:rPr lang="ru-RU" dirty="0"/>
              <a:t>Предоставление студентам доступ к вычислительным ресурсам университета. В ВКЛ можно не только разобраться, как построить кластер с нуля, но и также можно иметь свой виртуальный компьютер для выполнения учебных задач.</a:t>
            </a:r>
          </a:p>
          <a:p>
            <a:endParaRPr lang="ru-RU" dirty="0"/>
          </a:p>
        </p:txBody>
      </p:sp>
      <p:pic>
        <p:nvPicPr>
          <p:cNvPr id="1030" name="Picture 6" descr="ÐÐ¾ÑÐ¾Ð¶ÐµÐµ Ð¸Ð·Ð¾Ð±ÑÐ°Ð¶ÐµÐ½Ð¸Ðµ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8" b="1374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9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ookman Old Style" panose="02050604050505020204" pitchFamily="18" charset="0"/>
              </a:rPr>
              <a:t>ЦЕЛЬ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>
                <a:latin typeface="Bookman Old Style" panose="02050604050505020204" pitchFamily="18" charset="0"/>
              </a:rPr>
              <a:t>Разработать интернет ориентированный компонент ВКЛ позволяющий повысить продуктивность выполнения основных задач управления учебным процессом в среде </a:t>
            </a:r>
            <a:r>
              <a:rPr lang="ru-RU" dirty="0" smtClean="0">
                <a:latin typeface="Bookman Old Style" panose="02050604050505020204" pitchFamily="18" charset="0"/>
              </a:rPr>
              <a:t>ВКЛ.</a:t>
            </a:r>
            <a:endParaRPr lang="ru-RU" dirty="0">
              <a:latin typeface="Bookman Old Style" panose="02050604050505020204" pitchFamily="18" charset="0"/>
            </a:endParaRPr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9" y="1057713"/>
            <a:ext cx="1272341" cy="127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242" y="5049631"/>
            <a:ext cx="1039067" cy="103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Группа 6"/>
          <p:cNvGrpSpPr/>
          <p:nvPr/>
        </p:nvGrpSpPr>
        <p:grpSpPr>
          <a:xfrm>
            <a:off x="7277815" y="5081503"/>
            <a:ext cx="1358631" cy="1227817"/>
            <a:chOff x="7101110" y="4596487"/>
            <a:chExt cx="1563554" cy="1413009"/>
          </a:xfrm>
        </p:grpSpPr>
        <p:pic>
          <p:nvPicPr>
            <p:cNvPr id="2060" name="Picture 12" descr="Картинки по запросу ошибка иконка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110" y="4596487"/>
              <a:ext cx="990985" cy="990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Картинки по запросу готово иконка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797152"/>
              <a:ext cx="1212344" cy="1212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2" name="Picture 14" descr="Картинки по запросу новости иконка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047" y="5085184"/>
            <a:ext cx="1087827" cy="108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Похожее изображение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41" y="1062262"/>
            <a:ext cx="1238706" cy="12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93153" y="652626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Администрирование</a:t>
            </a:r>
          </a:p>
          <a:p>
            <a:pPr algn="ctr"/>
            <a:r>
              <a:rPr lang="ru-RU" sz="10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пользователей</a:t>
            </a:r>
            <a:endParaRPr lang="ru-RU" sz="10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7627" y="652626"/>
            <a:ext cx="2106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Администрирование</a:t>
            </a:r>
            <a:br>
              <a:rPr lang="ru-RU" sz="10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r>
              <a:rPr lang="ru-RU" sz="1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групп, предметов и курсов</a:t>
            </a:r>
            <a:endParaRPr lang="ru-RU" sz="10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513" y="1124744"/>
            <a:ext cx="1184211" cy="117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523772" y="753793"/>
            <a:ext cx="9476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Аналитика</a:t>
            </a:r>
            <a:endParaRPr lang="ru-RU" sz="10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8243" y="4509120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Ведение </a:t>
            </a:r>
          </a:p>
          <a:p>
            <a:pPr algn="ctr"/>
            <a:r>
              <a:rPr lang="ru-RU" sz="10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расписания </a:t>
            </a:r>
            <a:endParaRPr lang="ru-RU" sz="10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12708" y="4509120"/>
            <a:ext cx="1415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Ведение </a:t>
            </a:r>
          </a:p>
          <a:p>
            <a:pPr algn="ctr"/>
            <a:r>
              <a:rPr lang="ru-RU" sz="10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новостной ленты</a:t>
            </a:r>
            <a:endParaRPr lang="ru-RU" sz="10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53330" y="4509120"/>
            <a:ext cx="1789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Система </a:t>
            </a:r>
            <a:r>
              <a:rPr lang="ru-RU" sz="1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контроля и </a:t>
            </a:r>
            <a:endParaRPr lang="ru-RU" sz="1000" b="1" dirty="0" smtClean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ru-RU" sz="10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оценивания </a:t>
            </a:r>
          </a:p>
          <a:p>
            <a:pPr algn="ctr"/>
            <a:r>
              <a:rPr lang="ru-RU" sz="10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выполненных </a:t>
            </a:r>
            <a:r>
              <a:rPr lang="ru-RU" sz="1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заданий</a:t>
            </a:r>
            <a:endParaRPr lang="ru-RU" sz="10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stCxn id="2050" idx="2"/>
            <a:endCxn id="2072" idx="0"/>
          </p:cNvCxnSpPr>
          <p:nvPr/>
        </p:nvCxnSpPr>
        <p:spPr>
          <a:xfrm rot="16200000" flipH="1">
            <a:off x="4827060" y="1631044"/>
            <a:ext cx="594890" cy="199291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472" y="2924944"/>
            <a:ext cx="4752975" cy="1171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Соединительная линия уступом 26"/>
          <p:cNvCxnSpPr>
            <a:stCxn id="2064" idx="2"/>
            <a:endCxn id="2072" idx="0"/>
          </p:cNvCxnSpPr>
          <p:nvPr/>
        </p:nvCxnSpPr>
        <p:spPr>
          <a:xfrm rot="16200000" flipH="1">
            <a:off x="5808789" y="2612773"/>
            <a:ext cx="623976" cy="366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2069" idx="2"/>
            <a:endCxn id="2072" idx="0"/>
          </p:cNvCxnSpPr>
          <p:nvPr/>
        </p:nvCxnSpPr>
        <p:spPr>
          <a:xfrm rot="5400000">
            <a:off x="6749001" y="1676325"/>
            <a:ext cx="620579" cy="1876659"/>
          </a:xfrm>
          <a:prstGeom prst="bentConnector3">
            <a:avLst>
              <a:gd name="adj1" fmla="val 51535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stCxn id="21" idx="0"/>
            <a:endCxn id="2072" idx="2"/>
          </p:cNvCxnSpPr>
          <p:nvPr/>
        </p:nvCxnSpPr>
        <p:spPr>
          <a:xfrm rot="5400000" flipH="1" flipV="1">
            <a:off x="4908068" y="3296229"/>
            <a:ext cx="412601" cy="2013183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22" idx="0"/>
            <a:endCxn id="2072" idx="2"/>
          </p:cNvCxnSpPr>
          <p:nvPr/>
        </p:nvCxnSpPr>
        <p:spPr>
          <a:xfrm rot="5400000" flipH="1" flipV="1">
            <a:off x="5914477" y="4302638"/>
            <a:ext cx="412601" cy="365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23" idx="0"/>
            <a:endCxn id="2072" idx="2"/>
          </p:cNvCxnSpPr>
          <p:nvPr/>
        </p:nvCxnSpPr>
        <p:spPr>
          <a:xfrm rot="16200000" flipV="1">
            <a:off x="6828163" y="3389317"/>
            <a:ext cx="412601" cy="1827006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9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3031" y="692696"/>
            <a:ext cx="5867400" cy="560834"/>
          </a:xfrm>
        </p:spPr>
        <p:txBody>
          <a:bodyPr/>
          <a:lstStyle/>
          <a:p>
            <a:pPr algn="ctr"/>
            <a:r>
              <a:rPr lang="ru-RU" dirty="0" smtClean="0">
                <a:latin typeface="Bookman Old Style" panose="02050604050505020204" pitchFamily="18" charset="0"/>
              </a:rPr>
              <a:t>КОГНИТИВНЫЕ ТЕХНОЛОГИИ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IBM </a:t>
            </a:r>
            <a:r>
              <a:rPr lang="en-US" b="1" dirty="0" smtClean="0"/>
              <a:t>Watson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Понимание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Логические выводы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Обучение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Взаимодействие.</a:t>
            </a:r>
            <a:endParaRPr lang="ru-RU" dirty="0"/>
          </a:p>
        </p:txBody>
      </p:sp>
      <p:pic>
        <p:nvPicPr>
          <p:cNvPr id="2054" name="Picture 6" descr="Картинки по запросу chatbot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0" b="12366"/>
          <a:stretch/>
        </p:blipFill>
        <p:spPr bwMode="auto">
          <a:xfrm>
            <a:off x="3329330" y="3481932"/>
            <a:ext cx="5295859" cy="275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678" y="1196752"/>
            <a:ext cx="8953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85" y="2405658"/>
            <a:ext cx="9048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103" y="1196752"/>
            <a:ext cx="9144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53" y="2405658"/>
            <a:ext cx="8953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69060" y="1275095"/>
            <a:ext cx="190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/>
              <a:t>технологии поддержки </a:t>
            </a:r>
            <a:endParaRPr lang="ru-RU" sz="1200" b="1" dirty="0" smtClean="0"/>
          </a:p>
          <a:p>
            <a:r>
              <a:rPr lang="ru-RU" sz="1200" b="1" dirty="0" smtClean="0"/>
              <a:t>диалога </a:t>
            </a:r>
            <a:r>
              <a:rPr lang="ru-RU" sz="1200" b="1" dirty="0"/>
              <a:t>(Чат-бот)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9060" y="2484001"/>
            <a:ext cx="190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/>
              <a:t>технологии поддержки базы знаний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24288" y="1228928"/>
            <a:ext cx="190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/>
              <a:t>технологии </a:t>
            </a:r>
            <a:r>
              <a:rPr lang="ru-RU" sz="1200" b="1" dirty="0" smtClean="0"/>
              <a:t>распознани</a:t>
            </a:r>
            <a:r>
              <a:rPr lang="ru-RU" sz="1200" b="1" dirty="0"/>
              <a:t>я</a:t>
            </a:r>
            <a:r>
              <a:rPr lang="ru-RU" sz="1200" b="1" dirty="0" smtClean="0"/>
              <a:t> </a:t>
            </a:r>
            <a:r>
              <a:rPr lang="ru-RU" sz="1200" b="1" dirty="0"/>
              <a:t>изображения (Например </a:t>
            </a:r>
            <a:r>
              <a:rPr lang="en-US" sz="1200" b="1" dirty="0" smtClean="0"/>
              <a:t>Face ID)</a:t>
            </a:r>
            <a:endParaRPr lang="ru-R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32673" y="2437834"/>
            <a:ext cx="190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/>
              <a:t>технологии </a:t>
            </a:r>
            <a:r>
              <a:rPr lang="ru-RU" sz="1200" b="1" dirty="0" smtClean="0"/>
              <a:t>распознания </a:t>
            </a:r>
            <a:r>
              <a:rPr lang="ru-RU" sz="1200" b="1" dirty="0"/>
              <a:t>речи </a:t>
            </a:r>
            <a:r>
              <a:rPr lang="ru-RU" sz="1200" b="1" dirty="0" smtClean="0"/>
              <a:t>(ассистент Алиса </a:t>
            </a:r>
            <a:r>
              <a:rPr lang="ru-RU" sz="1200" b="1" dirty="0"/>
              <a:t>или </a:t>
            </a:r>
            <a:r>
              <a:rPr lang="en-US" sz="1200" b="1" dirty="0" smtClean="0"/>
              <a:t>SIRI</a:t>
            </a:r>
            <a:r>
              <a:rPr lang="ru-RU" sz="1200" b="1" dirty="0" smtClean="0"/>
              <a:t>)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14181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latin typeface="Bookman Old Style" panose="02050604050505020204" pitchFamily="18" charset="0"/>
              </a:rPr>
              <a:t>В</a:t>
            </a:r>
            <a:r>
              <a:rPr lang="ru-RU" sz="1800" dirty="0" smtClean="0">
                <a:latin typeface="Bookman Old Style" panose="02050604050505020204" pitchFamily="18" charset="0"/>
              </a:rPr>
              <a:t>ыбор </a:t>
            </a:r>
            <a:r>
              <a:rPr lang="ru-RU" sz="1800" dirty="0">
                <a:latin typeface="Bookman Old Style" panose="02050604050505020204" pitchFamily="18" charset="0"/>
              </a:rPr>
              <a:t>когнитивных сервисов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sz="1800" dirty="0">
                <a:latin typeface="Bookman Old Style" panose="02050604050505020204" pitchFamily="18" charset="0"/>
              </a:rPr>
              <a:t>Создание моделей и </a:t>
            </a:r>
            <a:r>
              <a:rPr lang="ru-RU" sz="1800" dirty="0" smtClean="0">
                <a:latin typeface="Bookman Old Style" panose="02050604050505020204" pitchFamily="18" charset="0"/>
              </a:rPr>
              <a:t>макетов</a:t>
            </a:r>
            <a:endParaRPr lang="ru-RU" sz="1800" dirty="0">
              <a:latin typeface="Bookman Old Style" panose="02050604050505020204" pitchFamily="18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ookman Old Style" panose="02050604050505020204" pitchFamily="18" charset="0"/>
              </a:rPr>
              <a:t>ПЛАН РАБОТ</a:t>
            </a:r>
          </a:p>
        </p:txBody>
      </p:sp>
      <p:pic>
        <p:nvPicPr>
          <p:cNvPr id="1026" name="Picture 2" descr="Картинки по запросу когнитивные сервисы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65" y="2445815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84" y="2481819"/>
            <a:ext cx="180020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 descr="Картинки по запросу когнитивные сервисы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437112"/>
            <a:ext cx="1827748" cy="182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20" y="4437112"/>
            <a:ext cx="1827748" cy="1827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 descr="Похожее изображение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942" y="243937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Картинки по запросу icon макет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915" y="4252879"/>
            <a:ext cx="2144855" cy="214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3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Развернуть кластер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sz="2000" dirty="0"/>
              <a:t>Реализовать серверную и клиентскую части системы</a:t>
            </a:r>
            <a:endParaRPr lang="ru-RU" sz="2000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ookman Old Style" panose="02050604050505020204" pitchFamily="18" charset="0"/>
              </a:rPr>
              <a:t>ПЛАН РАБОТ</a:t>
            </a:r>
            <a:endParaRPr lang="ru-RU" dirty="0"/>
          </a:p>
        </p:txBody>
      </p:sp>
      <p:pic>
        <p:nvPicPr>
          <p:cNvPr id="2052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344" y="2636912"/>
            <a:ext cx="3194125" cy="31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Ð°ÑÑÐ¸Ð½ÐºÐ¸ Ð¿Ð¾ Ð·Ð°Ð¿ÑÐ¾ÑÑ ÐÐ»Ð°ÑÑÐµÑ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920" y="3369750"/>
            <a:ext cx="1646337" cy="18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241" y="3272557"/>
            <a:ext cx="3990950" cy="2088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4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Развернуть </a:t>
            </a:r>
            <a:r>
              <a:rPr lang="ru-RU" sz="2000" dirty="0" smtClean="0"/>
              <a:t>систему </a:t>
            </a:r>
            <a:r>
              <a:rPr lang="ru-RU" sz="2000" dirty="0"/>
              <a:t>контроля версий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sz="1800" dirty="0" smtClean="0"/>
              <a:t>Подготовить </a:t>
            </a:r>
            <a:r>
              <a:rPr lang="ru-RU" sz="1800" dirty="0"/>
              <a:t>отчёты о проделанной работе по НИР </a:t>
            </a:r>
            <a:endParaRPr lang="ru-RU" sz="1800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ookman Old Style" panose="02050604050505020204" pitchFamily="18" charset="0"/>
              </a:rPr>
              <a:t>ПЛАН РАБОТ</a:t>
            </a:r>
            <a:endParaRPr lang="ru-RU" dirty="0"/>
          </a:p>
        </p:txBody>
      </p:sp>
      <p:pic>
        <p:nvPicPr>
          <p:cNvPr id="307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79" y="3933056"/>
            <a:ext cx="3888432" cy="228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ÐÐ°ÑÑÐ¸Ð½ÐºÐ¸ Ð¿Ð¾ Ð·Ð°Ð¿ÑÐ¾ÑÑ gi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6" b="19340"/>
          <a:stretch/>
        </p:blipFill>
        <p:spPr bwMode="auto">
          <a:xfrm>
            <a:off x="331798" y="2420888"/>
            <a:ext cx="4011393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ÐÐ°ÑÑÐ¸Ð½ÐºÐ¸ Ð¿Ð¾ Ð·Ð°Ð¿ÑÐ¾ÑÑ Ð¾ÑÑÑÑ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140968"/>
            <a:ext cx="22479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Bookman Old Style" panose="02050604050505020204" pitchFamily="18" charset="0"/>
              </a:rPr>
              <a:t>СПАСИБО ЗА ВНИМАНИЕ</a:t>
            </a:r>
            <a:endParaRPr lang="ru-RU" b="1" dirty="0">
              <a:latin typeface="Bookman Old Style" panose="02050604050505020204" pitchFamily="18" charset="0"/>
            </a:endParaRPr>
          </a:p>
        </p:txBody>
      </p:sp>
      <p:pic>
        <p:nvPicPr>
          <p:cNvPr id="1028" name="Picture 4" descr="Картинки по запросу universit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32" y="1559093"/>
            <a:ext cx="5578220" cy="46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228" y="4350564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университет лого дубн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00808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Картинки по запросу icon js cs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31968"/>
            <a:ext cx="3595600" cy="10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Похожее изображение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88" y="3085361"/>
            <a:ext cx="1053679" cy="55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Картинки по запросу nodejs ico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5" r="13925"/>
          <a:stretch/>
        </p:blipFill>
        <p:spPr bwMode="auto">
          <a:xfrm>
            <a:off x="2622882" y="3102706"/>
            <a:ext cx="707366" cy="55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Похожее изображение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731" y="3013824"/>
            <a:ext cx="698512" cy="73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3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189</TotalTime>
  <Words>190</Words>
  <Application>Microsoft Office PowerPoint</Application>
  <PresentationFormat>Экран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Официальная</vt:lpstr>
      <vt:lpstr>Научно-исследовательская работа</vt:lpstr>
      <vt:lpstr>ВВЕДЕНИЕ</vt:lpstr>
      <vt:lpstr>Актуальность системы управления учебным процессом для ВКЛ.</vt:lpstr>
      <vt:lpstr>ЦЕЛЬ</vt:lpstr>
      <vt:lpstr>КОГНИТИВНЫЕ ТЕХНОЛОГИИ</vt:lpstr>
      <vt:lpstr>ПЛАН РАБОТ</vt:lpstr>
      <vt:lpstr>ПЛАН РАБОТ</vt:lpstr>
      <vt:lpstr>ПЛАН РАБОТ</vt:lpstr>
      <vt:lpstr>СПАСИБО ЗА ВНИМАНИЕ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Научно-исследовательская работа</dc:title>
  <dc:creator>RePack by Diakov</dc:creator>
  <cp:lastModifiedBy>RePack by Diakov</cp:lastModifiedBy>
  <cp:revision>19</cp:revision>
  <dcterms:created xsi:type="dcterms:W3CDTF">2018-03-11T19:53:08Z</dcterms:created>
  <dcterms:modified xsi:type="dcterms:W3CDTF">2018-03-16T08:57:30Z</dcterms:modified>
</cp:coreProperties>
</file>