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EE531-56BB-4549-BAFD-30DAD70DDF42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DF15D-BA1E-4AE2-9D13-55C82456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62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F15D-BA1E-4AE2-9D13-55C82456A9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3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F15D-BA1E-4AE2-9D13-55C82456A9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12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F15D-BA1E-4AE2-9D13-55C82456A9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10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35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1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9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9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8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33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20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AFA9-89AC-4D41-BCEC-434A3228889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Mykhailo</a:t>
            </a:r>
            <a:r>
              <a:rPr lang="en-US" dirty="0" smtClean="0"/>
              <a:t> </a:t>
            </a:r>
            <a:r>
              <a:rPr lang="en-US" dirty="0" err="1" smtClean="0"/>
              <a:t>Kuznietsov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643731"/>
            <a:ext cx="5111750" cy="511175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 guys, I'm Mike.</a:t>
            </a:r>
          </a:p>
          <a:p>
            <a:r>
              <a:rPr lang="en-US" dirty="0"/>
              <a:t>I'm switcher and I'm 39 </a:t>
            </a:r>
            <a:r>
              <a:rPr lang="en-US" dirty="0" err="1"/>
              <a:t>y.o</a:t>
            </a:r>
            <a:r>
              <a:rPr lang="en-US" dirty="0"/>
              <a:t>.</a:t>
            </a:r>
          </a:p>
          <a:p>
            <a:r>
              <a:rPr lang="en-US" dirty="0"/>
              <a:t>All of my life I'm studying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Some facts about me:</a:t>
            </a:r>
          </a:p>
          <a:p>
            <a:r>
              <a:rPr lang="en-US" dirty="0" smtClean="0"/>
              <a:t>- I </a:t>
            </a:r>
            <a:r>
              <a:rPr lang="en-US" dirty="0"/>
              <a:t>have degrees in Management and </a:t>
            </a:r>
            <a:r>
              <a:rPr lang="en-US" dirty="0" smtClean="0"/>
              <a:t>Engineering, </a:t>
            </a:r>
            <a:r>
              <a:rPr lang="en-US" dirty="0"/>
              <a:t>and I know how works all of the main systems of </a:t>
            </a:r>
            <a:r>
              <a:rPr lang="en-US" dirty="0" smtClean="0"/>
              <a:t>Boeing 737</a:t>
            </a:r>
          </a:p>
          <a:p>
            <a:endParaRPr lang="ru-RU" dirty="0" smtClean="0"/>
          </a:p>
          <a:p>
            <a:r>
              <a:rPr lang="en-US" dirty="0" smtClean="0"/>
              <a:t>- I </a:t>
            </a:r>
            <a:r>
              <a:rPr lang="en-US" dirty="0"/>
              <a:t>love </a:t>
            </a:r>
            <a:r>
              <a:rPr lang="en-US" dirty="0" smtClean="0"/>
              <a:t>to solve tasks. </a:t>
            </a:r>
            <a:r>
              <a:rPr lang="en-US" dirty="0"/>
              <a:t>I solved all 4 volumes of </a:t>
            </a:r>
            <a:r>
              <a:rPr lang="en-US" dirty="0" err="1" smtClean="0"/>
              <a:t>Scanavi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- Now </a:t>
            </a:r>
            <a:r>
              <a:rPr lang="en-US" dirty="0"/>
              <a:t>I work with bots and </a:t>
            </a:r>
            <a:r>
              <a:rPr lang="en-US" dirty="0" smtClean="0"/>
              <a:t>AI</a:t>
            </a:r>
          </a:p>
          <a:p>
            <a:endParaRPr lang="en-US" dirty="0"/>
          </a:p>
          <a:p>
            <a:r>
              <a:rPr lang="en-US" dirty="0" smtClean="0"/>
              <a:t>- I </a:t>
            </a:r>
            <a:r>
              <a:rPr lang="en-US" dirty="0"/>
              <a:t>don't have the best memory, so I have to understand how processes 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 sincerely do not understand why people </a:t>
            </a:r>
            <a:r>
              <a:rPr lang="en-US" dirty="0" smtClean="0"/>
              <a:t>want to do </a:t>
            </a:r>
            <a:r>
              <a:rPr lang="en-US" dirty="0"/>
              <a:t>the same work, if in our time any work can be </a:t>
            </a:r>
            <a:r>
              <a:rPr lang="en-US" dirty="0" smtClean="0"/>
              <a:t>automated…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94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DevOps_Q4_KY_Mykhailo </a:t>
            </a:r>
            <a:r>
              <a:rPr lang="en-US" dirty="0" err="1" smtClean="0"/>
              <a:t>Kuznietsov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CI-CD </a:t>
            </a:r>
            <a:r>
              <a:rPr lang="en-US" dirty="0" err="1" smtClean="0"/>
              <a:t>pipline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Deploying of index.html file to the Virtual Machine Web 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66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332656"/>
            <a:ext cx="8604448" cy="619268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</a:t>
            </a:r>
            <a:r>
              <a:rPr lang="ru-RU" dirty="0" smtClean="0"/>
              <a:t>. </a:t>
            </a:r>
            <a:r>
              <a:rPr lang="en-US" b="1" dirty="0" smtClean="0"/>
              <a:t>Motivation: </a:t>
            </a:r>
            <a:r>
              <a:rPr lang="en-US" dirty="0" smtClean="0"/>
              <a:t>This work is an option for me to put all of my DevOps knowledge together. It is my first CI/CD project. Not very complicated but totally operative.</a:t>
            </a:r>
          </a:p>
          <a:p>
            <a:endParaRPr lang="ru-RU" dirty="0"/>
          </a:p>
          <a:p>
            <a:r>
              <a:rPr lang="en-US" dirty="0"/>
              <a:t>2</a:t>
            </a:r>
            <a:r>
              <a:rPr lang="ru-RU" dirty="0" smtClean="0"/>
              <a:t>. </a:t>
            </a:r>
            <a:r>
              <a:rPr lang="en-US" b="1" dirty="0" smtClean="0"/>
              <a:t>Actuality</a:t>
            </a:r>
            <a:r>
              <a:rPr lang="ru-RU" dirty="0" smtClean="0"/>
              <a:t> – </a:t>
            </a:r>
            <a:r>
              <a:rPr lang="en-US" dirty="0"/>
              <a:t>Using Jenkins and </a:t>
            </a:r>
            <a:r>
              <a:rPr lang="en-US" dirty="0" err="1"/>
              <a:t>Github</a:t>
            </a:r>
            <a:r>
              <a:rPr lang="en-US" dirty="0"/>
              <a:t> together allows </a:t>
            </a:r>
            <a:r>
              <a:rPr lang="en-US" dirty="0" smtClean="0"/>
              <a:t>us </a:t>
            </a:r>
            <a:r>
              <a:rPr lang="en-US" dirty="0"/>
              <a:t>to deploy the simplest </a:t>
            </a:r>
            <a:r>
              <a:rPr lang="en-US" dirty="0" err="1"/>
              <a:t>pipline</a:t>
            </a:r>
            <a:r>
              <a:rPr lang="en-US" dirty="0"/>
              <a:t> for delivering an artifact to deployment. This approach allows </a:t>
            </a:r>
            <a:r>
              <a:rPr lang="en-US" dirty="0" smtClean="0"/>
              <a:t>us </a:t>
            </a:r>
            <a:r>
              <a:rPr lang="en-US" dirty="0"/>
              <a:t>to deploy the work of the product development team as quickly as </a:t>
            </a:r>
            <a:r>
              <a:rPr lang="en-US" dirty="0" smtClean="0"/>
              <a:t>possible.</a:t>
            </a:r>
          </a:p>
          <a:p>
            <a:endParaRPr lang="ru-RU" dirty="0" smtClean="0"/>
          </a:p>
          <a:p>
            <a:r>
              <a:rPr lang="en-US" dirty="0" smtClean="0"/>
              <a:t>3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Goal</a:t>
            </a:r>
            <a:r>
              <a:rPr lang="ru-RU" dirty="0" smtClean="0"/>
              <a:t> – </a:t>
            </a:r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an automated process for delivering and deploying </a:t>
            </a:r>
            <a:r>
              <a:rPr lang="en-US" dirty="0" smtClean="0"/>
              <a:t>of new code or any code changes</a:t>
            </a:r>
          </a:p>
          <a:p>
            <a:endParaRPr lang="ru-RU" dirty="0" smtClean="0"/>
          </a:p>
          <a:p>
            <a:r>
              <a:rPr lang="ru-RU" dirty="0" smtClean="0"/>
              <a:t>4</a:t>
            </a:r>
            <a:r>
              <a:rPr lang="en-US" dirty="0"/>
              <a:t>. </a:t>
            </a:r>
            <a:r>
              <a:rPr lang="en-US" b="1" dirty="0"/>
              <a:t>Tasks</a:t>
            </a:r>
            <a:r>
              <a:rPr lang="en-US" dirty="0"/>
              <a:t> -</a:t>
            </a:r>
          </a:p>
          <a:p>
            <a:r>
              <a:rPr lang="en-US" dirty="0" smtClean="0"/>
              <a:t>- Instances creation, </a:t>
            </a:r>
            <a:r>
              <a:rPr lang="en-US" dirty="0"/>
              <a:t>configuration</a:t>
            </a:r>
          </a:p>
          <a:p>
            <a:r>
              <a:rPr lang="en-US" dirty="0"/>
              <a:t>-</a:t>
            </a:r>
            <a:r>
              <a:rPr lang="en-US" dirty="0" smtClean="0"/>
              <a:t> Network setup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Install Jenkins, </a:t>
            </a:r>
            <a:r>
              <a:rPr lang="en-US" dirty="0" smtClean="0"/>
              <a:t>configuration.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Create a repository on </a:t>
            </a:r>
            <a:r>
              <a:rPr lang="en-US" dirty="0" err="1"/>
              <a:t>Git</a:t>
            </a:r>
            <a:r>
              <a:rPr lang="en-US" dirty="0"/>
              <a:t>-Hub and link it to Jenkins (</a:t>
            </a:r>
            <a:r>
              <a:rPr lang="en-US" dirty="0" err="1" smtClean="0"/>
              <a:t>GithubWebhook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  <a:r>
              <a:rPr lang="en-US" dirty="0" smtClean="0"/>
              <a:t> Creation of Jenkins </a:t>
            </a:r>
            <a:r>
              <a:rPr lang="en-US" dirty="0" err="1" smtClean="0"/>
              <a:t>pipline</a:t>
            </a:r>
            <a:r>
              <a:rPr lang="en-US" dirty="0" smtClean="0"/>
              <a:t> job</a:t>
            </a:r>
          </a:p>
          <a:p>
            <a:endParaRPr lang="ru-RU" dirty="0" smtClean="0"/>
          </a:p>
          <a:p>
            <a:r>
              <a:rPr lang="ru-RU" dirty="0"/>
              <a:t>5</a:t>
            </a:r>
            <a:r>
              <a:rPr lang="ru-RU" dirty="0" smtClean="0"/>
              <a:t>. </a:t>
            </a:r>
            <a:r>
              <a:rPr lang="en-US" b="1" dirty="0"/>
              <a:t>Implementation</a:t>
            </a:r>
            <a:r>
              <a:rPr lang="en-US" dirty="0"/>
              <a:t> (no testing). Changes received on </a:t>
            </a:r>
            <a:r>
              <a:rPr lang="en-US" dirty="0" err="1"/>
              <a:t>Github</a:t>
            </a:r>
            <a:r>
              <a:rPr lang="en-US" dirty="0"/>
              <a:t> are automatically pushed to Jenkins. Jenkins sends changes to the </a:t>
            </a:r>
            <a:r>
              <a:rPr lang="en-US" dirty="0" smtClean="0"/>
              <a:t>web server</a:t>
            </a:r>
          </a:p>
          <a:p>
            <a:endParaRPr lang="en-US" dirty="0" smtClean="0"/>
          </a:p>
          <a:p>
            <a:r>
              <a:rPr lang="en-US" b="1" dirty="0" smtClean="0"/>
              <a:t>Conclusions:</a:t>
            </a:r>
            <a:r>
              <a:rPr lang="en-US" dirty="0" smtClean="0"/>
              <a:t> Automation of my </a:t>
            </a:r>
            <a:r>
              <a:rPr lang="en-US" dirty="0"/>
              <a:t>project at the very beginning. As </a:t>
            </a:r>
            <a:r>
              <a:rPr lang="en-US" dirty="0" smtClean="0"/>
              <a:t>servers quantity will  </a:t>
            </a:r>
            <a:r>
              <a:rPr lang="en-US" dirty="0"/>
              <a:t>increase, there will be a lot of repetitive work. To create instances (AWS or </a:t>
            </a:r>
            <a:r>
              <a:rPr lang="en-US" dirty="0" err="1"/>
              <a:t>Vbox</a:t>
            </a:r>
            <a:r>
              <a:rPr lang="en-US" dirty="0"/>
              <a:t>), I</a:t>
            </a:r>
            <a:r>
              <a:rPr lang="en-US" dirty="0" smtClean="0"/>
              <a:t> will use </a:t>
            </a:r>
            <a:r>
              <a:rPr lang="en-US" dirty="0"/>
              <a:t>Terraform. For group configuration of different platforms, </a:t>
            </a:r>
            <a:r>
              <a:rPr lang="en-US" dirty="0" smtClean="0"/>
              <a:t>I will </a:t>
            </a:r>
            <a:r>
              <a:rPr lang="en-US" dirty="0"/>
              <a:t>use </a:t>
            </a:r>
            <a:r>
              <a:rPr lang="en-US" dirty="0" err="1"/>
              <a:t>Ansible</a:t>
            </a:r>
            <a:r>
              <a:rPr lang="en-US" dirty="0"/>
              <a:t>. Now my project is at the stage of connecting </a:t>
            </a:r>
            <a:r>
              <a:rPr lang="en-US" dirty="0" err="1"/>
              <a:t>Ansible</a:t>
            </a:r>
            <a:r>
              <a:rPr lang="en-US" dirty="0"/>
              <a:t> and </a:t>
            </a:r>
            <a:r>
              <a:rPr lang="en-US" dirty="0" smtClean="0"/>
              <a:t>Jenkins). Docker 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72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</a:t>
            </a:r>
            <a:r>
              <a:rPr lang="ru-RU" dirty="0"/>
              <a:t>/</a:t>
            </a:r>
            <a:r>
              <a:rPr lang="en-US" dirty="0" smtClean="0"/>
              <a:t>CD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8" y="1600200"/>
            <a:ext cx="8033584" cy="4525963"/>
          </a:xfrm>
        </p:spPr>
      </p:pic>
    </p:spTree>
    <p:extLst>
      <p:ext uri="{BB962C8B-B14F-4D97-AF65-F5344CB8AC3E}">
        <p14:creationId xmlns:p14="http://schemas.microsoft.com/office/powerpoint/2010/main" val="308918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Settings for Virtual Machine, SSH, Jenkins on VM1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8055526" cy="453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8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ipeline job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6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Jenkinsfile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86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064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368</Words>
  <Application>Microsoft Office PowerPoint</Application>
  <PresentationFormat>Экран (4:3)</PresentationFormat>
  <Paragraphs>41</Paragraphs>
  <Slides>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Mykhailo Kuznietsov</vt:lpstr>
      <vt:lpstr>DevOps_Q4_KY_Mykhailo Kuznietsov</vt:lpstr>
      <vt:lpstr>Презентация PowerPoint</vt:lpstr>
      <vt:lpstr>CI/CD</vt:lpstr>
      <vt:lpstr>Settings for Virtual Machine, SSH, Jenkins on VM1</vt:lpstr>
      <vt:lpstr>Pipeline job</vt:lpstr>
      <vt:lpstr>Jenkinsfile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DevOps_Q4_KY_Mykhailo Kuznietsov</dc:title>
  <dc:creator>Admin</dc:creator>
  <cp:lastModifiedBy>Admin</cp:lastModifiedBy>
  <cp:revision>32</cp:revision>
  <dcterms:created xsi:type="dcterms:W3CDTF">2022-02-15T15:45:57Z</dcterms:created>
  <dcterms:modified xsi:type="dcterms:W3CDTF">2022-02-16T09:22:13Z</dcterms:modified>
</cp:coreProperties>
</file>