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3" r:id="rId6"/>
    <p:sldLayoutId id="2147483728" r:id="rId7"/>
    <p:sldLayoutId id="2147483724" r:id="rId8"/>
    <p:sldLayoutId id="2147483725" r:id="rId9"/>
    <p:sldLayoutId id="2147483726" r:id="rId10"/>
    <p:sldLayoutId id="214748372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5BF8A-DF3A-4AED-9A5A-890A28F87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2603222"/>
            <a:ext cx="10909640" cy="259691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th-TH" sz="10000" dirty="0">
                <a:latin typeface="2005_iannnnnDVD" panose="02000000000000000000" pitchFamily="2" charset="0"/>
                <a:cs typeface="2005_iannnnnDVD" panose="02000000000000000000" pitchFamily="2" charset="0"/>
              </a:rPr>
              <a:t>ระบบเช็คชื่อกิจกรรมและจิตอาสา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7F895-0D10-43D0-96B8-E610EAA1D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th-TH" sz="2400" dirty="0">
                <a:cs typeface="DS-NamKang" panose="02020500000000000000" pitchFamily="18" charset="-34"/>
              </a:rPr>
              <a:t>นาย</a:t>
            </a:r>
            <a:r>
              <a:rPr lang="en-US" sz="2400" dirty="0">
                <a:cs typeface="DS-NamKang" panose="02020500000000000000" pitchFamily="18" charset="-34"/>
              </a:rPr>
              <a:t> </a:t>
            </a:r>
            <a:r>
              <a:rPr lang="th-TH" sz="2400" dirty="0">
                <a:cs typeface="DS-NamKang" panose="02020500000000000000" pitchFamily="18" charset="-34"/>
              </a:rPr>
              <a:t>เอกสิทธิ์ พลขุนทด 60110158 นาย ณัทธพงศ์ ฉิมสุนทร 60110097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00FCE"/>
          </a:solidFill>
          <a:ln w="38100" cap="rnd">
            <a:solidFill>
              <a:srgbClr val="000FC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5A77-6125-4694-8446-61E4836E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177F-9940-46C6-845F-427F21D0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ในทุกวันนี้จิตอาสาจิตสำนึกเพื่อส่วนรวมเพราะคำว่า “สาธารณะ” คือ สิ่งที่มิได้เป็นของผู้หนึ่งผู้ใดจิตสาธารณะจึงเป็นความรู้สึกถึงการเป็นเจ้าของในสิ่งที่เป็นสาธารณะในสิทธิและหน้าที่ที่จะดูแลและบำรุงรักษาร่วมกันจิตสาธารณะหมายรวมถึงจิตของคนที่รู้จักความเสียสละความร่วมมือ ร่วมใจในการทำประโยชน์เพื่อส่วนรวมจะช่วยลดปัญหาที่เกิดขึ้นในสังคมช่วยกันพัฒนาคุณภาพชีวิต เพื่อเป็นหลักการในการดำเนินชีวิตช่วยแก้ปัญหาและสร้างสรรค์ให้เกิดประโยชน์สุขแก่สังคมเช็คชื่อและกิจกรรมจิตอาสาบนเว็บเป็นโปรแกรมที่จัดทำขึ้นเพื่อมุ่งเน้นการจัดการระบบจิตอาสาและกิจกรรมภายในมหาลัยเพื่อให้ความสะดวกและรวดเร็วแก่ผู้ใช้งานและง่ายเละไม่ยุ่งยากต่อการจัดเก็บ</a:t>
            </a:r>
          </a:p>
        </p:txBody>
      </p:sp>
    </p:spTree>
    <p:extLst>
      <p:ext uri="{BB962C8B-B14F-4D97-AF65-F5344CB8AC3E}">
        <p14:creationId xmlns:p14="http://schemas.microsoft.com/office/powerpoint/2010/main" val="9364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3E50-674B-4C9C-8356-14109972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วัตถุประสงค์และเป้าหมาย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0DA6-E0DD-4629-BA3D-23246C16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เพื่อได้โปรแกรมเช็คชื่อเข้ากิจกรรมและจิตอาสาภายในมหาวิทยาลัย</a:t>
            </a:r>
          </a:p>
          <a:p>
            <a:r>
              <a:rPr lang="th-TH" dirty="0"/>
              <a:t>เพื่อเพิ่มความสะดวกต่อผู้ใช้งาน (นักศึกษา,อาจารย์)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92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44DA-3AB3-4674-81A5-4B6F7D8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ประโยชน์จากการนำระบบนี้มาใช้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F501-8AC3-4614-8342-B99C2B69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ได้รับโปรแกรมเช็คกิจกรรมภายในมหาวิทยาลัย</a:t>
            </a:r>
          </a:p>
          <a:p>
            <a:r>
              <a:rPr lang="th-TH" dirty="0"/>
              <a:t>เพิ่มความอำนวยความสะดวกต่อผู้ใช้งาน (นักศึกษา,อาจารย์)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858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7EE1-12DD-4025-ACCF-263BE18E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ขอบเขตของงาน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BFD7-378D-4229-9EA4-CB763998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แบ่งผู้ใช้งานเป็น 2 ส่วน</a:t>
            </a:r>
          </a:p>
          <a:p>
            <a:r>
              <a:rPr lang="th-TH" dirty="0"/>
              <a:t>อาจารย์</a:t>
            </a:r>
          </a:p>
          <a:p>
            <a:r>
              <a:rPr lang="th-TH" dirty="0"/>
              <a:t>- สามารถตรวจสอบสถานะของนักศึกษาที่ส่งข้อมูลกิจกรรมได้</a:t>
            </a:r>
          </a:p>
          <a:p>
            <a:r>
              <a:rPr lang="th-TH" dirty="0"/>
              <a:t>นักศึกษา</a:t>
            </a:r>
          </a:p>
          <a:p>
            <a:r>
              <a:rPr lang="th-TH" dirty="0"/>
              <a:t>- สามารถเรียกดูข้อมูลกิจกรรมที่จะบันทึกข้อมูลจากรายชื่อหัวข้อกิจกรรมได้</a:t>
            </a:r>
          </a:p>
          <a:p>
            <a:r>
              <a:rPr lang="th-TH" dirty="0"/>
              <a:t>- สามารถบันทึกข้อมูลลงในแบบฟอร์มข้อมูลของกิจกรรมได้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44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2005_iannnnnDVD</vt:lpstr>
      <vt:lpstr>Arial</vt:lpstr>
      <vt:lpstr>Modern Love</vt:lpstr>
      <vt:lpstr>The Hand</vt:lpstr>
      <vt:lpstr>SketchyVTI</vt:lpstr>
      <vt:lpstr>ระบบเช็คชื่อกิจกรรมและจิตอาสา</vt:lpstr>
      <vt:lpstr>จุดประสงค์</vt:lpstr>
      <vt:lpstr>วัตถุประสงค์และเป้าหมาย</vt:lpstr>
      <vt:lpstr>ประโยชน์จากการนำระบบนี้มาใช้</vt:lpstr>
      <vt:lpstr>ขอบเขตของงาน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ระบบเช็คชื่อกิจกรรมและจิตอาสา</dc:title>
  <dc:creator>Dell</dc:creator>
  <cp:lastModifiedBy>Dell</cp:lastModifiedBy>
  <cp:revision>2</cp:revision>
  <dcterms:created xsi:type="dcterms:W3CDTF">2020-10-09T01:43:22Z</dcterms:created>
  <dcterms:modified xsi:type="dcterms:W3CDTF">2020-10-09T07:24:29Z</dcterms:modified>
</cp:coreProperties>
</file>