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2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18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635" y="0"/>
            <a:ext cx="1219136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vi-VN" altLang="en-US" sz="8800" b="1" dirty="0"/>
              <a:t>Biến đổi khí hậu</a:t>
            </a:r>
            <a:endParaRPr lang="vi-VN" altLang="en-US" sz="8800" b="1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vi-V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sp>
        <p:nvSpPr>
          <p:cNvPr id="5" name="Title 1"/>
          <p:cNvSpPr>
            <a:spLocks noGrp="1"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altLang="en-US" sz="8800" b="1" dirty="0"/>
              <a:t>Biến đổi khí hậu</a:t>
            </a:r>
            <a:endParaRPr lang="vi-VN" altLang="en-US" sz="88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635" cy="68586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altLang="en-US" sz="8800" b="1" dirty="0"/>
              <a:t>Biến đổi khí hậu</a:t>
            </a:r>
            <a:endParaRPr lang="vi-VN" altLang="en-US" sz="88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newsflash/>
      </p:transition>
    </mc:Choice>
    <mc:Fallback>
      <p:transition spd="med">
        <p:newsfla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1365" cy="68573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altLang="en-US" sz="8800" b="1" dirty="0"/>
              <a:t>Biến đổi khí hậu</a:t>
            </a:r>
            <a:endParaRPr lang="vi-VN" altLang="en-US" sz="88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-635" y="-635"/>
            <a:ext cx="12192635" cy="68586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altLang="en-US" sz="8800" b="1" dirty="0"/>
              <a:t>Biến đổi khí hậu</a:t>
            </a:r>
            <a:endParaRPr lang="vi-VN" altLang="en-US" sz="88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-635" y="635"/>
            <a:ext cx="12192635" cy="68573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altLang="en-US" sz="8800" b="1" dirty="0"/>
              <a:t>Biến đổi khí hậu</a:t>
            </a:r>
            <a:endParaRPr lang="vi-VN" altLang="en-US" sz="88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edge/>
      </p:transition>
    </mc:Choice>
    <mc:Fallback>
      <p:transition spd="slow">
        <p:wedg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WPS Presentation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Times New Roman</vt:lpstr>
      <vt:lpstr>Office Theme</vt:lpstr>
      <vt:lpstr>PowerPoint 演示文稿</vt:lpstr>
      <vt:lpstr>Biến đổi khí hậu</vt:lpstr>
      <vt:lpstr>Biến đổi khí hậu</vt:lpstr>
      <vt:lpstr>Biến đổi khí hậu</vt:lpstr>
      <vt:lpstr>Biến đổi khí hậu</vt:lpstr>
      <vt:lpstr>Biến đổi khí hậu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Lê trung sơn</cp:lastModifiedBy>
  <cp:revision>3</cp:revision>
  <dcterms:created xsi:type="dcterms:W3CDTF">2025-07-23T00:59:00Z</dcterms:created>
  <dcterms:modified xsi:type="dcterms:W3CDTF">2025-10-01T07:11:40Z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9235115E690B4DA1A5869B928E295888_11</vt:lpwstr>
  </property>
  <property fmtid="{D5CDD505-2E9C-101B-9397-08002B2CF9AE}" pid="3" name="KSOProductBuildVer">
    <vt:lpwstr>1033-12.2.0.22549</vt:lpwstr>
  </property>
</Properties>
</file>