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8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Danh mục sản phẩm công ty</a:t>
            </a:r>
          </a:p>
        </p:txBody>
      </p:sp>
      <p:sp>
        <p:nvSpPr>
          <p:cNvPr id="4" name="Rectangle 3">
            <a:hlinkClick r:id="" action="ppaction://hlinkshowjump?jump=nextslide"/>
          </p:cNvPr>
          <p:cNvSpPr/>
          <p:nvPr/>
        </p:nvSpPr>
        <p:spPr>
          <a:xfrm>
            <a:off x="1828800" y="1371600"/>
            <a:ext cx="3657600" cy="9144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 b="1">
                <a:solidFill>
                  <a:srgbClr val="FFFFFF"/>
                </a:solidFill>
              </a:rPr>
              <a:t>Sản phẩm A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5" name="Rectangle 4">
            <a:hlinkClick r:id="" action="ppaction://hlinkshowjump?jump=lastslideviewed"/>
          </p:cNvPr>
          <p:cNvSpPr/>
          <p:nvPr/>
        </p:nvSpPr>
        <p:spPr>
          <a:xfrm>
            <a:off x="1828800" y="2468880"/>
            <a:ext cx="3657600" cy="9144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 b="1">
                <a:solidFill>
                  <a:srgbClr val="FFFFFF"/>
                </a:solidFill>
              </a:rPr>
              <a:t>Sản phẩm B</a:t>
            </a:r>
            <a:endParaRPr sz="2000" b="1">
              <a:solidFill>
                <a:srgbClr val="FFFFFF"/>
              </a:solidFill>
            </a:endParaRPr>
          </a:p>
        </p:txBody>
      </p:sp>
      <p:sp>
        <p:nvSpPr>
          <p:cNvPr id="6" name="Rectangle 5">
            <a:hlinkClick r:id="" action="ppaction://hlinkshowjump?jump=lastslide"/>
          </p:cNvPr>
          <p:cNvSpPr/>
          <p:nvPr/>
        </p:nvSpPr>
        <p:spPr>
          <a:xfrm>
            <a:off x="1828800" y="3566160"/>
            <a:ext cx="3657600" cy="914400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 b="1">
                <a:solidFill>
                  <a:srgbClr val="FFFFFF"/>
                </a:solidFill>
              </a:rPr>
              <a:t>Sản phẩm C</a:t>
            </a:r>
            <a:endParaRPr sz="20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Action Button: Home 3">
            <a:hlinkClick r:id="" action="ppaction://hlinkshowjump?jump=firstslide"/>
          </p:cNvPr>
          <p:cNvSpPr/>
          <p:nvPr/>
        </p:nvSpPr>
        <p:spPr>
          <a:xfrm>
            <a:off x="1840230" y="1764030"/>
            <a:ext cx="914400" cy="914400"/>
          </a:xfrm>
          <a:prstGeom prst="actionButtonHom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>
                <a:solidFill>
                  <a:srgbClr val="FFFFFF"/>
                </a:solidFill>
              </a:rPr>
              <a:t>Menu</a:t>
            </a:r>
            <a:endParaRPr sz="1400" b="1">
              <a:solidFill>
                <a:srgbClr val="FFFFFF"/>
              </a:solidFill>
            </a:endParaRPr>
          </a:p>
        </p:txBody>
      </p:sp>
      <p:sp>
        <p:nvSpPr>
          <p:cNvPr id="5" name="TextBox 2"/>
          <p:cNvSpPr txBox="1"/>
          <p:nvPr/>
        </p:nvSpPr>
        <p:spPr>
          <a:xfrm>
            <a:off x="3116580" y="1975485"/>
            <a:ext cx="2910840" cy="491490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 sz="2600" b="1"/>
            </a:pPr>
            <a:r>
              <a:t>Chi tiết Sản phẩm </a:t>
            </a:r>
            <a:r>
              <a:rPr lang="vi-VN"/>
              <a:t>A</a:t>
            </a:r>
            <a:endParaRPr lang="vi-V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 b="1"/>
            </a:pPr>
            <a:r>
              <a:t>Chi tiết Sản phẩm B</a:t>
            </a:r>
          </a:p>
        </p:txBody>
      </p:sp>
      <p:sp>
        <p:nvSpPr>
          <p:cNvPr id="4" name="Action Button: Home 3">
            <a:hlinkClick r:id="" action="ppaction://hlinkshowjump?jump=firstslide"/>
          </p:cNvPr>
          <p:cNvSpPr/>
          <p:nvPr/>
        </p:nvSpPr>
        <p:spPr>
          <a:xfrm>
            <a:off x="182880" y="182880"/>
            <a:ext cx="914400" cy="914400"/>
          </a:xfrm>
          <a:prstGeom prst="actionButtonHom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>
                <a:solidFill>
                  <a:srgbClr val="FFFFFF"/>
                </a:solidFill>
              </a:rPr>
              <a:t>Menu</a:t>
            </a:r>
            <a:endParaRPr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600" b="1"/>
            </a:pPr>
            <a:r>
              <a:t>Chi tiết Sản phẩm C</a:t>
            </a:r>
          </a:p>
        </p:txBody>
      </p:sp>
      <p:sp>
        <p:nvSpPr>
          <p:cNvPr id="4" name="Action Button: Home 3">
            <a:hlinkClick r:id="" action="ppaction://hlinkshowjump?jump=firstslide"/>
          </p:cNvPr>
          <p:cNvSpPr/>
          <p:nvPr/>
        </p:nvSpPr>
        <p:spPr>
          <a:xfrm>
            <a:off x="182880" y="182880"/>
            <a:ext cx="914400" cy="914400"/>
          </a:xfrm>
          <a:prstGeom prst="actionButtonHome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 b="1">
                <a:solidFill>
                  <a:srgbClr val="FFFFFF"/>
                </a:solidFill>
              </a:rPr>
              <a:t>Menu</a:t>
            </a:r>
            <a:endParaRPr sz="1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WPS Presentation</Application>
  <PresentationFormat>On-screen Show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Lê trung sơn</cp:lastModifiedBy>
  <cp:revision>2</cp:revision>
  <dcterms:created xsi:type="dcterms:W3CDTF">2013-01-27T09:14:00Z</dcterms:created>
  <dcterms:modified xsi:type="dcterms:W3CDTF">2025-10-01T07:50:32Z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13253405819342558A9521CFDD598C2C_13</vt:lpwstr>
  </property>
  <property fmtid="{D5CDD505-2E9C-101B-9397-08002B2CF9AE}" pid="3" name="KSOProductBuildVer">
    <vt:lpwstr>1033-12.2.0.22549</vt:lpwstr>
  </property>
</Properties>
</file>