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8DE845-0BF6-4CEB-A9FA-D94DB28A4BDA}" v="112" dt="2025-10-01T14:03:45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YWcBGpOLRg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een hills with a hill and mountains in the background&#10;&#10;AI-generated content may be incorrect.">
            <a:extLst>
              <a:ext uri="{FF2B5EF4-FFF2-40B4-BE49-F238E27FC236}">
                <a16:creationId xmlns:a16="http://schemas.microsoft.com/office/drawing/2014/main" id="{CB57E203-CD33-FB18-E231-6F6A31BD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483560-5DAE-B01D-019C-0C8EFC431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375608"/>
            <a:ext cx="7105650" cy="133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A24D69-35A9-7EFE-C566-8A637966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30" y="1691227"/>
            <a:ext cx="1933575" cy="5172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D97636-2231-0EA4-5D50-C8FB30C4C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495" y="1719982"/>
            <a:ext cx="1495425" cy="5172075"/>
          </a:xfrm>
          <a:prstGeom prst="rect">
            <a:avLst/>
          </a:prstGeom>
        </p:spPr>
      </p:pic>
      <p:pic>
        <p:nvPicPr>
          <p:cNvPr id="10" name="Picture 9" descr="A map of the world&#10;&#10;AI-generated content may be incorrect.">
            <a:extLst>
              <a:ext uri="{FF2B5EF4-FFF2-40B4-BE49-F238E27FC236}">
                <a16:creationId xmlns:a16="http://schemas.microsoft.com/office/drawing/2014/main" id="{2204D0EC-646C-1172-7BAB-4876832AC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933" y="1719981"/>
            <a:ext cx="54387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5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D38F-815C-CDC2-EAB3-2EA7C3F0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2068"/>
            <a:ext cx="10515600" cy="1325563"/>
          </a:xfrm>
        </p:spPr>
        <p:txBody>
          <a:bodyPr/>
          <a:lstStyle/>
          <a:p>
            <a:pPr algn="ctr"/>
            <a:r>
              <a:rPr lang="en-US" err="1">
                <a:ea typeface="+mj-lt"/>
                <a:cs typeface="+mj-lt"/>
              </a:rPr>
              <a:t>Vịnh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Hạ</a:t>
            </a:r>
            <a:r>
              <a:rPr lang="en-US">
                <a:ea typeface="+mj-lt"/>
                <a:cs typeface="+mj-lt"/>
              </a:rPr>
              <a:t> Long (Quảng Ninh)</a:t>
            </a:r>
            <a:endParaRPr lang="en-US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04A32-ECBE-402E-5253-394F2E22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2010"/>
            <a:ext cx="10515600" cy="4352925"/>
          </a:xfrm>
          <a:prstGeom prst="rect">
            <a:avLst/>
          </a:prstGeom>
        </p:spPr>
      </p:pic>
      <p:pic>
        <p:nvPicPr>
          <p:cNvPr id="5" name="Picture 4" descr="A group of islands in the water with Ha Long Bay in the background&#10;&#10;AI-generated content may be incorrect.">
            <a:extLst>
              <a:ext uri="{FF2B5EF4-FFF2-40B4-BE49-F238E27FC236}">
                <a16:creationId xmlns:a16="http://schemas.microsoft.com/office/drawing/2014/main" id="{87BD6842-E467-A40C-8E5F-6DAEA9BE7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08" y="2673290"/>
            <a:ext cx="4229100" cy="3524250"/>
          </a:xfrm>
          <a:prstGeom prst="rect">
            <a:avLst/>
          </a:prstGeom>
        </p:spPr>
      </p:pic>
      <p:pic>
        <p:nvPicPr>
          <p:cNvPr id="6" name="Picture 5" descr="Boats in the water with mountains in the background&#10;&#10;AI-generated content may be incorrect.">
            <a:extLst>
              <a:ext uri="{FF2B5EF4-FFF2-40B4-BE49-F238E27FC236}">
                <a16:creationId xmlns:a16="http://schemas.microsoft.com/office/drawing/2014/main" id="{7C607B97-9655-CCC5-922A-35B09260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2673290"/>
            <a:ext cx="44196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buildings and trees&#10;&#10;AI-generated content may be incorrect.">
            <a:extLst>
              <a:ext uri="{FF2B5EF4-FFF2-40B4-BE49-F238E27FC236}">
                <a16:creationId xmlns:a16="http://schemas.microsoft.com/office/drawing/2014/main" id="{E5DE2B63-3F61-EE9D-FE83-0BE4A3A7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" y="1528"/>
            <a:ext cx="12212128" cy="68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2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buildings and water&#10;&#10;AI-generated content may be incorrect.">
            <a:extLst>
              <a:ext uri="{FF2B5EF4-FFF2-40B4-BE49-F238E27FC236}">
                <a16:creationId xmlns:a16="http://schemas.microsoft.com/office/drawing/2014/main" id="{57A7D87E-A18D-7784-A0AB-2CEFD4DE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73416"/>
            <a:ext cx="12125863" cy="675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6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48B4-5786-33EC-B6BD-F11D108D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Sapa (</a:t>
            </a:r>
            <a:r>
              <a:rPr lang="en-US" err="1">
                <a:ea typeface="+mj-lt"/>
                <a:cs typeface="+mj-lt"/>
              </a:rPr>
              <a:t>Lào</a:t>
            </a:r>
            <a:r>
              <a:rPr lang="en-US" dirty="0">
                <a:ea typeface="+mj-lt"/>
                <a:cs typeface="+mj-lt"/>
              </a:rPr>
              <a:t> Cai)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0D5F-10C2-F5D2-414D-F1A101F04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5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Thị </a:t>
            </a:r>
            <a:r>
              <a:rPr lang="en-US" err="1">
                <a:ea typeface="+mn-lt"/>
                <a:cs typeface="+mn-lt"/>
              </a:rPr>
              <a:t>trấn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mờ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sương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nổi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tiếng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với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cảnh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núi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rừng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và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đậm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chất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văn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hóa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dân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tộc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4" name="Online Media 3" title="Sapa - Cinematic Video (Sony A7IV)">
            <a:hlinkClick r:id="" action="ppaction://noaction"/>
            <a:extLst>
              <a:ext uri="{FF2B5EF4-FFF2-40B4-BE49-F238E27FC236}">
                <a16:creationId xmlns:a16="http://schemas.microsoft.com/office/drawing/2014/main" id="{98456EDC-B54A-F699-D223-C1007E9EBCE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35387" y="2454215"/>
            <a:ext cx="7108437" cy="39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2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A89F-0503-237B-2414-97B47AB6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Đà</a:t>
            </a:r>
            <a:r>
              <a:rPr lang="en-US" dirty="0"/>
              <a:t> </a:t>
            </a:r>
            <a:r>
              <a:rPr lang="en-US" err="1"/>
              <a:t>Nẵng</a:t>
            </a:r>
            <a:r>
              <a:rPr lang="en-US"/>
              <a:t> (Biển Mỹ Khê / </a:t>
            </a:r>
            <a:r>
              <a:rPr lang="en-US" err="1"/>
              <a:t>Bà</a:t>
            </a:r>
            <a:r>
              <a:rPr lang="en-US"/>
              <a:t> </a:t>
            </a:r>
            <a:r>
              <a:rPr lang="en-US" err="1"/>
              <a:t>Nà</a:t>
            </a:r>
            <a:r>
              <a:rPr lang="en-US"/>
              <a:t> Hills)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16ABC-99BB-9B04-51B3-740918F70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Thành phó biển hiện đại, có nhièu điểm du </a:t>
            </a:r>
            <a:r>
              <a:rPr lang="en-US" sz="3200" err="1"/>
              <a:t>lịch</a:t>
            </a:r>
            <a:r>
              <a:rPr lang="en-US" sz="3200" dirty="0"/>
              <a:t> </a:t>
            </a:r>
            <a:r>
              <a:rPr lang="en-US" sz="3200" err="1"/>
              <a:t>nổi</a:t>
            </a:r>
            <a:r>
              <a:rPr lang="en-US" sz="3200" dirty="0"/>
              <a:t> </a:t>
            </a:r>
            <a:r>
              <a:rPr lang="en-US" sz="3200" err="1"/>
              <a:t>tiếng</a:t>
            </a:r>
            <a:r>
              <a:rPr lang="en-US" sz="3200" dirty="0"/>
              <a:t>.</a:t>
            </a:r>
          </a:p>
        </p:txBody>
      </p:sp>
      <p:pic>
        <p:nvPicPr>
          <p:cNvPr id="4" name="Picture 3" descr="Khám phá cầu Vàng Đà Nẵng - Biểu tượng kiến trúc độc đáo của du lịch Việt">
            <a:extLst>
              <a:ext uri="{FF2B5EF4-FFF2-40B4-BE49-F238E27FC236}">
                <a16:creationId xmlns:a16="http://schemas.microsoft.com/office/drawing/2014/main" id="{3D0CFA4B-BE70-A1C9-CD52-D8C05503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01" y="2672481"/>
            <a:ext cx="5374976" cy="3511490"/>
          </a:xfrm>
          <a:prstGeom prst="rect">
            <a:avLst/>
          </a:prstGeom>
        </p:spPr>
      </p:pic>
      <p:pic>
        <p:nvPicPr>
          <p:cNvPr id="5" name="Picture 4" descr="Mỹ Khê vào top 10 bãi biển đẹp nhất châu Á - Báo VnExpress Du lịch">
            <a:extLst>
              <a:ext uri="{FF2B5EF4-FFF2-40B4-BE49-F238E27FC236}">
                <a16:creationId xmlns:a16="http://schemas.microsoft.com/office/drawing/2014/main" id="{5FF9E6B1-3FFD-C7C6-E767-0A6EE385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01" y="2672212"/>
            <a:ext cx="5422061" cy="335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36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Vịnh Hạ Long (Quảng Ninh) </vt:lpstr>
      <vt:lpstr>PowerPoint Presentation</vt:lpstr>
      <vt:lpstr>PowerPoint Presentation</vt:lpstr>
      <vt:lpstr>Sapa (Lào Cai) </vt:lpstr>
      <vt:lpstr>Đà Nẵng (Biển Mỹ Khê / Bà Nà Hills)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61</cp:revision>
  <dcterms:created xsi:type="dcterms:W3CDTF">2025-10-01T13:48:37Z</dcterms:created>
  <dcterms:modified xsi:type="dcterms:W3CDTF">2025-10-01T14:34:56Z</dcterms:modified>
</cp:coreProperties>
</file>