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652" y="675118"/>
            <a:ext cx="11049712" cy="2358639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HEART DISEASE PREDCTION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b="1" dirty="0" smtClean="0"/>
              <a:t>USING MACHINE LEARNING WITH PYTHON</a:t>
            </a: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:- Eklavya </a:t>
            </a:r>
            <a:r>
              <a:rPr lang="en-US" dirty="0" err="1" smtClean="0"/>
              <a:t>gupta</a:t>
            </a:r>
            <a:r>
              <a:rPr lang="en-US" dirty="0" smtClean="0"/>
              <a:t> </a:t>
            </a:r>
          </a:p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919" y="2718259"/>
            <a:ext cx="1956986" cy="12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Flow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29839" y="2452643"/>
            <a:ext cx="111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 Flow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8" y="2324456"/>
            <a:ext cx="11194991" cy="43498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038" y="3782060"/>
            <a:ext cx="174707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79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Century Gothic</vt:lpstr>
      <vt:lpstr>Wingdings 3</vt:lpstr>
      <vt:lpstr>Ion Boardroom</vt:lpstr>
      <vt:lpstr>HEART DISEASE PREDCTION  USING MACHINE LEARNING WITH PYTHON</vt:lpstr>
      <vt:lpstr>Work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PREDCTION  USING MACHINE LEARNING WITH PYTHON</dc:title>
  <dc:creator>Microsoft account</dc:creator>
  <cp:lastModifiedBy>Microsoft account</cp:lastModifiedBy>
  <cp:revision>2</cp:revision>
  <dcterms:created xsi:type="dcterms:W3CDTF">2024-07-27T20:36:54Z</dcterms:created>
  <dcterms:modified xsi:type="dcterms:W3CDTF">2024-07-27T20:51:49Z</dcterms:modified>
</cp:coreProperties>
</file>