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93CE-A90F-4A3F-B4D4-51BB86C90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ASFC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A4671-7EE8-4774-8B30-9997CD036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828314"/>
            <a:ext cx="8791575" cy="3502147"/>
          </a:xfrm>
        </p:spPr>
        <p:txBody>
          <a:bodyPr>
            <a:normAutofit/>
          </a:bodyPr>
          <a:lstStyle/>
          <a:p>
            <a:r>
              <a:rPr lang="en-US" dirty="0"/>
              <a:t>Data Management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				Micah Richards</a:t>
            </a:r>
          </a:p>
          <a:p>
            <a:pPr algn="r"/>
            <a:r>
              <a:rPr lang="en-US" dirty="0"/>
              <a:t>Connor Manning</a:t>
            </a:r>
          </a:p>
        </p:txBody>
      </p:sp>
    </p:spTree>
    <p:extLst>
      <p:ext uri="{BB962C8B-B14F-4D97-AF65-F5344CB8AC3E}">
        <p14:creationId xmlns:p14="http://schemas.microsoft.com/office/powerpoint/2010/main" val="227404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69B-7376-4C78-8F49-37D0349F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1A19-CAA5-4772-AA8F-86EE2226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Creates an email with contents of Patron records and Checkout records</a:t>
            </a:r>
          </a:p>
          <a:p>
            <a:r>
              <a:rPr lang="en-US" dirty="0"/>
              <a:t>Canceling the email does nothing</a:t>
            </a:r>
          </a:p>
          <a:p>
            <a:r>
              <a:rPr lang="en-US" dirty="0"/>
              <a:t>Sending the email clears local data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76007A-3AE2-49A7-95A3-DDF5703891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19" r="2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24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944C-64CC-4C0D-BAF9-52588009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BBBD-DD44-4D0E-BFE3-73E598F9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9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944C-64CC-4C0D-BAF9-52588009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BBBD-DD44-4D0E-BFE3-73E598F9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ASFC uses an iPad to track data about their facility</a:t>
            </a:r>
          </a:p>
          <a:p>
            <a:pPr marL="0" indent="0">
              <a:buNone/>
            </a:pPr>
            <a:r>
              <a:rPr lang="en-US" dirty="0"/>
              <a:t>Currently, data is recorded in an excel sheet on the device</a:t>
            </a:r>
          </a:p>
          <a:p>
            <a:pPr marL="0" indent="0">
              <a:buNone/>
            </a:pPr>
            <a:r>
              <a:rPr lang="en-US" dirty="0"/>
              <a:t>An app is needed to provide a frontend to data recording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9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E643A74-9305-4890-B50C-AD92C88CBD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19" r="2819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B769B-7376-4C78-8F49-37D0349F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1449"/>
            <a:ext cx="5934508" cy="1639886"/>
          </a:xfrm>
        </p:spPr>
        <p:txBody>
          <a:bodyPr/>
          <a:lstStyle/>
          <a:p>
            <a:r>
              <a:rPr lang="en-US" dirty="0"/>
              <a:t>ASFC Data Management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1A19-CAA5-4772-AA8F-86EE2226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216CBAB3-E9B8-42D0-A46A-9BF2BD0B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2" t="21096" r="55677" b="65624"/>
          <a:stretch/>
        </p:blipFill>
        <p:spPr>
          <a:xfrm>
            <a:off x="7380721" y="609600"/>
            <a:ext cx="3666690" cy="51816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Placeholder 5">
            <a:extLst>
              <a:ext uri="{FF2B5EF4-FFF2-40B4-BE49-F238E27FC236}">
                <a16:creationId xmlns:a16="http://schemas.microsoft.com/office/drawing/2014/main" id="{FD089DC2-81EB-4A21-B454-DA7F0D25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9" r="2819"/>
          <a:stretch>
            <a:fillRect/>
          </a:stretch>
        </p:blipFill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325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 advClick="0">
        <p15:prstTrans prst="prestig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69B-7376-4C78-8F49-37D0349F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1A19-CAA5-4772-AA8F-86EE2226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Prompts for Username and Password</a:t>
            </a:r>
          </a:p>
          <a:p>
            <a:r>
              <a:rPr lang="en-US" dirty="0"/>
              <a:t>Updates to Logout Page when clicked</a:t>
            </a: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7103E5A6-1977-479D-9C81-BE52130F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9" r="2819"/>
          <a:stretch>
            <a:fillRect/>
          </a:stretch>
        </p:blipFill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216CBAB3-E9B8-42D0-A46A-9BF2BD0BD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721" y="609600"/>
            <a:ext cx="3666690" cy="51816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28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69B-7376-4C78-8F49-37D0349F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Patron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1A19-CAA5-4772-AA8F-86EE2226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Sliders adjust value for each room</a:t>
            </a:r>
          </a:p>
          <a:p>
            <a:r>
              <a:rPr lang="en-US" dirty="0"/>
              <a:t>Editing text updates the sliders</a:t>
            </a:r>
          </a:p>
          <a:p>
            <a:r>
              <a:rPr lang="en-US" dirty="0"/>
              <a:t>Record saves the data and resets the page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CA474B2-B3E8-4658-97EA-1ECD701061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19" r="2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784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69B-7376-4C78-8F49-37D0349F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1A19-CAA5-4772-AA8F-86EE2226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Checkout will store the information entered</a:t>
            </a:r>
          </a:p>
          <a:p>
            <a:r>
              <a:rPr lang="en-US" dirty="0"/>
              <a:t>Item requires ID at minimum to be checked out</a:t>
            </a:r>
          </a:p>
          <a:p>
            <a:r>
              <a:rPr lang="en-US" dirty="0"/>
              <a:t>List of items checked out listed at top</a:t>
            </a:r>
          </a:p>
          <a:p>
            <a:r>
              <a:rPr lang="en-US" dirty="0"/>
              <a:t>Return removes item from list</a:t>
            </a:r>
          </a:p>
          <a:p>
            <a:r>
              <a:rPr lang="en-US" dirty="0"/>
              <a:t>Persistent record of all checked out items is kept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4D177F8-A121-4F76-ACCD-BE46855CD6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19" r="2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199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69B-7376-4C78-8F49-37D0349F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1A19-CAA5-4772-AA8F-86EE2226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Displays average number of people in the room for a given time</a:t>
            </a:r>
          </a:p>
          <a:p>
            <a:r>
              <a:rPr lang="en-US" dirty="0"/>
              <a:t>An error is displayed if there is no data for a given time period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A76E257-3725-4952-A6EC-BB3BE40C2A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19" r="2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056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69B-7376-4C78-8F49-37D0349F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1A19-CAA5-4772-AA8F-86EE2226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Requires admin privileges to access</a:t>
            </a:r>
          </a:p>
          <a:p>
            <a:r>
              <a:rPr lang="en-US" dirty="0"/>
              <a:t>Add will store the information given</a:t>
            </a:r>
          </a:p>
          <a:p>
            <a:r>
              <a:rPr lang="en-US" dirty="0"/>
              <a:t>List of items displayed at the top</a:t>
            </a:r>
          </a:p>
          <a:p>
            <a:r>
              <a:rPr lang="en-US" dirty="0"/>
              <a:t>Remove button clears record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8183DD-E7E1-4B7D-B144-F505F6F01B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19" r="28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800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769B-7376-4C78-8F49-37D0349F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31A19-CAA5-4772-AA8F-86EE2226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Requires admin privileges to access</a:t>
            </a:r>
          </a:p>
          <a:p>
            <a:r>
              <a:rPr lang="en-US" dirty="0"/>
              <a:t>Add will store the information given</a:t>
            </a:r>
          </a:p>
          <a:p>
            <a:r>
              <a:rPr lang="en-US" dirty="0"/>
              <a:t>List of items displayed at the top</a:t>
            </a:r>
          </a:p>
          <a:p>
            <a:r>
              <a:rPr lang="en-US" dirty="0"/>
              <a:t>Remove button clears record</a:t>
            </a:r>
          </a:p>
          <a:p>
            <a:r>
              <a:rPr lang="en-US" dirty="0"/>
              <a:t>Export prepares email for export</a:t>
            </a:r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078CBB3-0DB3-4C2D-B2D6-289F1FEA08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19" r="2819"/>
          <a:stretch>
            <a:fillRect/>
          </a:stretch>
        </p:blipFill>
        <p:spPr>
          <a:xfrm>
            <a:off x="7380721" y="609601"/>
            <a:ext cx="3666690" cy="5181599"/>
          </a:xfrm>
        </p:spPr>
      </p:pic>
    </p:spTree>
    <p:extLst>
      <p:ext uri="{BB962C8B-B14F-4D97-AF65-F5344CB8AC3E}">
        <p14:creationId xmlns:p14="http://schemas.microsoft.com/office/powerpoint/2010/main" val="347143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318</TotalTime>
  <Words>215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ASFC </vt:lpstr>
      <vt:lpstr>Problem</vt:lpstr>
      <vt:lpstr>ASFC Data Management System</vt:lpstr>
      <vt:lpstr>Login</vt:lpstr>
      <vt:lpstr>Patron</vt:lpstr>
      <vt:lpstr>Checkout</vt:lpstr>
      <vt:lpstr>Statistics</vt:lpstr>
      <vt:lpstr>Inventory</vt:lpstr>
      <vt:lpstr>Admin</vt:lpstr>
      <vt:lpstr>Email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Mystery Man</dc:creator>
  <cp:lastModifiedBy>Mystery Man</cp:lastModifiedBy>
  <cp:revision>9</cp:revision>
  <dcterms:created xsi:type="dcterms:W3CDTF">2017-12-02T19:05:17Z</dcterms:created>
  <dcterms:modified xsi:type="dcterms:W3CDTF">2017-12-03T05:12:42Z</dcterms:modified>
</cp:coreProperties>
</file>