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60" r:id="rId5"/>
    <p:sldId id="262" r:id="rId6"/>
    <p:sldId id="257" r:id="rId7"/>
    <p:sldId id="267" r:id="rId8"/>
    <p:sldId id="265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A599-7B98-4923-9601-F0CF789CC5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88A1-2653-40F9-8D67-F05A2AA9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7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A599-7B98-4923-9601-F0CF789CC5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88A1-2653-40F9-8D67-F05A2AA9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A599-7B98-4923-9601-F0CF789CC5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88A1-2653-40F9-8D67-F05A2AA9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A599-7B98-4923-9601-F0CF789CC5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88A1-2653-40F9-8D67-F05A2AA9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6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A599-7B98-4923-9601-F0CF789CC5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88A1-2653-40F9-8D67-F05A2AA9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9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A599-7B98-4923-9601-F0CF789CC5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88A1-2653-40F9-8D67-F05A2AA9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2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A599-7B98-4923-9601-F0CF789CC5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88A1-2653-40F9-8D67-F05A2AA9DA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A599-7B98-4923-9601-F0CF789CC5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88A1-2653-40F9-8D67-F05A2AA9DA4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2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A599-7B98-4923-9601-F0CF789CC5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88A1-2653-40F9-8D67-F05A2AA9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7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A599-7B98-4923-9601-F0CF789CC5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88A1-2653-40F9-8D67-F05A2AA9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8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A599-7B98-4923-9601-F0CF789CC5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88A1-2653-40F9-8D67-F05A2AA9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CFDA599-7B98-4923-9601-F0CF789CC5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388A1-2653-40F9-8D67-F05A2AA9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6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4000" dirty="0" smtClean="0">
                <a:latin typeface="+mn-lt"/>
              </a:rPr>
              <a:t>DITTO</a:t>
            </a:r>
            <a:endParaRPr lang="en-US" sz="1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4765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Dual Iteration </a:t>
            </a:r>
            <a:r>
              <a:rPr lang="en-US" sz="3100" dirty="0" err="1" smtClean="0"/>
              <a:t>TeleTransmission</a:t>
            </a:r>
            <a:r>
              <a:rPr lang="en-US" sz="3100" dirty="0" smtClean="0"/>
              <a:t> Operator</a:t>
            </a:r>
          </a:p>
          <a:p>
            <a:r>
              <a:rPr lang="en-US" sz="2000" dirty="0" smtClean="0"/>
              <a:t>(It’s a smart house)</a:t>
            </a:r>
          </a:p>
          <a:p>
            <a:r>
              <a:rPr lang="en-US" dirty="0" smtClean="0"/>
              <a:t>Micah Richards (Lead/Linux Guru)</a:t>
            </a:r>
          </a:p>
          <a:p>
            <a:r>
              <a:rPr lang="en-US" dirty="0" smtClean="0"/>
              <a:t>Shimon </a:t>
            </a:r>
            <a:r>
              <a:rPr lang="en-US" dirty="0" err="1" smtClean="0"/>
              <a:t>Rigdon</a:t>
            </a:r>
            <a:r>
              <a:rPr lang="en-US" dirty="0" smtClean="0"/>
              <a:t> (Master Servo)</a:t>
            </a:r>
          </a:p>
          <a:p>
            <a:r>
              <a:rPr lang="en-US" dirty="0" smtClean="0"/>
              <a:t>Daniel Stephenson (Major </a:t>
            </a:r>
            <a:r>
              <a:rPr lang="en-US" dirty="0" err="1" smtClean="0"/>
              <a:t>Lazer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4" y="256032"/>
            <a:ext cx="52993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2154105" cy="4998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DITTO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58" y="268224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References/Inspiration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laser project</a:t>
            </a:r>
          </a:p>
          <a:p>
            <a:r>
              <a:rPr lang="en-US" dirty="0" smtClean="0"/>
              <a:t>Smart houses</a:t>
            </a:r>
          </a:p>
          <a:p>
            <a:r>
              <a:rPr lang="en-US" dirty="0" smtClean="0"/>
              <a:t>LiquidCrystal_I2C Library</a:t>
            </a:r>
          </a:p>
          <a:p>
            <a:r>
              <a:rPr lang="en-US" dirty="0" err="1" smtClean="0"/>
              <a:t>SimpleTimer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Stepper Library</a:t>
            </a:r>
          </a:p>
          <a:p>
            <a:r>
              <a:rPr lang="en-US" dirty="0" smtClean="0"/>
              <a:t>Servo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Ultrasonic sensor for entry and exit</a:t>
            </a:r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Alarms</a:t>
            </a:r>
          </a:p>
          <a:p>
            <a:r>
              <a:rPr lang="en-US" dirty="0" smtClean="0"/>
              <a:t>Modes</a:t>
            </a:r>
          </a:p>
          <a:p>
            <a:r>
              <a:rPr lang="en-US" dirty="0" smtClean="0"/>
              <a:t>Integrated 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Lamp / Teapot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81" y="1828800"/>
            <a:ext cx="7746337" cy="4351338"/>
          </a:xfrm>
        </p:spPr>
      </p:pic>
    </p:spTree>
    <p:extLst>
      <p:ext uri="{BB962C8B-B14F-4D97-AF65-F5344CB8AC3E}">
        <p14:creationId xmlns:p14="http://schemas.microsoft.com/office/powerpoint/2010/main" val="326617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/ Light Switch / Door Lock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81" y="1828800"/>
            <a:ext cx="7746337" cy="4351338"/>
          </a:xfrm>
        </p:spPr>
      </p:pic>
    </p:spTree>
    <p:extLst>
      <p:ext uri="{BB962C8B-B14F-4D97-AF65-F5344CB8AC3E}">
        <p14:creationId xmlns:p14="http://schemas.microsoft.com/office/powerpoint/2010/main" val="7396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6" y="1399081"/>
            <a:ext cx="7450464" cy="51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96" y="179181"/>
            <a:ext cx="9237079" cy="648671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0" y="76236"/>
            <a:ext cx="5392882" cy="7555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2154105" cy="499872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Music/Laser Arduino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90" y="15849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0" y="-5737"/>
            <a:ext cx="7611826" cy="98505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2154105" cy="499872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Music/Laser Arduino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39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"/>
            <a:ext cx="52993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2154105" cy="4998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Lamp/Tea Arduino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102" y="9753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4" y="256032"/>
            <a:ext cx="52993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2154105" cy="4998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Door Arduino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8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343</TotalTime>
  <Words>78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 2</vt:lpstr>
      <vt:lpstr>HDOfficeLightV0</vt:lpstr>
      <vt:lpstr>DITTO</vt:lpstr>
      <vt:lpstr>Lamp / Teapot</vt:lpstr>
      <vt:lpstr>LCD / Light Switch / Door Lock</vt:lpstr>
      <vt:lpstr>Block Diagram</vt:lpstr>
      <vt:lpstr>Flowchart</vt:lpstr>
      <vt:lpstr>Music/Laser Arduino</vt:lpstr>
      <vt:lpstr>Music/Laser Arduino</vt:lpstr>
      <vt:lpstr>Lamp/Tea Arduino</vt:lpstr>
      <vt:lpstr>Door Arduino</vt:lpstr>
      <vt:lpstr>DITTO</vt:lpstr>
      <vt:lpstr>References/Inspiration</vt:lpstr>
      <vt:lpstr>Future Ideas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D.I.T.T.O.</dc:title>
  <dc:creator>Daniel</dc:creator>
  <cp:lastModifiedBy>Daniel</cp:lastModifiedBy>
  <cp:revision>13</cp:revision>
  <dcterms:created xsi:type="dcterms:W3CDTF">2016-04-25T02:27:02Z</dcterms:created>
  <dcterms:modified xsi:type="dcterms:W3CDTF">2016-04-25T08:10:31Z</dcterms:modified>
</cp:coreProperties>
</file>