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ahRichards\Google%20Drive\Homework\Microcomputer%20Design\Reports\Weekly%20Report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ahRichards\Google%20Drive\Homework\Microcomputer%20Design\Reports\Weekly%20Report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Hours Per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9</c:v>
                </c:pt>
                <c:pt idx="2">
                  <c:v>10</c:v>
                </c:pt>
                <c:pt idx="3">
                  <c:v>8</c:v>
                </c:pt>
                <c:pt idx="4">
                  <c:v>14</c:v>
                </c:pt>
                <c:pt idx="5">
                  <c:v>2</c:v>
                </c:pt>
                <c:pt idx="6">
                  <c:v>5</c:v>
                </c:pt>
                <c:pt idx="7">
                  <c:v>30</c:v>
                </c:pt>
                <c:pt idx="8">
                  <c:v>22.5</c:v>
                </c:pt>
                <c:pt idx="9">
                  <c:v>5</c:v>
                </c:pt>
                <c:pt idx="10">
                  <c:v>12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16-435D-879A-87E77410D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556184"/>
        <c:axId val="425561760"/>
      </c:lineChart>
      <c:catAx>
        <c:axId val="425556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561760"/>
        <c:crosses val="autoZero"/>
        <c:auto val="1"/>
        <c:lblAlgn val="ctr"/>
        <c:lblOffset val="100"/>
        <c:noMultiLvlLbl val="0"/>
      </c:catAx>
      <c:valAx>
        <c:axId val="42556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 Worked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556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Hardware And Software Per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Hardware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10</c:v>
                </c:pt>
                <c:pt idx="2">
                  <c:v>40</c:v>
                </c:pt>
                <c:pt idx="3">
                  <c:v>50</c:v>
                </c:pt>
                <c:pt idx="4">
                  <c:v>58</c:v>
                </c:pt>
                <c:pt idx="5">
                  <c:v>60</c:v>
                </c:pt>
                <c:pt idx="6">
                  <c:v>60</c:v>
                </c:pt>
                <c:pt idx="7">
                  <c:v>95</c:v>
                </c:pt>
                <c:pt idx="8">
                  <c:v>95</c:v>
                </c:pt>
                <c:pt idx="9">
                  <c:v>100</c:v>
                </c:pt>
                <c:pt idx="10">
                  <c:v>97</c:v>
                </c:pt>
                <c:pt idx="1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A2-4200-AEC4-7268EAD128A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Software</c:v>
                </c:pt>
              </c:strCache>
            </c:strRef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30</c:v>
                </c:pt>
                <c:pt idx="8">
                  <c:v>35</c:v>
                </c:pt>
                <c:pt idx="9">
                  <c:v>97</c:v>
                </c:pt>
                <c:pt idx="10">
                  <c:v>97</c:v>
                </c:pt>
                <c:pt idx="1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A2-4200-AEC4-7268EAD12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3625752"/>
        <c:axId val="433626736"/>
      </c:lineChart>
      <c:catAx>
        <c:axId val="433625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626736"/>
        <c:crosses val="autoZero"/>
        <c:auto val="1"/>
        <c:lblAlgn val="ctr"/>
        <c:lblOffset val="100"/>
        <c:noMultiLvlLbl val="0"/>
      </c:catAx>
      <c:valAx>
        <c:axId val="43362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Complete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625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21E6-EAB1-486B-82DD-97713E66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54CDF-F985-4EF9-AE7B-AD9DCF53E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81CE-D996-4990-B92B-89FF8BD2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634F-38C2-4A40-A6F6-3929A83E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DDA6-CAB3-421D-959A-9D6C04B6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4964-29B4-458B-A966-8BB7B22F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3A4D1-9F48-42AC-88A9-1770D7815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F3D3-AA33-441D-B62A-F674B17E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93CCC-ED91-46BF-8602-966E22D6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4A9A-0989-46DA-BC44-1AE44CCF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ECD5B-4D25-4082-8FAC-A373C213C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95EF9-80FA-4DBF-9B63-2234C123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02CB-786D-4E65-92EB-E79967B9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2E6E-0232-463E-ADA4-7B7F32A0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1DE2-2805-4668-8918-62AAFEA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26C2-3591-4AF4-A573-922A8C4B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95FB-C522-40E4-8329-6928FB3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2BAA-5DF1-4A12-AB19-7751D07F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FF20-8D5D-490F-962A-BC989840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15A9-A702-49A6-AB05-00B4A622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2396-1F88-4D7F-A55D-8FD09DC9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05CA-BBCD-4E1F-9147-EC3775ED7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6887-7866-4510-A071-F168AA03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EBFC-FD06-4B10-9500-51A4BAD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238-F6BE-44BC-9623-189D9544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F2A7-02CE-4F37-9C21-0CF8C92A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5D6D-F021-476E-ABDA-8344E9AD6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7AAD8-E6DB-4652-ABEA-6FAA3A036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2BD56-D326-44D0-AD31-61605321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1406-C1A5-4F59-8533-ED2D0927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2675-B5C1-454A-AC16-D9B7A069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156E-3F98-4EA8-8C67-20C2B378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9E708-CE1D-48F1-B455-1F16D76E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ADABD-634A-4EA6-8A39-FC876350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A0F6E-59D9-4006-9E0E-956AE3E36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7D4F6-F5AC-40FC-B9C5-AC94BAD85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BB960-66D9-4925-B3B2-6CEB68C5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6CB6A-3F72-47E4-BC8F-727F81A2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943C1-AFA8-494D-BB7C-B4414DB3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9E7B-0BD1-4F2B-AF6F-A1E669B6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00B19-4A2C-4E78-BA90-2FE3AB8D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5C6D8-B41B-4A0A-8D63-7DAB72C1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EEB12-AF6F-43E2-A741-D609F4D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45022-4019-4D62-AEE6-7235718E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EA778-9072-429B-8795-51F3361B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9BAD-8A66-41E8-BBEB-66E92221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2E41-6722-4215-8589-889EE840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0398-99D8-4EC0-87A5-435E8655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E180E-2072-47C4-B945-DF912264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209D-33E8-468C-83E2-3D816558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24BF3-23D0-48FC-9786-BF44643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8EA34-65E2-4D75-A1EA-FE2EE47E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6715-027B-46B4-A980-801149F3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BCB93-7FD1-4763-A7A7-CC4609B80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4DC0D-425D-4615-A2A7-EE8C5052E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DAE-1637-41CA-BF47-3FA975A6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9B55-6DC8-4D2C-8977-D124F0C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644-7876-411D-9A82-FA96A532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970C9-70C8-4180-8A42-F92467B1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152A6-8BA2-4BDA-AB08-6159ABCA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A774-59B5-4C52-B4F1-4AE4FAF39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7848-4580-4F3E-9E72-5CFFF07B36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70DC-751F-4EC4-B3B7-696F523E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D074-953C-42FE-AEAF-FF5B35F66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BE40-EACE-42A8-BBA1-AF758D17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30CED1-0083-4763-B18D-D2623895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4440938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Micah Richards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Micro-Computer Design Project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04/24/2018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4E843-9390-400B-863B-61825AC6B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08" y="1782440"/>
            <a:ext cx="8291804" cy="26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23D2-7194-462B-A2F4-9088F615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ump Gothic Pro" panose="02000508020000020004" pitchFamily="50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2E09-D84A-46CE-AB39-645ECD4D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microcomputer design project is a task requiring the production of a single board computer from scratch.  The project necessitates the selection of IC chips, designing of a printed circuit board, programming of chip communication procedures, and the programming of a monitor program for user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42501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B487-4E39-42C2-9F18-EBABA560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ump Gothic Pro" panose="02000508020000020004" pitchFamily="50" charset="0"/>
              </a:rPr>
              <a:t>Operating System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9E66C-A1F4-4E92-AE2A-1582C97EE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56" y="365125"/>
            <a:ext cx="6863644" cy="6414620"/>
          </a:xfrm>
        </p:spPr>
      </p:pic>
    </p:spTree>
    <p:extLst>
      <p:ext uri="{BB962C8B-B14F-4D97-AF65-F5344CB8AC3E}">
        <p14:creationId xmlns:p14="http://schemas.microsoft.com/office/powerpoint/2010/main" val="63266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F548-55C0-4437-814D-A57C67C1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ump Gothic Pro" panose="02000508020000020004" pitchFamily="50" charset="0"/>
              </a:rPr>
              <a:t>Block Diagram Of 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75987-CBEB-44EC-ADE7-F42C7E128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/>
          <a:stretch/>
        </p:blipFill>
        <p:spPr>
          <a:xfrm>
            <a:off x="5181600" y="-917575"/>
            <a:ext cx="7010400" cy="76065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E433162-21AA-4D22-9EA2-FBBB2DC19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84004" b="80400"/>
          <a:stretch/>
        </p:blipFill>
        <p:spPr>
          <a:xfrm>
            <a:off x="5406571" y="5198072"/>
            <a:ext cx="1378858" cy="14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2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7FC-529B-4707-A401-741FDB6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ump Gothic Pro" panose="02000508020000020004" pitchFamily="50" charset="0"/>
              </a:rPr>
              <a:t>Computer Schematics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2BD09-B1B1-45BF-B3C9-6398481C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299F7-70A6-46A2-9AA1-5696DF4E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" t="1557" r="1908" b="18251"/>
          <a:stretch/>
        </p:blipFill>
        <p:spPr>
          <a:xfrm>
            <a:off x="4659086" y="0"/>
            <a:ext cx="7387771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7FC-529B-4707-A401-741FDB6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ump Gothic Pro" panose="02000508020000020004" pitchFamily="50" charset="0"/>
              </a:rPr>
              <a:t>Printed Circuit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B8DD-AC67-4AA5-B311-7F2CEA92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09CD-5543-4ABD-92FD-EEE67F148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" r="4767" b="481"/>
          <a:stretch/>
        </p:blipFill>
        <p:spPr>
          <a:xfrm rot="5400000">
            <a:off x="5623842" y="-671208"/>
            <a:ext cx="5594411" cy="754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8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7FC-529B-4707-A401-741FDB6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ump Gothic Pro" panose="02000508020000020004" pitchFamily="50" charset="0"/>
              </a:rPr>
              <a:t>Parts and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E418-63D4-477C-8534-6D0B8D30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28" y="1690688"/>
            <a:ext cx="8574054" cy="46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7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7FC-529B-4707-A401-741FDB6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ump Gothic Pro" panose="02000508020000020004" pitchFamily="50" charset="0"/>
              </a:rPr>
              <a:t>Technical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B8DD-AC67-4AA5-B311-7F2CEA92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RS-232 compatible data port at 19,200 baud</a:t>
            </a:r>
          </a:p>
          <a:p>
            <a:pPr marL="0" indent="0" algn="just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64K of RAM and ROM</a:t>
            </a:r>
          </a:p>
          <a:p>
            <a:pPr marL="0" indent="0" algn="just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Monitor program capable of: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Examining the contents of any memory location within the memory space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Changing the contents of any random-access memory location within the memory space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Examining and changing the contents of any of the registers within the MPU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Transmitting and receiving data via all data ports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Allowing a machine-coded program to be loaded into RAM from a data port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Executing a program that has been loaded into RAM</a:t>
            </a:r>
          </a:p>
        </p:txBody>
      </p:sp>
    </p:spTree>
    <p:extLst>
      <p:ext uri="{BB962C8B-B14F-4D97-AF65-F5344CB8AC3E}">
        <p14:creationId xmlns:p14="http://schemas.microsoft.com/office/powerpoint/2010/main" val="89722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7FC-529B-4707-A401-741FDB6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ump Gothic Pro" panose="02000508020000020004" pitchFamily="50" charset="0"/>
              </a:rPr>
              <a:t>Time Spent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502B33-770D-4ACD-AB90-CF8BAD6A9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592856"/>
              </p:ext>
            </p:extLst>
          </p:nvPr>
        </p:nvGraphicFramePr>
        <p:xfrm>
          <a:off x="637591" y="1690688"/>
          <a:ext cx="5175380" cy="3553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E81C1C-9AD0-4034-ACD3-367E4F89E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677358"/>
              </p:ext>
            </p:extLst>
          </p:nvPr>
        </p:nvGraphicFramePr>
        <p:xfrm>
          <a:off x="6013580" y="1690687"/>
          <a:ext cx="5666791" cy="3870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488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Trump Gothic Pro</vt:lpstr>
      <vt:lpstr>Verdana</vt:lpstr>
      <vt:lpstr>Office Theme</vt:lpstr>
      <vt:lpstr>PowerPoint Presentation</vt:lpstr>
      <vt:lpstr>Project Description</vt:lpstr>
      <vt:lpstr>Operating System Flowchart</vt:lpstr>
      <vt:lpstr>Block Diagram Of Hardware</vt:lpstr>
      <vt:lpstr>Computer Schematics</vt:lpstr>
      <vt:lpstr>Printed Circuit Board</vt:lpstr>
      <vt:lpstr>Parts and Costs</vt:lpstr>
      <vt:lpstr>Technical Specifications</vt:lpstr>
      <vt:lpstr>Time Spent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Richards, Micah</dc:creator>
  <cp:lastModifiedBy>Richards, Micah</cp:lastModifiedBy>
  <cp:revision>11</cp:revision>
  <dcterms:created xsi:type="dcterms:W3CDTF">2018-04-24T20:58:28Z</dcterms:created>
  <dcterms:modified xsi:type="dcterms:W3CDTF">2018-04-24T22:49:59Z</dcterms:modified>
</cp:coreProperties>
</file>